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4" r:id="rId2"/>
    <p:sldId id="345" r:id="rId3"/>
    <p:sldId id="346" r:id="rId4"/>
    <p:sldId id="347" r:id="rId5"/>
    <p:sldId id="348" r:id="rId6"/>
    <p:sldId id="349" r:id="rId7"/>
    <p:sldId id="351" r:id="rId8"/>
    <p:sldId id="353" r:id="rId9"/>
    <p:sldId id="352" r:id="rId10"/>
    <p:sldId id="350" r:id="rId11"/>
    <p:sldId id="354" r:id="rId12"/>
    <p:sldId id="357" r:id="rId13"/>
    <p:sldId id="356" r:id="rId14"/>
    <p:sldId id="355" r:id="rId15"/>
    <p:sldId id="358" r:id="rId16"/>
    <p:sldId id="359" r:id="rId17"/>
    <p:sldId id="360" r:id="rId18"/>
    <p:sldId id="361" r:id="rId19"/>
  </p:sldIdLst>
  <p:sldSz cx="12192000" cy="6858000"/>
  <p:notesSz cx="6858000" cy="9144000"/>
  <p:defaultTextStyle>
    <a:defPPr>
      <a:defRPr lang="en-N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5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ata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svg"/><Relationship Id="rId1" Type="http://schemas.openxmlformats.org/officeDocument/2006/relationships/image" Target="../media/image55.png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svg"/><Relationship Id="rId1" Type="http://schemas.openxmlformats.org/officeDocument/2006/relationships/image" Target="../media/image65.png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sv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svg"/><Relationship Id="rId1" Type="http://schemas.openxmlformats.org/officeDocument/2006/relationships/image" Target="../media/image29.png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svg"/><Relationship Id="rId1" Type="http://schemas.openxmlformats.org/officeDocument/2006/relationships/image" Target="../media/image37.png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diagrams/_rels/drawing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svg"/><Relationship Id="rId1" Type="http://schemas.openxmlformats.org/officeDocument/2006/relationships/image" Target="../media/image45.png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95186B-2BD2-4436-ACE8-9BE72736F7B0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D335C8-3016-4AD5-BD91-DD2146660DC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Local technical and commercial partner to global OEMs </a:t>
          </a:r>
        </a:p>
      </dgm:t>
    </dgm:pt>
    <dgm:pt modelId="{BE575527-B349-4F3E-8281-CBF2010266C2}" type="parTrans" cxnId="{57B2A3B2-9AFE-465A-A1A2-A8CB0648C130}">
      <dgm:prSet/>
      <dgm:spPr/>
      <dgm:t>
        <a:bodyPr/>
        <a:lstStyle/>
        <a:p>
          <a:endParaRPr lang="en-US"/>
        </a:p>
      </dgm:t>
    </dgm:pt>
    <dgm:pt modelId="{195403E6-E146-4281-AD80-A5D3A7F4B8EF}" type="sibTrans" cxnId="{57B2A3B2-9AFE-465A-A1A2-A8CB0648C130}">
      <dgm:prSet/>
      <dgm:spPr/>
      <dgm:t>
        <a:bodyPr/>
        <a:lstStyle/>
        <a:p>
          <a:endParaRPr lang="en-US"/>
        </a:p>
      </dgm:t>
    </dgm:pt>
    <dgm:pt modelId="{7F2FCF23-E67F-4157-B896-9379517885B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Focus sectors: Food, Pharmaceutical &amp; Non-Food, CEMENT, STEEL AND CHEMICAL manufacturing INDUSTRIES</a:t>
          </a:r>
        </a:p>
      </dgm:t>
    </dgm:pt>
    <dgm:pt modelId="{1D24D7FC-CD4E-415E-BF34-09100929B25F}" type="parTrans" cxnId="{1374E887-A65D-4A03-8A8A-5BA96D7A7F09}">
      <dgm:prSet/>
      <dgm:spPr/>
      <dgm:t>
        <a:bodyPr/>
        <a:lstStyle/>
        <a:p>
          <a:endParaRPr lang="en-US"/>
        </a:p>
      </dgm:t>
    </dgm:pt>
    <dgm:pt modelId="{8210D48D-575C-45C4-9ACD-8D4F6F355592}" type="sibTrans" cxnId="{1374E887-A65D-4A03-8A8A-5BA96D7A7F09}">
      <dgm:prSet/>
      <dgm:spPr/>
      <dgm:t>
        <a:bodyPr/>
        <a:lstStyle/>
        <a:p>
          <a:endParaRPr lang="en-US"/>
        </a:p>
      </dgm:t>
    </dgm:pt>
    <dgm:pt modelId="{011FB2C1-ACEB-4CBE-943A-3CB0E528327B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Beyond equipment: integration, training, after-sales &amp; lifecycle support </a:t>
          </a:r>
        </a:p>
      </dgm:t>
    </dgm:pt>
    <dgm:pt modelId="{28BA2539-DF4C-406B-A972-CFBD8750898E}" type="parTrans" cxnId="{45A50D3B-56EC-4EFA-BEEA-F525ACDD1AC2}">
      <dgm:prSet/>
      <dgm:spPr/>
      <dgm:t>
        <a:bodyPr/>
        <a:lstStyle/>
        <a:p>
          <a:endParaRPr lang="en-US"/>
        </a:p>
      </dgm:t>
    </dgm:pt>
    <dgm:pt modelId="{54B4D043-5CE3-4167-A7CA-6469976808DD}" type="sibTrans" cxnId="{45A50D3B-56EC-4EFA-BEEA-F525ACDD1AC2}">
      <dgm:prSet/>
      <dgm:spPr/>
      <dgm:t>
        <a:bodyPr/>
        <a:lstStyle/>
        <a:p>
          <a:endParaRPr lang="en-US"/>
        </a:p>
      </dgm:t>
    </dgm:pt>
    <dgm:pt modelId="{52CF907A-E82F-4D3E-8550-6B50E56E1D62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Bridging global innovation with local realities</a:t>
          </a:r>
        </a:p>
      </dgm:t>
    </dgm:pt>
    <dgm:pt modelId="{3536EFB8-D651-4555-B38B-F737AB8E46C0}" type="parTrans" cxnId="{F40900B4-B025-4184-AE0D-7A1A13E59D6E}">
      <dgm:prSet/>
      <dgm:spPr/>
      <dgm:t>
        <a:bodyPr/>
        <a:lstStyle/>
        <a:p>
          <a:endParaRPr lang="en-US"/>
        </a:p>
      </dgm:t>
    </dgm:pt>
    <dgm:pt modelId="{279C04C0-49DF-4959-9597-41986E38DFCB}" type="sibTrans" cxnId="{F40900B4-B025-4184-AE0D-7A1A13E59D6E}">
      <dgm:prSet/>
      <dgm:spPr/>
      <dgm:t>
        <a:bodyPr/>
        <a:lstStyle/>
        <a:p>
          <a:endParaRPr lang="en-US"/>
        </a:p>
      </dgm:t>
    </dgm:pt>
    <dgm:pt modelId="{5D579D3A-7F55-4FEE-8508-0F1AF6C92D6C}" type="pres">
      <dgm:prSet presAssocID="{6E95186B-2BD2-4436-ACE8-9BE72736F7B0}" presName="root" presStyleCnt="0">
        <dgm:presLayoutVars>
          <dgm:dir/>
          <dgm:resizeHandles val="exact"/>
        </dgm:presLayoutVars>
      </dgm:prSet>
      <dgm:spPr/>
    </dgm:pt>
    <dgm:pt modelId="{32C3AA61-42F2-407E-A980-081B6FB111DB}" type="pres">
      <dgm:prSet presAssocID="{5CD335C8-3016-4AD5-BD91-DD2146660DC6}" presName="compNode" presStyleCnt="0"/>
      <dgm:spPr/>
    </dgm:pt>
    <dgm:pt modelId="{6568D025-5B47-46C8-BEA9-B35B0791D96A}" type="pres">
      <dgm:prSet presAssocID="{5CD335C8-3016-4AD5-BD91-DD2146660DC6}" presName="iconBgRect" presStyleLbl="bgShp" presStyleIdx="0" presStyleCnt="4"/>
      <dgm:spPr/>
    </dgm:pt>
    <dgm:pt modelId="{89DCA3A8-4E64-439F-AB39-D07B4DF2FAB9}" type="pres">
      <dgm:prSet presAssocID="{5CD335C8-3016-4AD5-BD91-DD2146660DC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80BAA6E-01F4-49EE-B5D0-23CF5E98DBF5}" type="pres">
      <dgm:prSet presAssocID="{5CD335C8-3016-4AD5-BD91-DD2146660DC6}" presName="spaceRect" presStyleCnt="0"/>
      <dgm:spPr/>
    </dgm:pt>
    <dgm:pt modelId="{142B776A-2445-499E-89B4-783F1FE0D2DF}" type="pres">
      <dgm:prSet presAssocID="{5CD335C8-3016-4AD5-BD91-DD2146660DC6}" presName="textRect" presStyleLbl="revTx" presStyleIdx="0" presStyleCnt="4">
        <dgm:presLayoutVars>
          <dgm:chMax val="1"/>
          <dgm:chPref val="1"/>
        </dgm:presLayoutVars>
      </dgm:prSet>
      <dgm:spPr/>
    </dgm:pt>
    <dgm:pt modelId="{932E8BAD-BD9C-47B0-9FB9-C9048727B13C}" type="pres">
      <dgm:prSet presAssocID="{195403E6-E146-4281-AD80-A5D3A7F4B8EF}" presName="sibTrans" presStyleCnt="0"/>
      <dgm:spPr/>
    </dgm:pt>
    <dgm:pt modelId="{0386E27D-55C4-492B-9667-4E6197859F8E}" type="pres">
      <dgm:prSet presAssocID="{7F2FCF23-E67F-4157-B896-9379517885B9}" presName="compNode" presStyleCnt="0"/>
      <dgm:spPr/>
    </dgm:pt>
    <dgm:pt modelId="{DF41C268-286A-4663-A641-050DAC3DFC53}" type="pres">
      <dgm:prSet presAssocID="{7F2FCF23-E67F-4157-B896-9379517885B9}" presName="iconBgRect" presStyleLbl="bgShp" presStyleIdx="1" presStyleCnt="4"/>
      <dgm:spPr/>
    </dgm:pt>
    <dgm:pt modelId="{968DBF8A-84F9-43F7-B3A6-0408ACCC5572}" type="pres">
      <dgm:prSet presAssocID="{7F2FCF23-E67F-4157-B896-9379517885B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ACDB90FF-89FC-40CD-B24F-3AD776F5B6E2}" type="pres">
      <dgm:prSet presAssocID="{7F2FCF23-E67F-4157-B896-9379517885B9}" presName="spaceRect" presStyleCnt="0"/>
      <dgm:spPr/>
    </dgm:pt>
    <dgm:pt modelId="{3745287A-D4CF-4BBF-B09A-CEE06BD2C0EE}" type="pres">
      <dgm:prSet presAssocID="{7F2FCF23-E67F-4157-B896-9379517885B9}" presName="textRect" presStyleLbl="revTx" presStyleIdx="1" presStyleCnt="4">
        <dgm:presLayoutVars>
          <dgm:chMax val="1"/>
          <dgm:chPref val="1"/>
        </dgm:presLayoutVars>
      </dgm:prSet>
      <dgm:spPr/>
    </dgm:pt>
    <dgm:pt modelId="{E0764032-B52E-48EC-B574-F6769026F318}" type="pres">
      <dgm:prSet presAssocID="{8210D48D-575C-45C4-9ACD-8D4F6F355592}" presName="sibTrans" presStyleCnt="0"/>
      <dgm:spPr/>
    </dgm:pt>
    <dgm:pt modelId="{490A9E66-1881-4033-BFAB-B12471409283}" type="pres">
      <dgm:prSet presAssocID="{011FB2C1-ACEB-4CBE-943A-3CB0E528327B}" presName="compNode" presStyleCnt="0"/>
      <dgm:spPr/>
    </dgm:pt>
    <dgm:pt modelId="{E3A92DB4-830B-4591-AC33-A4642057304A}" type="pres">
      <dgm:prSet presAssocID="{011FB2C1-ACEB-4CBE-943A-3CB0E528327B}" presName="iconBgRect" presStyleLbl="bgShp" presStyleIdx="2" presStyleCnt="4"/>
      <dgm:spPr/>
    </dgm:pt>
    <dgm:pt modelId="{44409405-280B-496A-8C64-32A0E897C771}" type="pres">
      <dgm:prSet presAssocID="{011FB2C1-ACEB-4CBE-943A-3CB0E528327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stronaut"/>
        </a:ext>
      </dgm:extLst>
    </dgm:pt>
    <dgm:pt modelId="{47615459-42FC-41C2-874F-1A2F40205E62}" type="pres">
      <dgm:prSet presAssocID="{011FB2C1-ACEB-4CBE-943A-3CB0E528327B}" presName="spaceRect" presStyleCnt="0"/>
      <dgm:spPr/>
    </dgm:pt>
    <dgm:pt modelId="{5809612B-7B0F-4D04-B1B2-7F20A9A4AE7A}" type="pres">
      <dgm:prSet presAssocID="{011FB2C1-ACEB-4CBE-943A-3CB0E528327B}" presName="textRect" presStyleLbl="revTx" presStyleIdx="2" presStyleCnt="4">
        <dgm:presLayoutVars>
          <dgm:chMax val="1"/>
          <dgm:chPref val="1"/>
        </dgm:presLayoutVars>
      </dgm:prSet>
      <dgm:spPr/>
    </dgm:pt>
    <dgm:pt modelId="{974265F2-919F-4DCA-B76F-006E11BE6055}" type="pres">
      <dgm:prSet presAssocID="{54B4D043-5CE3-4167-A7CA-6469976808DD}" presName="sibTrans" presStyleCnt="0"/>
      <dgm:spPr/>
    </dgm:pt>
    <dgm:pt modelId="{3DDD9E25-4C09-4A72-9F92-404796B32A40}" type="pres">
      <dgm:prSet presAssocID="{52CF907A-E82F-4D3E-8550-6B50E56E1D62}" presName="compNode" presStyleCnt="0"/>
      <dgm:spPr/>
    </dgm:pt>
    <dgm:pt modelId="{EFCF4A17-5D94-4CAF-90EB-07CCACC76CC4}" type="pres">
      <dgm:prSet presAssocID="{52CF907A-E82F-4D3E-8550-6B50E56E1D62}" presName="iconBgRect" presStyleLbl="bgShp" presStyleIdx="3" presStyleCnt="4"/>
      <dgm:spPr/>
    </dgm:pt>
    <dgm:pt modelId="{4217251F-8782-40D6-9F98-635A7D3FC46D}" type="pres">
      <dgm:prSet presAssocID="{52CF907A-E82F-4D3E-8550-6B50E56E1D6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  <dgm:pt modelId="{947EA40F-0DFA-4F84-815E-3B8BF1F889AD}" type="pres">
      <dgm:prSet presAssocID="{52CF907A-E82F-4D3E-8550-6B50E56E1D62}" presName="spaceRect" presStyleCnt="0"/>
      <dgm:spPr/>
    </dgm:pt>
    <dgm:pt modelId="{86F4AF93-F60A-4D9A-8650-DE275D851767}" type="pres">
      <dgm:prSet presAssocID="{52CF907A-E82F-4D3E-8550-6B50E56E1D6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7A70B06-A39D-48E8-A51B-7540D98383DD}" type="presOf" srcId="{5CD335C8-3016-4AD5-BD91-DD2146660DC6}" destId="{142B776A-2445-499E-89B4-783F1FE0D2DF}" srcOrd="0" destOrd="0" presId="urn:microsoft.com/office/officeart/2018/5/layout/IconCircleLabelList"/>
    <dgm:cxn modelId="{8AAC4D18-DBF5-4F03-B42D-F491A32E3402}" type="presOf" srcId="{52CF907A-E82F-4D3E-8550-6B50E56E1D62}" destId="{86F4AF93-F60A-4D9A-8650-DE275D851767}" srcOrd="0" destOrd="0" presId="urn:microsoft.com/office/officeart/2018/5/layout/IconCircleLabelList"/>
    <dgm:cxn modelId="{45A50D3B-56EC-4EFA-BEEA-F525ACDD1AC2}" srcId="{6E95186B-2BD2-4436-ACE8-9BE72736F7B0}" destId="{011FB2C1-ACEB-4CBE-943A-3CB0E528327B}" srcOrd="2" destOrd="0" parTransId="{28BA2539-DF4C-406B-A972-CFBD8750898E}" sibTransId="{54B4D043-5CE3-4167-A7CA-6469976808DD}"/>
    <dgm:cxn modelId="{1374E887-A65D-4A03-8A8A-5BA96D7A7F09}" srcId="{6E95186B-2BD2-4436-ACE8-9BE72736F7B0}" destId="{7F2FCF23-E67F-4157-B896-9379517885B9}" srcOrd="1" destOrd="0" parTransId="{1D24D7FC-CD4E-415E-BF34-09100929B25F}" sibTransId="{8210D48D-575C-45C4-9ACD-8D4F6F355592}"/>
    <dgm:cxn modelId="{6BF90C93-1D17-4439-9F5D-4CD3696B8031}" type="presOf" srcId="{6E95186B-2BD2-4436-ACE8-9BE72736F7B0}" destId="{5D579D3A-7F55-4FEE-8508-0F1AF6C92D6C}" srcOrd="0" destOrd="0" presId="urn:microsoft.com/office/officeart/2018/5/layout/IconCircleLabelList"/>
    <dgm:cxn modelId="{57B2A3B2-9AFE-465A-A1A2-A8CB0648C130}" srcId="{6E95186B-2BD2-4436-ACE8-9BE72736F7B0}" destId="{5CD335C8-3016-4AD5-BD91-DD2146660DC6}" srcOrd="0" destOrd="0" parTransId="{BE575527-B349-4F3E-8281-CBF2010266C2}" sibTransId="{195403E6-E146-4281-AD80-A5D3A7F4B8EF}"/>
    <dgm:cxn modelId="{F40900B4-B025-4184-AE0D-7A1A13E59D6E}" srcId="{6E95186B-2BD2-4436-ACE8-9BE72736F7B0}" destId="{52CF907A-E82F-4D3E-8550-6B50E56E1D62}" srcOrd="3" destOrd="0" parTransId="{3536EFB8-D651-4555-B38B-F737AB8E46C0}" sibTransId="{279C04C0-49DF-4959-9597-41986E38DFCB}"/>
    <dgm:cxn modelId="{88D609B8-DBE5-4E1F-A230-BD299BC6AF33}" type="presOf" srcId="{7F2FCF23-E67F-4157-B896-9379517885B9}" destId="{3745287A-D4CF-4BBF-B09A-CEE06BD2C0EE}" srcOrd="0" destOrd="0" presId="urn:microsoft.com/office/officeart/2018/5/layout/IconCircleLabelList"/>
    <dgm:cxn modelId="{B2AFE1FC-7F74-4657-8F7D-C240690B6B32}" type="presOf" srcId="{011FB2C1-ACEB-4CBE-943A-3CB0E528327B}" destId="{5809612B-7B0F-4D04-B1B2-7F20A9A4AE7A}" srcOrd="0" destOrd="0" presId="urn:microsoft.com/office/officeart/2018/5/layout/IconCircleLabelList"/>
    <dgm:cxn modelId="{EB2FD1F1-CFC6-4471-B5DB-A31202C123EA}" type="presParOf" srcId="{5D579D3A-7F55-4FEE-8508-0F1AF6C92D6C}" destId="{32C3AA61-42F2-407E-A980-081B6FB111DB}" srcOrd="0" destOrd="0" presId="urn:microsoft.com/office/officeart/2018/5/layout/IconCircleLabelList"/>
    <dgm:cxn modelId="{1C426B2B-1E0F-4049-90F5-535BADF8C3DD}" type="presParOf" srcId="{32C3AA61-42F2-407E-A980-081B6FB111DB}" destId="{6568D025-5B47-46C8-BEA9-B35B0791D96A}" srcOrd="0" destOrd="0" presId="urn:microsoft.com/office/officeart/2018/5/layout/IconCircleLabelList"/>
    <dgm:cxn modelId="{4B4F3687-B8BC-4AF0-BFD8-8333576B5C86}" type="presParOf" srcId="{32C3AA61-42F2-407E-A980-081B6FB111DB}" destId="{89DCA3A8-4E64-439F-AB39-D07B4DF2FAB9}" srcOrd="1" destOrd="0" presId="urn:microsoft.com/office/officeart/2018/5/layout/IconCircleLabelList"/>
    <dgm:cxn modelId="{7795AA37-166C-49A7-943E-5B2FD1BD7850}" type="presParOf" srcId="{32C3AA61-42F2-407E-A980-081B6FB111DB}" destId="{C80BAA6E-01F4-49EE-B5D0-23CF5E98DBF5}" srcOrd="2" destOrd="0" presId="urn:microsoft.com/office/officeart/2018/5/layout/IconCircleLabelList"/>
    <dgm:cxn modelId="{6FA76741-87C5-4E8E-871F-48A3CAB6EFDE}" type="presParOf" srcId="{32C3AA61-42F2-407E-A980-081B6FB111DB}" destId="{142B776A-2445-499E-89B4-783F1FE0D2DF}" srcOrd="3" destOrd="0" presId="urn:microsoft.com/office/officeart/2018/5/layout/IconCircleLabelList"/>
    <dgm:cxn modelId="{33819EAB-F0D2-4829-BE1C-F916788E7467}" type="presParOf" srcId="{5D579D3A-7F55-4FEE-8508-0F1AF6C92D6C}" destId="{932E8BAD-BD9C-47B0-9FB9-C9048727B13C}" srcOrd="1" destOrd="0" presId="urn:microsoft.com/office/officeart/2018/5/layout/IconCircleLabelList"/>
    <dgm:cxn modelId="{EB756D1C-B06A-46D4-8603-6B9DE01B5104}" type="presParOf" srcId="{5D579D3A-7F55-4FEE-8508-0F1AF6C92D6C}" destId="{0386E27D-55C4-492B-9667-4E6197859F8E}" srcOrd="2" destOrd="0" presId="urn:microsoft.com/office/officeart/2018/5/layout/IconCircleLabelList"/>
    <dgm:cxn modelId="{B001944E-9F00-4099-AAD9-1F784AFE6F20}" type="presParOf" srcId="{0386E27D-55C4-492B-9667-4E6197859F8E}" destId="{DF41C268-286A-4663-A641-050DAC3DFC53}" srcOrd="0" destOrd="0" presId="urn:microsoft.com/office/officeart/2018/5/layout/IconCircleLabelList"/>
    <dgm:cxn modelId="{3F85D941-B8B1-4D26-A15E-036104EF7021}" type="presParOf" srcId="{0386E27D-55C4-492B-9667-4E6197859F8E}" destId="{968DBF8A-84F9-43F7-B3A6-0408ACCC5572}" srcOrd="1" destOrd="0" presId="urn:microsoft.com/office/officeart/2018/5/layout/IconCircleLabelList"/>
    <dgm:cxn modelId="{852EE1AF-1096-4A7F-8424-76F5984602F0}" type="presParOf" srcId="{0386E27D-55C4-492B-9667-4E6197859F8E}" destId="{ACDB90FF-89FC-40CD-B24F-3AD776F5B6E2}" srcOrd="2" destOrd="0" presId="urn:microsoft.com/office/officeart/2018/5/layout/IconCircleLabelList"/>
    <dgm:cxn modelId="{8A2137EE-0A6E-480F-947A-7511C44073AE}" type="presParOf" srcId="{0386E27D-55C4-492B-9667-4E6197859F8E}" destId="{3745287A-D4CF-4BBF-B09A-CEE06BD2C0EE}" srcOrd="3" destOrd="0" presId="urn:microsoft.com/office/officeart/2018/5/layout/IconCircleLabelList"/>
    <dgm:cxn modelId="{3BE9DD78-D2C6-4998-836D-B0C75C2E5FEC}" type="presParOf" srcId="{5D579D3A-7F55-4FEE-8508-0F1AF6C92D6C}" destId="{E0764032-B52E-48EC-B574-F6769026F318}" srcOrd="3" destOrd="0" presId="urn:microsoft.com/office/officeart/2018/5/layout/IconCircleLabelList"/>
    <dgm:cxn modelId="{A651C8D3-195E-43E3-81FE-D283A33DC799}" type="presParOf" srcId="{5D579D3A-7F55-4FEE-8508-0F1AF6C92D6C}" destId="{490A9E66-1881-4033-BFAB-B12471409283}" srcOrd="4" destOrd="0" presId="urn:microsoft.com/office/officeart/2018/5/layout/IconCircleLabelList"/>
    <dgm:cxn modelId="{722693FB-95B6-4838-B52D-89DA602F4C2D}" type="presParOf" srcId="{490A9E66-1881-4033-BFAB-B12471409283}" destId="{E3A92DB4-830B-4591-AC33-A4642057304A}" srcOrd="0" destOrd="0" presId="urn:microsoft.com/office/officeart/2018/5/layout/IconCircleLabelList"/>
    <dgm:cxn modelId="{0FCAC4A9-0E3F-4DEC-8675-F362C277F917}" type="presParOf" srcId="{490A9E66-1881-4033-BFAB-B12471409283}" destId="{44409405-280B-496A-8C64-32A0E897C771}" srcOrd="1" destOrd="0" presId="urn:microsoft.com/office/officeart/2018/5/layout/IconCircleLabelList"/>
    <dgm:cxn modelId="{B43C0802-F416-4C17-AC29-4BF05601C26B}" type="presParOf" srcId="{490A9E66-1881-4033-BFAB-B12471409283}" destId="{47615459-42FC-41C2-874F-1A2F40205E62}" srcOrd="2" destOrd="0" presId="urn:microsoft.com/office/officeart/2018/5/layout/IconCircleLabelList"/>
    <dgm:cxn modelId="{5FDB618B-48DF-4137-9487-5FF72554CC4B}" type="presParOf" srcId="{490A9E66-1881-4033-BFAB-B12471409283}" destId="{5809612B-7B0F-4D04-B1B2-7F20A9A4AE7A}" srcOrd="3" destOrd="0" presId="urn:microsoft.com/office/officeart/2018/5/layout/IconCircleLabelList"/>
    <dgm:cxn modelId="{ADC86D9B-DA29-4EC6-9D87-76378389D6A4}" type="presParOf" srcId="{5D579D3A-7F55-4FEE-8508-0F1AF6C92D6C}" destId="{974265F2-919F-4DCA-B76F-006E11BE6055}" srcOrd="5" destOrd="0" presId="urn:microsoft.com/office/officeart/2018/5/layout/IconCircleLabelList"/>
    <dgm:cxn modelId="{431F1AAF-AA81-4C9A-9E6C-74A2D6F88CBE}" type="presParOf" srcId="{5D579D3A-7F55-4FEE-8508-0F1AF6C92D6C}" destId="{3DDD9E25-4C09-4A72-9F92-404796B32A40}" srcOrd="6" destOrd="0" presId="urn:microsoft.com/office/officeart/2018/5/layout/IconCircleLabelList"/>
    <dgm:cxn modelId="{F763E635-BC67-4AE6-A288-6EACB437F10D}" type="presParOf" srcId="{3DDD9E25-4C09-4A72-9F92-404796B32A40}" destId="{EFCF4A17-5D94-4CAF-90EB-07CCACC76CC4}" srcOrd="0" destOrd="0" presId="urn:microsoft.com/office/officeart/2018/5/layout/IconCircleLabelList"/>
    <dgm:cxn modelId="{334E8A8A-8FB1-4C5C-96A7-90F6BEB30C88}" type="presParOf" srcId="{3DDD9E25-4C09-4A72-9F92-404796B32A40}" destId="{4217251F-8782-40D6-9F98-635A7D3FC46D}" srcOrd="1" destOrd="0" presId="urn:microsoft.com/office/officeart/2018/5/layout/IconCircleLabelList"/>
    <dgm:cxn modelId="{E4BEFE67-FC5B-4D5E-B3CE-FD6CF2802D69}" type="presParOf" srcId="{3DDD9E25-4C09-4A72-9F92-404796B32A40}" destId="{947EA40F-0DFA-4F84-815E-3B8BF1F889AD}" srcOrd="2" destOrd="0" presId="urn:microsoft.com/office/officeart/2018/5/layout/IconCircleLabelList"/>
    <dgm:cxn modelId="{204A45F5-BE13-4476-8483-4FA72A3FF913}" type="presParOf" srcId="{3DDD9E25-4C09-4A72-9F92-404796B32A40}" destId="{86F4AF93-F60A-4D9A-8650-DE275D85176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3DF60A-6BF3-4C34-9642-C3AEC880F428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290A3F-6CB8-4BCA-928C-14B3FD5FB23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Data-driven decision making </a:t>
          </a:r>
        </a:p>
      </dgm:t>
    </dgm:pt>
    <dgm:pt modelId="{2879D13D-3B17-4477-BCBD-EBDD0EFB1455}" type="parTrans" cxnId="{A7E981D2-F375-47AC-B180-6A6204C12501}">
      <dgm:prSet/>
      <dgm:spPr/>
      <dgm:t>
        <a:bodyPr/>
        <a:lstStyle/>
        <a:p>
          <a:endParaRPr lang="en-US"/>
        </a:p>
      </dgm:t>
    </dgm:pt>
    <dgm:pt modelId="{2461DDCC-2BF5-43C7-9678-E72A03B4D497}" type="sibTrans" cxnId="{A7E981D2-F375-47AC-B180-6A6204C1250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07EF90F-BA52-456C-87D0-F50F87474C8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Lower lifecycle cost and higher uptime </a:t>
          </a:r>
        </a:p>
      </dgm:t>
    </dgm:pt>
    <dgm:pt modelId="{F67F8A90-BFE5-4AB5-933A-AB8834609411}" type="parTrans" cxnId="{D39A5C53-37AC-4A91-9589-48F794F2B08D}">
      <dgm:prSet/>
      <dgm:spPr/>
      <dgm:t>
        <a:bodyPr/>
        <a:lstStyle/>
        <a:p>
          <a:endParaRPr lang="en-US"/>
        </a:p>
      </dgm:t>
    </dgm:pt>
    <dgm:pt modelId="{15A70D2D-4063-4215-AFA3-99C25C6E09BE}" type="sibTrans" cxnId="{D39A5C53-37AC-4A91-9589-48F794F2B0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4FD380-C9A1-422A-822B-793E458B274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Safer working environments </a:t>
          </a:r>
        </a:p>
      </dgm:t>
    </dgm:pt>
    <dgm:pt modelId="{65236013-86A1-4960-9A60-BB183937D1DB}" type="parTrans" cxnId="{DBB1282F-58F6-40E4-9198-D9FDB25DA2C1}">
      <dgm:prSet/>
      <dgm:spPr/>
      <dgm:t>
        <a:bodyPr/>
        <a:lstStyle/>
        <a:p>
          <a:endParaRPr lang="en-US"/>
        </a:p>
      </dgm:t>
    </dgm:pt>
    <dgm:pt modelId="{9386BDAF-ADF3-4EDD-ABF7-96EC6CD69EF5}" type="sibTrans" cxnId="{DBB1282F-58F6-40E4-9198-D9FDB25DA2C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689A831-8315-46DE-BAEA-C7754373C83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Competitive, future-ready factories</a:t>
          </a:r>
        </a:p>
      </dgm:t>
    </dgm:pt>
    <dgm:pt modelId="{C37CD7E5-16AE-42DF-ACD4-465999787E4A}" type="parTrans" cxnId="{860EF6BE-7078-483B-8585-C32B0E96F03E}">
      <dgm:prSet/>
      <dgm:spPr/>
      <dgm:t>
        <a:bodyPr/>
        <a:lstStyle/>
        <a:p>
          <a:endParaRPr lang="en-US"/>
        </a:p>
      </dgm:t>
    </dgm:pt>
    <dgm:pt modelId="{346E10D7-3165-40B0-88AA-80B5E062736F}" type="sibTrans" cxnId="{860EF6BE-7078-483B-8585-C32B0E96F03E}">
      <dgm:prSet/>
      <dgm:spPr/>
      <dgm:t>
        <a:bodyPr/>
        <a:lstStyle/>
        <a:p>
          <a:endParaRPr lang="en-US"/>
        </a:p>
      </dgm:t>
    </dgm:pt>
    <dgm:pt modelId="{47A5D296-82E1-4E3D-9095-DE2003BF4B71}" type="pres">
      <dgm:prSet presAssocID="{AB3DF60A-6BF3-4C34-9642-C3AEC880F428}" presName="root" presStyleCnt="0">
        <dgm:presLayoutVars>
          <dgm:dir/>
          <dgm:resizeHandles val="exact"/>
        </dgm:presLayoutVars>
      </dgm:prSet>
      <dgm:spPr/>
    </dgm:pt>
    <dgm:pt modelId="{0F52C16E-E3E0-4B39-98ED-F43B0B6D6498}" type="pres">
      <dgm:prSet presAssocID="{AB3DF60A-6BF3-4C34-9642-C3AEC880F428}" presName="container" presStyleCnt="0">
        <dgm:presLayoutVars>
          <dgm:dir/>
          <dgm:resizeHandles val="exact"/>
        </dgm:presLayoutVars>
      </dgm:prSet>
      <dgm:spPr/>
    </dgm:pt>
    <dgm:pt modelId="{54AA2CD7-394A-4FAA-9379-356D179A2C2B}" type="pres">
      <dgm:prSet presAssocID="{09290A3F-6CB8-4BCA-928C-14B3FD5FB232}" presName="compNode" presStyleCnt="0"/>
      <dgm:spPr/>
    </dgm:pt>
    <dgm:pt modelId="{A729DB73-C867-4513-BA72-F597BFD50C30}" type="pres">
      <dgm:prSet presAssocID="{09290A3F-6CB8-4BCA-928C-14B3FD5FB232}" presName="iconBgRect" presStyleLbl="bgShp" presStyleIdx="0" presStyleCnt="4"/>
      <dgm:spPr/>
    </dgm:pt>
    <dgm:pt modelId="{75A3F2E4-91FD-4FE3-87EB-691D494E7FD6}" type="pres">
      <dgm:prSet presAssocID="{09290A3F-6CB8-4BCA-928C-14B3FD5FB23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B2D514F7-F6D2-45DE-80FC-9D85795CDAB9}" type="pres">
      <dgm:prSet presAssocID="{09290A3F-6CB8-4BCA-928C-14B3FD5FB232}" presName="spaceRect" presStyleCnt="0"/>
      <dgm:spPr/>
    </dgm:pt>
    <dgm:pt modelId="{15A80A54-3AF0-4F9B-BD6F-4E09BE8AB0D9}" type="pres">
      <dgm:prSet presAssocID="{09290A3F-6CB8-4BCA-928C-14B3FD5FB232}" presName="textRect" presStyleLbl="revTx" presStyleIdx="0" presStyleCnt="4">
        <dgm:presLayoutVars>
          <dgm:chMax val="1"/>
          <dgm:chPref val="1"/>
        </dgm:presLayoutVars>
      </dgm:prSet>
      <dgm:spPr/>
    </dgm:pt>
    <dgm:pt modelId="{172B0A0A-66FC-4392-9485-50D881887EDE}" type="pres">
      <dgm:prSet presAssocID="{2461DDCC-2BF5-43C7-9678-E72A03B4D497}" presName="sibTrans" presStyleLbl="sibTrans2D1" presStyleIdx="0" presStyleCnt="0"/>
      <dgm:spPr/>
    </dgm:pt>
    <dgm:pt modelId="{284830D8-483A-4384-A381-C2EE157FD791}" type="pres">
      <dgm:prSet presAssocID="{D07EF90F-BA52-456C-87D0-F50F87474C8B}" presName="compNode" presStyleCnt="0"/>
      <dgm:spPr/>
    </dgm:pt>
    <dgm:pt modelId="{61983A0A-CCD4-4D72-A0EE-9B207316D2A2}" type="pres">
      <dgm:prSet presAssocID="{D07EF90F-BA52-456C-87D0-F50F87474C8B}" presName="iconBgRect" presStyleLbl="bgShp" presStyleIdx="1" presStyleCnt="4"/>
      <dgm:spPr/>
    </dgm:pt>
    <dgm:pt modelId="{0661B10D-CA73-486F-AD65-6105AC7BFF9F}" type="pres">
      <dgm:prSet presAssocID="{D07EF90F-BA52-456C-87D0-F50F87474C8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6A7DFB7-9818-4BB4-9720-EB53262B150F}" type="pres">
      <dgm:prSet presAssocID="{D07EF90F-BA52-456C-87D0-F50F87474C8B}" presName="spaceRect" presStyleCnt="0"/>
      <dgm:spPr/>
    </dgm:pt>
    <dgm:pt modelId="{B09DDF4F-990B-4BF8-91E8-110C9ACF6C31}" type="pres">
      <dgm:prSet presAssocID="{D07EF90F-BA52-456C-87D0-F50F87474C8B}" presName="textRect" presStyleLbl="revTx" presStyleIdx="1" presStyleCnt="4">
        <dgm:presLayoutVars>
          <dgm:chMax val="1"/>
          <dgm:chPref val="1"/>
        </dgm:presLayoutVars>
      </dgm:prSet>
      <dgm:spPr/>
    </dgm:pt>
    <dgm:pt modelId="{F77D541E-DF6F-4690-8D0A-8EB5B498D096}" type="pres">
      <dgm:prSet presAssocID="{15A70D2D-4063-4215-AFA3-99C25C6E09BE}" presName="sibTrans" presStyleLbl="sibTrans2D1" presStyleIdx="0" presStyleCnt="0"/>
      <dgm:spPr/>
    </dgm:pt>
    <dgm:pt modelId="{28040204-D275-4590-982D-8D9677A0F748}" type="pres">
      <dgm:prSet presAssocID="{984FD380-C9A1-422A-822B-793E458B2744}" presName="compNode" presStyleCnt="0"/>
      <dgm:spPr/>
    </dgm:pt>
    <dgm:pt modelId="{EFD1930F-1613-4C29-BF34-091E8783C615}" type="pres">
      <dgm:prSet presAssocID="{984FD380-C9A1-422A-822B-793E458B2744}" presName="iconBgRect" presStyleLbl="bgShp" presStyleIdx="2" presStyleCnt="4"/>
      <dgm:spPr/>
    </dgm:pt>
    <dgm:pt modelId="{0D30079F-9FDD-4C2C-BC56-9AC21B7BD0A7}" type="pres">
      <dgm:prSet presAssocID="{984FD380-C9A1-422A-822B-793E458B274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81966AE-F0D0-4726-A2AB-FCA302CAEBF0}" type="pres">
      <dgm:prSet presAssocID="{984FD380-C9A1-422A-822B-793E458B2744}" presName="spaceRect" presStyleCnt="0"/>
      <dgm:spPr/>
    </dgm:pt>
    <dgm:pt modelId="{862643D9-8474-4044-9729-39021B6CA5BE}" type="pres">
      <dgm:prSet presAssocID="{984FD380-C9A1-422A-822B-793E458B2744}" presName="textRect" presStyleLbl="revTx" presStyleIdx="2" presStyleCnt="4">
        <dgm:presLayoutVars>
          <dgm:chMax val="1"/>
          <dgm:chPref val="1"/>
        </dgm:presLayoutVars>
      </dgm:prSet>
      <dgm:spPr/>
    </dgm:pt>
    <dgm:pt modelId="{557C4483-1A17-487E-9FE3-36FFFF80C68E}" type="pres">
      <dgm:prSet presAssocID="{9386BDAF-ADF3-4EDD-ABF7-96EC6CD69EF5}" presName="sibTrans" presStyleLbl="sibTrans2D1" presStyleIdx="0" presStyleCnt="0"/>
      <dgm:spPr/>
    </dgm:pt>
    <dgm:pt modelId="{072E38D2-3C35-401F-A90A-AE159297D3C2}" type="pres">
      <dgm:prSet presAssocID="{0689A831-8315-46DE-BAEA-C7754373C836}" presName="compNode" presStyleCnt="0"/>
      <dgm:spPr/>
    </dgm:pt>
    <dgm:pt modelId="{E89BB774-3D09-4810-8375-682F51531589}" type="pres">
      <dgm:prSet presAssocID="{0689A831-8315-46DE-BAEA-C7754373C836}" presName="iconBgRect" presStyleLbl="bgShp" presStyleIdx="3" presStyleCnt="4"/>
      <dgm:spPr/>
    </dgm:pt>
    <dgm:pt modelId="{F179E8A1-8CEA-4CB1-A664-F16E1619447C}" type="pres">
      <dgm:prSet presAssocID="{0689A831-8315-46DE-BAEA-C7754373C83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2216810F-7822-4DAF-A681-6E0D4E90EE18}" type="pres">
      <dgm:prSet presAssocID="{0689A831-8315-46DE-BAEA-C7754373C836}" presName="spaceRect" presStyleCnt="0"/>
      <dgm:spPr/>
    </dgm:pt>
    <dgm:pt modelId="{DDB9BA50-FA04-4C79-8F3B-92CAE8DFF5D1}" type="pres">
      <dgm:prSet presAssocID="{0689A831-8315-46DE-BAEA-C7754373C83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BE13B2D-F836-442D-9EC6-0F5010643154}" type="presOf" srcId="{0689A831-8315-46DE-BAEA-C7754373C836}" destId="{DDB9BA50-FA04-4C79-8F3B-92CAE8DFF5D1}" srcOrd="0" destOrd="0" presId="urn:microsoft.com/office/officeart/2018/2/layout/IconCircleList"/>
    <dgm:cxn modelId="{90EF862D-D0A3-459B-ABAF-2444760E3BD9}" type="presOf" srcId="{2461DDCC-2BF5-43C7-9678-E72A03B4D497}" destId="{172B0A0A-66FC-4392-9485-50D881887EDE}" srcOrd="0" destOrd="0" presId="urn:microsoft.com/office/officeart/2018/2/layout/IconCircleList"/>
    <dgm:cxn modelId="{DBB1282F-58F6-40E4-9198-D9FDB25DA2C1}" srcId="{AB3DF60A-6BF3-4C34-9642-C3AEC880F428}" destId="{984FD380-C9A1-422A-822B-793E458B2744}" srcOrd="2" destOrd="0" parTransId="{65236013-86A1-4960-9A60-BB183937D1DB}" sibTransId="{9386BDAF-ADF3-4EDD-ABF7-96EC6CD69EF5}"/>
    <dgm:cxn modelId="{6EFEED48-9ADA-4477-9276-6DFAB5E6EBB0}" type="presOf" srcId="{15A70D2D-4063-4215-AFA3-99C25C6E09BE}" destId="{F77D541E-DF6F-4690-8D0A-8EB5B498D096}" srcOrd="0" destOrd="0" presId="urn:microsoft.com/office/officeart/2018/2/layout/IconCircleList"/>
    <dgm:cxn modelId="{23C02A52-917F-49AE-A506-A62601CE99A6}" type="presOf" srcId="{09290A3F-6CB8-4BCA-928C-14B3FD5FB232}" destId="{15A80A54-3AF0-4F9B-BD6F-4E09BE8AB0D9}" srcOrd="0" destOrd="0" presId="urn:microsoft.com/office/officeart/2018/2/layout/IconCircleList"/>
    <dgm:cxn modelId="{D39A5C53-37AC-4A91-9589-48F794F2B08D}" srcId="{AB3DF60A-6BF3-4C34-9642-C3AEC880F428}" destId="{D07EF90F-BA52-456C-87D0-F50F87474C8B}" srcOrd="1" destOrd="0" parTransId="{F67F8A90-BFE5-4AB5-933A-AB8834609411}" sibTransId="{15A70D2D-4063-4215-AFA3-99C25C6E09BE}"/>
    <dgm:cxn modelId="{C001F5B1-B1C2-4427-921B-398F60B1FAED}" type="presOf" srcId="{9386BDAF-ADF3-4EDD-ABF7-96EC6CD69EF5}" destId="{557C4483-1A17-487E-9FE3-36FFFF80C68E}" srcOrd="0" destOrd="0" presId="urn:microsoft.com/office/officeart/2018/2/layout/IconCircleList"/>
    <dgm:cxn modelId="{860EF6BE-7078-483B-8585-C32B0E96F03E}" srcId="{AB3DF60A-6BF3-4C34-9642-C3AEC880F428}" destId="{0689A831-8315-46DE-BAEA-C7754373C836}" srcOrd="3" destOrd="0" parTransId="{C37CD7E5-16AE-42DF-ACD4-465999787E4A}" sibTransId="{346E10D7-3165-40B0-88AA-80B5E062736F}"/>
    <dgm:cxn modelId="{9B4664C5-F7EA-4087-AD0B-D82609E0F19F}" type="presOf" srcId="{984FD380-C9A1-422A-822B-793E458B2744}" destId="{862643D9-8474-4044-9729-39021B6CA5BE}" srcOrd="0" destOrd="0" presId="urn:microsoft.com/office/officeart/2018/2/layout/IconCircleList"/>
    <dgm:cxn modelId="{A7E981D2-F375-47AC-B180-6A6204C12501}" srcId="{AB3DF60A-6BF3-4C34-9642-C3AEC880F428}" destId="{09290A3F-6CB8-4BCA-928C-14B3FD5FB232}" srcOrd="0" destOrd="0" parTransId="{2879D13D-3B17-4477-BCBD-EBDD0EFB1455}" sibTransId="{2461DDCC-2BF5-43C7-9678-E72A03B4D497}"/>
    <dgm:cxn modelId="{6B36C6D6-4D19-43D1-A56B-419A008E083B}" type="presOf" srcId="{AB3DF60A-6BF3-4C34-9642-C3AEC880F428}" destId="{47A5D296-82E1-4E3D-9095-DE2003BF4B71}" srcOrd="0" destOrd="0" presId="urn:microsoft.com/office/officeart/2018/2/layout/IconCircleList"/>
    <dgm:cxn modelId="{FE8A2AED-C115-47CF-B240-416964A02C43}" type="presOf" srcId="{D07EF90F-BA52-456C-87D0-F50F87474C8B}" destId="{B09DDF4F-990B-4BF8-91E8-110C9ACF6C31}" srcOrd="0" destOrd="0" presId="urn:microsoft.com/office/officeart/2018/2/layout/IconCircleList"/>
    <dgm:cxn modelId="{AC24B61C-4BE8-4AD1-9E92-478D77C7B9E0}" type="presParOf" srcId="{47A5D296-82E1-4E3D-9095-DE2003BF4B71}" destId="{0F52C16E-E3E0-4B39-98ED-F43B0B6D6498}" srcOrd="0" destOrd="0" presId="urn:microsoft.com/office/officeart/2018/2/layout/IconCircleList"/>
    <dgm:cxn modelId="{2BF58095-F5D4-4DEA-9677-340E7A4AEC82}" type="presParOf" srcId="{0F52C16E-E3E0-4B39-98ED-F43B0B6D6498}" destId="{54AA2CD7-394A-4FAA-9379-356D179A2C2B}" srcOrd="0" destOrd="0" presId="urn:microsoft.com/office/officeart/2018/2/layout/IconCircleList"/>
    <dgm:cxn modelId="{1552E18A-C0B9-4B0C-810C-EB0B779B7082}" type="presParOf" srcId="{54AA2CD7-394A-4FAA-9379-356D179A2C2B}" destId="{A729DB73-C867-4513-BA72-F597BFD50C30}" srcOrd="0" destOrd="0" presId="urn:microsoft.com/office/officeart/2018/2/layout/IconCircleList"/>
    <dgm:cxn modelId="{086C4FB2-CA25-4055-8888-1D628F3D459E}" type="presParOf" srcId="{54AA2CD7-394A-4FAA-9379-356D179A2C2B}" destId="{75A3F2E4-91FD-4FE3-87EB-691D494E7FD6}" srcOrd="1" destOrd="0" presId="urn:microsoft.com/office/officeart/2018/2/layout/IconCircleList"/>
    <dgm:cxn modelId="{E7D119B7-6C8C-47CC-944D-FA03D88FCC7C}" type="presParOf" srcId="{54AA2CD7-394A-4FAA-9379-356D179A2C2B}" destId="{B2D514F7-F6D2-45DE-80FC-9D85795CDAB9}" srcOrd="2" destOrd="0" presId="urn:microsoft.com/office/officeart/2018/2/layout/IconCircleList"/>
    <dgm:cxn modelId="{FBDDD860-9FE7-42A3-8073-87A3B8316F6D}" type="presParOf" srcId="{54AA2CD7-394A-4FAA-9379-356D179A2C2B}" destId="{15A80A54-3AF0-4F9B-BD6F-4E09BE8AB0D9}" srcOrd="3" destOrd="0" presId="urn:microsoft.com/office/officeart/2018/2/layout/IconCircleList"/>
    <dgm:cxn modelId="{C62DB9C5-5678-4426-B946-BB992F658337}" type="presParOf" srcId="{0F52C16E-E3E0-4B39-98ED-F43B0B6D6498}" destId="{172B0A0A-66FC-4392-9485-50D881887EDE}" srcOrd="1" destOrd="0" presId="urn:microsoft.com/office/officeart/2018/2/layout/IconCircleList"/>
    <dgm:cxn modelId="{7D7285BB-0330-47FD-9CF8-63F39204A14F}" type="presParOf" srcId="{0F52C16E-E3E0-4B39-98ED-F43B0B6D6498}" destId="{284830D8-483A-4384-A381-C2EE157FD791}" srcOrd="2" destOrd="0" presId="urn:microsoft.com/office/officeart/2018/2/layout/IconCircleList"/>
    <dgm:cxn modelId="{CD3BD92A-C3A1-4C8E-9A13-B95684FE0988}" type="presParOf" srcId="{284830D8-483A-4384-A381-C2EE157FD791}" destId="{61983A0A-CCD4-4D72-A0EE-9B207316D2A2}" srcOrd="0" destOrd="0" presId="urn:microsoft.com/office/officeart/2018/2/layout/IconCircleList"/>
    <dgm:cxn modelId="{8CDB2D34-8FBF-4277-ACF7-587EB293324A}" type="presParOf" srcId="{284830D8-483A-4384-A381-C2EE157FD791}" destId="{0661B10D-CA73-486F-AD65-6105AC7BFF9F}" srcOrd="1" destOrd="0" presId="urn:microsoft.com/office/officeart/2018/2/layout/IconCircleList"/>
    <dgm:cxn modelId="{B411818C-CD03-45CF-9267-14E1E8359A17}" type="presParOf" srcId="{284830D8-483A-4384-A381-C2EE157FD791}" destId="{86A7DFB7-9818-4BB4-9720-EB53262B150F}" srcOrd="2" destOrd="0" presId="urn:microsoft.com/office/officeart/2018/2/layout/IconCircleList"/>
    <dgm:cxn modelId="{FB8FDF44-476F-4FA8-B7EB-8C5354F5B388}" type="presParOf" srcId="{284830D8-483A-4384-A381-C2EE157FD791}" destId="{B09DDF4F-990B-4BF8-91E8-110C9ACF6C31}" srcOrd="3" destOrd="0" presId="urn:microsoft.com/office/officeart/2018/2/layout/IconCircleList"/>
    <dgm:cxn modelId="{ABEE1477-AB00-4702-8191-C331DB063BF1}" type="presParOf" srcId="{0F52C16E-E3E0-4B39-98ED-F43B0B6D6498}" destId="{F77D541E-DF6F-4690-8D0A-8EB5B498D096}" srcOrd="3" destOrd="0" presId="urn:microsoft.com/office/officeart/2018/2/layout/IconCircleList"/>
    <dgm:cxn modelId="{B655911B-A164-4386-8EC1-3751B4FF67A8}" type="presParOf" srcId="{0F52C16E-E3E0-4B39-98ED-F43B0B6D6498}" destId="{28040204-D275-4590-982D-8D9677A0F748}" srcOrd="4" destOrd="0" presId="urn:microsoft.com/office/officeart/2018/2/layout/IconCircleList"/>
    <dgm:cxn modelId="{0EFF5661-D93F-407D-8952-1A547F62ADD5}" type="presParOf" srcId="{28040204-D275-4590-982D-8D9677A0F748}" destId="{EFD1930F-1613-4C29-BF34-091E8783C615}" srcOrd="0" destOrd="0" presId="urn:microsoft.com/office/officeart/2018/2/layout/IconCircleList"/>
    <dgm:cxn modelId="{E6347852-4CE6-48E3-A847-948585AE3BC8}" type="presParOf" srcId="{28040204-D275-4590-982D-8D9677A0F748}" destId="{0D30079F-9FDD-4C2C-BC56-9AC21B7BD0A7}" srcOrd="1" destOrd="0" presId="urn:microsoft.com/office/officeart/2018/2/layout/IconCircleList"/>
    <dgm:cxn modelId="{39B0E451-2970-44A9-B4F1-68594EF3F3DE}" type="presParOf" srcId="{28040204-D275-4590-982D-8D9677A0F748}" destId="{881966AE-F0D0-4726-A2AB-FCA302CAEBF0}" srcOrd="2" destOrd="0" presId="urn:microsoft.com/office/officeart/2018/2/layout/IconCircleList"/>
    <dgm:cxn modelId="{EFC3EE6D-C6F4-43DB-80F9-68B6A6611865}" type="presParOf" srcId="{28040204-D275-4590-982D-8D9677A0F748}" destId="{862643D9-8474-4044-9729-39021B6CA5BE}" srcOrd="3" destOrd="0" presId="urn:microsoft.com/office/officeart/2018/2/layout/IconCircleList"/>
    <dgm:cxn modelId="{A1EB6875-2776-465E-BF4B-A7218E6BD1C1}" type="presParOf" srcId="{0F52C16E-E3E0-4B39-98ED-F43B0B6D6498}" destId="{557C4483-1A17-487E-9FE3-36FFFF80C68E}" srcOrd="5" destOrd="0" presId="urn:microsoft.com/office/officeart/2018/2/layout/IconCircleList"/>
    <dgm:cxn modelId="{DD0BB175-92A7-40BA-8719-A3B40A9BC700}" type="presParOf" srcId="{0F52C16E-E3E0-4B39-98ED-F43B0B6D6498}" destId="{072E38D2-3C35-401F-A90A-AE159297D3C2}" srcOrd="6" destOrd="0" presId="urn:microsoft.com/office/officeart/2018/2/layout/IconCircleList"/>
    <dgm:cxn modelId="{2A7C58FD-9944-4CAD-A3F5-8F7027830945}" type="presParOf" srcId="{072E38D2-3C35-401F-A90A-AE159297D3C2}" destId="{E89BB774-3D09-4810-8375-682F51531589}" srcOrd="0" destOrd="0" presId="urn:microsoft.com/office/officeart/2018/2/layout/IconCircleList"/>
    <dgm:cxn modelId="{05519BBD-B821-4A4E-932C-FD14E3E36133}" type="presParOf" srcId="{072E38D2-3C35-401F-A90A-AE159297D3C2}" destId="{F179E8A1-8CEA-4CB1-A664-F16E1619447C}" srcOrd="1" destOrd="0" presId="urn:microsoft.com/office/officeart/2018/2/layout/IconCircleList"/>
    <dgm:cxn modelId="{82D37708-B8B2-44E5-9FE3-CC5BCEC5858D}" type="presParOf" srcId="{072E38D2-3C35-401F-A90A-AE159297D3C2}" destId="{2216810F-7822-4DAF-A681-6E0D4E90EE18}" srcOrd="2" destOrd="0" presId="urn:microsoft.com/office/officeart/2018/2/layout/IconCircleList"/>
    <dgm:cxn modelId="{31559AF3-2305-4256-89A5-91922D787884}" type="presParOf" srcId="{072E38D2-3C35-401F-A90A-AE159297D3C2}" destId="{DDB9BA50-FA04-4C79-8F3B-92CAE8DFF5D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96934C6-8AF0-4454-94CA-A4D69EC1E52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EC96B8F-94F1-48EA-8633-ED5CBC2B03BB}">
      <dgm:prSet/>
      <dgm:spPr/>
      <dgm:t>
        <a:bodyPr/>
        <a:lstStyle/>
        <a:p>
          <a:r>
            <a:rPr lang="en-US"/>
            <a:t>Africa is a growth market, with opportunities for technology advancement</a:t>
          </a:r>
        </a:p>
      </dgm:t>
    </dgm:pt>
    <dgm:pt modelId="{0DFA3C7B-3E8B-4843-AECF-AC005DE748C1}" type="parTrans" cxnId="{28D19678-8C70-43E3-AF0C-9998FA8B8DCE}">
      <dgm:prSet/>
      <dgm:spPr/>
      <dgm:t>
        <a:bodyPr/>
        <a:lstStyle/>
        <a:p>
          <a:endParaRPr lang="en-US"/>
        </a:p>
      </dgm:t>
    </dgm:pt>
    <dgm:pt modelId="{A28EC048-441C-4C36-ACB7-E5A12122D9FF}" type="sibTrans" cxnId="{28D19678-8C70-43E3-AF0C-9998FA8B8DCE}">
      <dgm:prSet/>
      <dgm:spPr/>
      <dgm:t>
        <a:bodyPr/>
        <a:lstStyle/>
        <a:p>
          <a:endParaRPr lang="en-US"/>
        </a:p>
      </dgm:t>
    </dgm:pt>
    <dgm:pt modelId="{CEEF4643-8FEB-44AD-BF87-1EEAF9712022}">
      <dgm:prSet/>
      <dgm:spPr/>
      <dgm:t>
        <a:bodyPr/>
        <a:lstStyle/>
        <a:p>
          <a:r>
            <a:rPr lang="en-US"/>
            <a:t>Innovation must be adapted, not copied </a:t>
          </a:r>
        </a:p>
      </dgm:t>
    </dgm:pt>
    <dgm:pt modelId="{1571A4AF-3D31-428A-A4F9-EAE92125174B}" type="parTrans" cxnId="{80095FAD-69C6-49BA-B013-7F6B8782584B}">
      <dgm:prSet/>
      <dgm:spPr/>
      <dgm:t>
        <a:bodyPr/>
        <a:lstStyle/>
        <a:p>
          <a:endParaRPr lang="en-US"/>
        </a:p>
      </dgm:t>
    </dgm:pt>
    <dgm:pt modelId="{948D09C8-0C07-4FC0-901B-D9A0B3AFE1F8}" type="sibTrans" cxnId="{80095FAD-69C6-49BA-B013-7F6B8782584B}">
      <dgm:prSet/>
      <dgm:spPr/>
      <dgm:t>
        <a:bodyPr/>
        <a:lstStyle/>
        <a:p>
          <a:endParaRPr lang="en-US"/>
        </a:p>
      </dgm:t>
    </dgm:pt>
    <dgm:pt modelId="{CC5DC459-2ACB-4412-84EF-01C5BFD17E56}">
      <dgm:prSet/>
      <dgm:spPr/>
      <dgm:t>
        <a:bodyPr/>
        <a:lstStyle/>
        <a:p>
          <a:r>
            <a:rPr lang="en-US"/>
            <a:t>Smart investments today define tomorrow’s leaders</a:t>
          </a:r>
        </a:p>
      </dgm:t>
    </dgm:pt>
    <dgm:pt modelId="{BD29BA6D-24C6-412B-A8CC-0DDEE3508791}" type="parTrans" cxnId="{411AA332-6720-4726-8EF3-A2A843DF64A7}">
      <dgm:prSet/>
      <dgm:spPr/>
      <dgm:t>
        <a:bodyPr/>
        <a:lstStyle/>
        <a:p>
          <a:endParaRPr lang="en-US"/>
        </a:p>
      </dgm:t>
    </dgm:pt>
    <dgm:pt modelId="{BFCEE97F-747E-45E8-8459-CFF8AABE8DE1}" type="sibTrans" cxnId="{411AA332-6720-4726-8EF3-A2A843DF64A7}">
      <dgm:prSet/>
      <dgm:spPr/>
      <dgm:t>
        <a:bodyPr/>
        <a:lstStyle/>
        <a:p>
          <a:endParaRPr lang="en-US"/>
        </a:p>
      </dgm:t>
    </dgm:pt>
    <dgm:pt modelId="{155FAD1E-104B-412B-AC50-8165FF16BB58}" type="pres">
      <dgm:prSet presAssocID="{796934C6-8AF0-4454-94CA-A4D69EC1E52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3D24287-DD82-4B9A-8383-7E9A025897E2}" type="pres">
      <dgm:prSet presAssocID="{9EC96B8F-94F1-48EA-8633-ED5CBC2B03BB}" presName="hierRoot1" presStyleCnt="0"/>
      <dgm:spPr/>
    </dgm:pt>
    <dgm:pt modelId="{30480E81-9E5C-44FE-A9A5-75EA88D8003F}" type="pres">
      <dgm:prSet presAssocID="{9EC96B8F-94F1-48EA-8633-ED5CBC2B03BB}" presName="composite" presStyleCnt="0"/>
      <dgm:spPr/>
    </dgm:pt>
    <dgm:pt modelId="{0F1F0DA3-89F0-4522-905F-18DFC1CB4661}" type="pres">
      <dgm:prSet presAssocID="{9EC96B8F-94F1-48EA-8633-ED5CBC2B03BB}" presName="background" presStyleLbl="node0" presStyleIdx="0" presStyleCnt="3"/>
      <dgm:spPr/>
    </dgm:pt>
    <dgm:pt modelId="{FF10C798-6739-42E0-8E62-427BE749B83E}" type="pres">
      <dgm:prSet presAssocID="{9EC96B8F-94F1-48EA-8633-ED5CBC2B03BB}" presName="text" presStyleLbl="fgAcc0" presStyleIdx="0" presStyleCnt="3">
        <dgm:presLayoutVars>
          <dgm:chPref val="3"/>
        </dgm:presLayoutVars>
      </dgm:prSet>
      <dgm:spPr/>
    </dgm:pt>
    <dgm:pt modelId="{17DE9488-E8DA-4814-A523-E3FCFFB4C416}" type="pres">
      <dgm:prSet presAssocID="{9EC96B8F-94F1-48EA-8633-ED5CBC2B03BB}" presName="hierChild2" presStyleCnt="0"/>
      <dgm:spPr/>
    </dgm:pt>
    <dgm:pt modelId="{C5DD127D-AB50-4B07-A293-AB78AB228EBE}" type="pres">
      <dgm:prSet presAssocID="{CEEF4643-8FEB-44AD-BF87-1EEAF9712022}" presName="hierRoot1" presStyleCnt="0"/>
      <dgm:spPr/>
    </dgm:pt>
    <dgm:pt modelId="{5A72C191-DBF8-4859-B959-7A0A8885DC5C}" type="pres">
      <dgm:prSet presAssocID="{CEEF4643-8FEB-44AD-BF87-1EEAF9712022}" presName="composite" presStyleCnt="0"/>
      <dgm:spPr/>
    </dgm:pt>
    <dgm:pt modelId="{E99190E3-6235-41B5-92E4-72A03D987A3D}" type="pres">
      <dgm:prSet presAssocID="{CEEF4643-8FEB-44AD-BF87-1EEAF9712022}" presName="background" presStyleLbl="node0" presStyleIdx="1" presStyleCnt="3"/>
      <dgm:spPr/>
    </dgm:pt>
    <dgm:pt modelId="{92493B3B-F5C8-47C6-AF49-D8F14407A1C9}" type="pres">
      <dgm:prSet presAssocID="{CEEF4643-8FEB-44AD-BF87-1EEAF9712022}" presName="text" presStyleLbl="fgAcc0" presStyleIdx="1" presStyleCnt="3">
        <dgm:presLayoutVars>
          <dgm:chPref val="3"/>
        </dgm:presLayoutVars>
      </dgm:prSet>
      <dgm:spPr/>
    </dgm:pt>
    <dgm:pt modelId="{6D13B53B-13B9-4093-B634-BE603A4DC57D}" type="pres">
      <dgm:prSet presAssocID="{CEEF4643-8FEB-44AD-BF87-1EEAF9712022}" presName="hierChild2" presStyleCnt="0"/>
      <dgm:spPr/>
    </dgm:pt>
    <dgm:pt modelId="{377A87D4-EDF9-40BD-9A82-13FBC5490AD3}" type="pres">
      <dgm:prSet presAssocID="{CC5DC459-2ACB-4412-84EF-01C5BFD17E56}" presName="hierRoot1" presStyleCnt="0"/>
      <dgm:spPr/>
    </dgm:pt>
    <dgm:pt modelId="{8310D2D7-1635-416D-90E1-86DD050C17EC}" type="pres">
      <dgm:prSet presAssocID="{CC5DC459-2ACB-4412-84EF-01C5BFD17E56}" presName="composite" presStyleCnt="0"/>
      <dgm:spPr/>
    </dgm:pt>
    <dgm:pt modelId="{86228B00-EC9B-41CB-9625-BB0D8717AB56}" type="pres">
      <dgm:prSet presAssocID="{CC5DC459-2ACB-4412-84EF-01C5BFD17E56}" presName="background" presStyleLbl="node0" presStyleIdx="2" presStyleCnt="3"/>
      <dgm:spPr/>
    </dgm:pt>
    <dgm:pt modelId="{AC0A6AEC-E654-42D0-98DB-BE40D78BA607}" type="pres">
      <dgm:prSet presAssocID="{CC5DC459-2ACB-4412-84EF-01C5BFD17E56}" presName="text" presStyleLbl="fgAcc0" presStyleIdx="2" presStyleCnt="3">
        <dgm:presLayoutVars>
          <dgm:chPref val="3"/>
        </dgm:presLayoutVars>
      </dgm:prSet>
      <dgm:spPr/>
    </dgm:pt>
    <dgm:pt modelId="{C00EDFF3-5DDB-442C-8D2B-27A23EAFC268}" type="pres">
      <dgm:prSet presAssocID="{CC5DC459-2ACB-4412-84EF-01C5BFD17E56}" presName="hierChild2" presStyleCnt="0"/>
      <dgm:spPr/>
    </dgm:pt>
  </dgm:ptLst>
  <dgm:cxnLst>
    <dgm:cxn modelId="{411AA332-6720-4726-8EF3-A2A843DF64A7}" srcId="{796934C6-8AF0-4454-94CA-A4D69EC1E520}" destId="{CC5DC459-2ACB-4412-84EF-01C5BFD17E56}" srcOrd="2" destOrd="0" parTransId="{BD29BA6D-24C6-412B-A8CC-0DDEE3508791}" sibTransId="{BFCEE97F-747E-45E8-8459-CFF8AABE8DE1}"/>
    <dgm:cxn modelId="{27870162-1077-4E25-A026-967BDA0B85B9}" type="presOf" srcId="{796934C6-8AF0-4454-94CA-A4D69EC1E520}" destId="{155FAD1E-104B-412B-AC50-8165FF16BB58}" srcOrd="0" destOrd="0" presId="urn:microsoft.com/office/officeart/2005/8/layout/hierarchy1"/>
    <dgm:cxn modelId="{38ED7D68-91AC-4EEC-BCB5-73A2C2984D2B}" type="presOf" srcId="{CC5DC459-2ACB-4412-84EF-01C5BFD17E56}" destId="{AC0A6AEC-E654-42D0-98DB-BE40D78BA607}" srcOrd="0" destOrd="0" presId="urn:microsoft.com/office/officeart/2005/8/layout/hierarchy1"/>
    <dgm:cxn modelId="{28D19678-8C70-43E3-AF0C-9998FA8B8DCE}" srcId="{796934C6-8AF0-4454-94CA-A4D69EC1E520}" destId="{9EC96B8F-94F1-48EA-8633-ED5CBC2B03BB}" srcOrd="0" destOrd="0" parTransId="{0DFA3C7B-3E8B-4843-AECF-AC005DE748C1}" sibTransId="{A28EC048-441C-4C36-ACB7-E5A12122D9FF}"/>
    <dgm:cxn modelId="{80095FAD-69C6-49BA-B013-7F6B8782584B}" srcId="{796934C6-8AF0-4454-94CA-A4D69EC1E520}" destId="{CEEF4643-8FEB-44AD-BF87-1EEAF9712022}" srcOrd="1" destOrd="0" parTransId="{1571A4AF-3D31-428A-A4F9-EAE92125174B}" sibTransId="{948D09C8-0C07-4FC0-901B-D9A0B3AFE1F8}"/>
    <dgm:cxn modelId="{C8E2A3CA-0E4F-4FC8-8202-826107DA5118}" type="presOf" srcId="{9EC96B8F-94F1-48EA-8633-ED5CBC2B03BB}" destId="{FF10C798-6739-42E0-8E62-427BE749B83E}" srcOrd="0" destOrd="0" presId="urn:microsoft.com/office/officeart/2005/8/layout/hierarchy1"/>
    <dgm:cxn modelId="{6441A2F2-B401-4930-814A-4A0F56356AA4}" type="presOf" srcId="{CEEF4643-8FEB-44AD-BF87-1EEAF9712022}" destId="{92493B3B-F5C8-47C6-AF49-D8F14407A1C9}" srcOrd="0" destOrd="0" presId="urn:microsoft.com/office/officeart/2005/8/layout/hierarchy1"/>
    <dgm:cxn modelId="{7F6A0EF6-F9D3-4F0F-A49E-67B8FF9BA96C}" type="presParOf" srcId="{155FAD1E-104B-412B-AC50-8165FF16BB58}" destId="{D3D24287-DD82-4B9A-8383-7E9A025897E2}" srcOrd="0" destOrd="0" presId="urn:microsoft.com/office/officeart/2005/8/layout/hierarchy1"/>
    <dgm:cxn modelId="{1184E9F7-EC47-4538-BD18-060BE21D7FDF}" type="presParOf" srcId="{D3D24287-DD82-4B9A-8383-7E9A025897E2}" destId="{30480E81-9E5C-44FE-A9A5-75EA88D8003F}" srcOrd="0" destOrd="0" presId="urn:microsoft.com/office/officeart/2005/8/layout/hierarchy1"/>
    <dgm:cxn modelId="{3F6BEC56-EDA2-450B-B414-7B6607FAEC1D}" type="presParOf" srcId="{30480E81-9E5C-44FE-A9A5-75EA88D8003F}" destId="{0F1F0DA3-89F0-4522-905F-18DFC1CB4661}" srcOrd="0" destOrd="0" presId="urn:microsoft.com/office/officeart/2005/8/layout/hierarchy1"/>
    <dgm:cxn modelId="{A29E8305-C564-429F-A3D9-FDFB683D162E}" type="presParOf" srcId="{30480E81-9E5C-44FE-A9A5-75EA88D8003F}" destId="{FF10C798-6739-42E0-8E62-427BE749B83E}" srcOrd="1" destOrd="0" presId="urn:microsoft.com/office/officeart/2005/8/layout/hierarchy1"/>
    <dgm:cxn modelId="{F0BBA927-FCDE-4B12-ADA6-88997798F84D}" type="presParOf" srcId="{D3D24287-DD82-4B9A-8383-7E9A025897E2}" destId="{17DE9488-E8DA-4814-A523-E3FCFFB4C416}" srcOrd="1" destOrd="0" presId="urn:microsoft.com/office/officeart/2005/8/layout/hierarchy1"/>
    <dgm:cxn modelId="{F60BABDB-1C6C-4C06-B1D5-0AE57A6096DB}" type="presParOf" srcId="{155FAD1E-104B-412B-AC50-8165FF16BB58}" destId="{C5DD127D-AB50-4B07-A293-AB78AB228EBE}" srcOrd="1" destOrd="0" presId="urn:microsoft.com/office/officeart/2005/8/layout/hierarchy1"/>
    <dgm:cxn modelId="{85BBD79A-AB40-4A02-B9BC-83D5196999EB}" type="presParOf" srcId="{C5DD127D-AB50-4B07-A293-AB78AB228EBE}" destId="{5A72C191-DBF8-4859-B959-7A0A8885DC5C}" srcOrd="0" destOrd="0" presId="urn:microsoft.com/office/officeart/2005/8/layout/hierarchy1"/>
    <dgm:cxn modelId="{52F2501D-4573-4C13-9311-0BE6420CA026}" type="presParOf" srcId="{5A72C191-DBF8-4859-B959-7A0A8885DC5C}" destId="{E99190E3-6235-41B5-92E4-72A03D987A3D}" srcOrd="0" destOrd="0" presId="urn:microsoft.com/office/officeart/2005/8/layout/hierarchy1"/>
    <dgm:cxn modelId="{A5904BE5-D4FE-41CB-99D8-14BA09C1E11C}" type="presParOf" srcId="{5A72C191-DBF8-4859-B959-7A0A8885DC5C}" destId="{92493B3B-F5C8-47C6-AF49-D8F14407A1C9}" srcOrd="1" destOrd="0" presId="urn:microsoft.com/office/officeart/2005/8/layout/hierarchy1"/>
    <dgm:cxn modelId="{37ACD2B3-B583-4835-8742-E248F39455FF}" type="presParOf" srcId="{C5DD127D-AB50-4B07-A293-AB78AB228EBE}" destId="{6D13B53B-13B9-4093-B634-BE603A4DC57D}" srcOrd="1" destOrd="0" presId="urn:microsoft.com/office/officeart/2005/8/layout/hierarchy1"/>
    <dgm:cxn modelId="{16F9BF35-3787-4523-9C43-B5489CAED70B}" type="presParOf" srcId="{155FAD1E-104B-412B-AC50-8165FF16BB58}" destId="{377A87D4-EDF9-40BD-9A82-13FBC5490AD3}" srcOrd="2" destOrd="0" presId="urn:microsoft.com/office/officeart/2005/8/layout/hierarchy1"/>
    <dgm:cxn modelId="{B63009D2-2914-4F91-BDF1-D47C698D4B42}" type="presParOf" srcId="{377A87D4-EDF9-40BD-9A82-13FBC5490AD3}" destId="{8310D2D7-1635-416D-90E1-86DD050C17EC}" srcOrd="0" destOrd="0" presId="urn:microsoft.com/office/officeart/2005/8/layout/hierarchy1"/>
    <dgm:cxn modelId="{ADA3B31E-F339-4BC6-8F6C-FF8BA6E86907}" type="presParOf" srcId="{8310D2D7-1635-416D-90E1-86DD050C17EC}" destId="{86228B00-EC9B-41CB-9625-BB0D8717AB56}" srcOrd="0" destOrd="0" presId="urn:microsoft.com/office/officeart/2005/8/layout/hierarchy1"/>
    <dgm:cxn modelId="{ABB51B23-DB5B-4B20-8F89-ABC915F06B9A}" type="presParOf" srcId="{8310D2D7-1635-416D-90E1-86DD050C17EC}" destId="{AC0A6AEC-E654-42D0-98DB-BE40D78BA607}" srcOrd="1" destOrd="0" presId="urn:microsoft.com/office/officeart/2005/8/layout/hierarchy1"/>
    <dgm:cxn modelId="{D6AF4AF8-54AD-4F68-A910-24F08FF1E9EB}" type="presParOf" srcId="{377A87D4-EDF9-40BD-9A82-13FBC5490AD3}" destId="{C00EDFF3-5DDB-442C-8D2B-27A23EAFC26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ECD118A-D0EB-4AA0-8FA8-A951B1A8EBF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BCBF776-9883-437A-B95D-766E503FD30B}">
      <dgm:prSet/>
      <dgm:spPr/>
      <dgm:t>
        <a:bodyPr/>
        <a:lstStyle/>
        <a:p>
          <a:r>
            <a:rPr lang="en-US"/>
            <a:t>Invest in smart, scalable technologies </a:t>
          </a:r>
        </a:p>
      </dgm:t>
    </dgm:pt>
    <dgm:pt modelId="{398EC1DE-1055-49EA-AB81-D77F09E41AA1}" type="parTrans" cxnId="{2C120FA1-99EC-4E20-8B00-DBAC43FEC081}">
      <dgm:prSet/>
      <dgm:spPr/>
      <dgm:t>
        <a:bodyPr/>
        <a:lstStyle/>
        <a:p>
          <a:endParaRPr lang="en-US"/>
        </a:p>
      </dgm:t>
    </dgm:pt>
    <dgm:pt modelId="{CA3CAC85-2299-4183-9B14-B5B4977A4F56}" type="sibTrans" cxnId="{2C120FA1-99EC-4E20-8B00-DBAC43FEC081}">
      <dgm:prSet/>
      <dgm:spPr/>
      <dgm:t>
        <a:bodyPr/>
        <a:lstStyle/>
        <a:p>
          <a:endParaRPr lang="en-US"/>
        </a:p>
      </dgm:t>
    </dgm:pt>
    <dgm:pt modelId="{D63BC4B7-FF7A-4BD9-AFF9-2D8F0FFC26ED}">
      <dgm:prSet/>
      <dgm:spPr/>
      <dgm:t>
        <a:bodyPr/>
        <a:lstStyle/>
        <a:p>
          <a:r>
            <a:rPr lang="en-US"/>
            <a:t>Partner with experienced local integrators/ OEM Representatives</a:t>
          </a:r>
        </a:p>
      </dgm:t>
    </dgm:pt>
    <dgm:pt modelId="{F6C9F545-A439-4BA4-A3B8-DD63B5CC7E9E}" type="parTrans" cxnId="{6E13FAD4-5EA6-4FE7-BCB3-57D1217A546A}">
      <dgm:prSet/>
      <dgm:spPr/>
      <dgm:t>
        <a:bodyPr/>
        <a:lstStyle/>
        <a:p>
          <a:endParaRPr lang="en-US"/>
        </a:p>
      </dgm:t>
    </dgm:pt>
    <dgm:pt modelId="{C0269D95-2807-43BA-B95E-87C5D1F1C566}" type="sibTrans" cxnId="{6E13FAD4-5EA6-4FE7-BCB3-57D1217A546A}">
      <dgm:prSet/>
      <dgm:spPr/>
      <dgm:t>
        <a:bodyPr/>
        <a:lstStyle/>
        <a:p>
          <a:endParaRPr lang="en-US"/>
        </a:p>
      </dgm:t>
    </dgm:pt>
    <dgm:pt modelId="{D8E8CF7B-4A3A-4B84-B17A-64B5D976B0B7}">
      <dgm:prSet/>
      <dgm:spPr/>
      <dgm:t>
        <a:bodyPr/>
        <a:lstStyle/>
        <a:p>
          <a:r>
            <a:rPr lang="en-US"/>
            <a:t>Build resilient and sustainable factories</a:t>
          </a:r>
        </a:p>
      </dgm:t>
    </dgm:pt>
    <dgm:pt modelId="{089E8C45-24A5-484B-8EB3-739EF92F45BE}" type="parTrans" cxnId="{EF55DD5F-6E51-4706-BB79-F6E1CBD6758B}">
      <dgm:prSet/>
      <dgm:spPr/>
      <dgm:t>
        <a:bodyPr/>
        <a:lstStyle/>
        <a:p>
          <a:endParaRPr lang="en-US"/>
        </a:p>
      </dgm:t>
    </dgm:pt>
    <dgm:pt modelId="{C8A8FF6B-2EAB-40A2-9406-327564BAE06D}" type="sibTrans" cxnId="{EF55DD5F-6E51-4706-BB79-F6E1CBD6758B}">
      <dgm:prSet/>
      <dgm:spPr/>
      <dgm:t>
        <a:bodyPr/>
        <a:lstStyle/>
        <a:p>
          <a:endParaRPr lang="en-US"/>
        </a:p>
      </dgm:t>
    </dgm:pt>
    <dgm:pt modelId="{8100C145-1EFB-47EF-AD78-BD2E0725CB1D}" type="pres">
      <dgm:prSet presAssocID="{BECD118A-D0EB-4AA0-8FA8-A951B1A8EBFC}" presName="root" presStyleCnt="0">
        <dgm:presLayoutVars>
          <dgm:dir/>
          <dgm:resizeHandles val="exact"/>
        </dgm:presLayoutVars>
      </dgm:prSet>
      <dgm:spPr/>
    </dgm:pt>
    <dgm:pt modelId="{72CD9362-3823-46E7-9F38-E895C56E6932}" type="pres">
      <dgm:prSet presAssocID="{9BCBF776-9883-437A-B95D-766E503FD30B}" presName="compNode" presStyleCnt="0"/>
      <dgm:spPr/>
    </dgm:pt>
    <dgm:pt modelId="{4F4BB767-AABF-43AA-BC80-294E7DA50A4B}" type="pres">
      <dgm:prSet presAssocID="{9BCBF776-9883-437A-B95D-766E503FD30B}" presName="bgRect" presStyleLbl="bgShp" presStyleIdx="0" presStyleCnt="3"/>
      <dgm:spPr/>
    </dgm:pt>
    <dgm:pt modelId="{E8A99AF8-F187-4292-91D3-6B4B181E8592}" type="pres">
      <dgm:prSet presAssocID="{9BCBF776-9883-437A-B95D-766E503FD3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203F4C38-A76D-4345-BA28-C177D6B6D305}" type="pres">
      <dgm:prSet presAssocID="{9BCBF776-9883-437A-B95D-766E503FD30B}" presName="spaceRect" presStyleCnt="0"/>
      <dgm:spPr/>
    </dgm:pt>
    <dgm:pt modelId="{D27D0655-0A3D-447D-AB13-398EB09573ED}" type="pres">
      <dgm:prSet presAssocID="{9BCBF776-9883-437A-B95D-766E503FD30B}" presName="parTx" presStyleLbl="revTx" presStyleIdx="0" presStyleCnt="3">
        <dgm:presLayoutVars>
          <dgm:chMax val="0"/>
          <dgm:chPref val="0"/>
        </dgm:presLayoutVars>
      </dgm:prSet>
      <dgm:spPr/>
    </dgm:pt>
    <dgm:pt modelId="{152A51DF-5C27-4544-9FB9-26DB7CE04624}" type="pres">
      <dgm:prSet presAssocID="{CA3CAC85-2299-4183-9B14-B5B4977A4F56}" presName="sibTrans" presStyleCnt="0"/>
      <dgm:spPr/>
    </dgm:pt>
    <dgm:pt modelId="{1325F272-558C-4848-92F5-C911ADE9AC0F}" type="pres">
      <dgm:prSet presAssocID="{D63BC4B7-FF7A-4BD9-AFF9-2D8F0FFC26ED}" presName="compNode" presStyleCnt="0"/>
      <dgm:spPr/>
    </dgm:pt>
    <dgm:pt modelId="{185101AB-6ACC-4619-A8BE-F5A3796301D6}" type="pres">
      <dgm:prSet presAssocID="{D63BC4B7-FF7A-4BD9-AFF9-2D8F0FFC26ED}" presName="bgRect" presStyleLbl="bgShp" presStyleIdx="1" presStyleCnt="3"/>
      <dgm:spPr/>
    </dgm:pt>
    <dgm:pt modelId="{37F760AB-FEA1-49DC-B17E-6E146D816FC2}" type="pres">
      <dgm:prSet presAssocID="{D63BC4B7-FF7A-4BD9-AFF9-2D8F0FFC26E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0C9F51C-ABDA-4117-B71E-BE3DADB688C5}" type="pres">
      <dgm:prSet presAssocID="{D63BC4B7-FF7A-4BD9-AFF9-2D8F0FFC26ED}" presName="spaceRect" presStyleCnt="0"/>
      <dgm:spPr/>
    </dgm:pt>
    <dgm:pt modelId="{0405929D-D715-49B5-A69C-976BE844DC86}" type="pres">
      <dgm:prSet presAssocID="{D63BC4B7-FF7A-4BD9-AFF9-2D8F0FFC26ED}" presName="parTx" presStyleLbl="revTx" presStyleIdx="1" presStyleCnt="3">
        <dgm:presLayoutVars>
          <dgm:chMax val="0"/>
          <dgm:chPref val="0"/>
        </dgm:presLayoutVars>
      </dgm:prSet>
      <dgm:spPr/>
    </dgm:pt>
    <dgm:pt modelId="{45242405-B379-4E16-B49C-055DEAB191E3}" type="pres">
      <dgm:prSet presAssocID="{C0269D95-2807-43BA-B95E-87C5D1F1C566}" presName="sibTrans" presStyleCnt="0"/>
      <dgm:spPr/>
    </dgm:pt>
    <dgm:pt modelId="{E16EA705-D2F4-447E-883E-33E389D4F352}" type="pres">
      <dgm:prSet presAssocID="{D8E8CF7B-4A3A-4B84-B17A-64B5D976B0B7}" presName="compNode" presStyleCnt="0"/>
      <dgm:spPr/>
    </dgm:pt>
    <dgm:pt modelId="{E46F4604-4B15-4D6C-9FA3-14D8EDDE55AF}" type="pres">
      <dgm:prSet presAssocID="{D8E8CF7B-4A3A-4B84-B17A-64B5D976B0B7}" presName="bgRect" presStyleLbl="bgShp" presStyleIdx="2" presStyleCnt="3"/>
      <dgm:spPr/>
    </dgm:pt>
    <dgm:pt modelId="{9AE96AC6-7DF0-4FC1-9C7B-66EF1DBC9048}" type="pres">
      <dgm:prSet presAssocID="{D8E8CF7B-4A3A-4B84-B17A-64B5D976B0B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FFEBFDA9-5336-4751-B61A-FC1B133DCFB4}" type="pres">
      <dgm:prSet presAssocID="{D8E8CF7B-4A3A-4B84-B17A-64B5D976B0B7}" presName="spaceRect" presStyleCnt="0"/>
      <dgm:spPr/>
    </dgm:pt>
    <dgm:pt modelId="{EB8B23E1-7876-4674-A95B-94E9D08EB05F}" type="pres">
      <dgm:prSet presAssocID="{D8E8CF7B-4A3A-4B84-B17A-64B5D976B0B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6057233-707E-48F3-BAA7-2EC8C70BC031}" type="presOf" srcId="{D63BC4B7-FF7A-4BD9-AFF9-2D8F0FFC26ED}" destId="{0405929D-D715-49B5-A69C-976BE844DC86}" srcOrd="0" destOrd="0" presId="urn:microsoft.com/office/officeart/2018/2/layout/IconVerticalSolidList"/>
    <dgm:cxn modelId="{EF55DD5F-6E51-4706-BB79-F6E1CBD6758B}" srcId="{BECD118A-D0EB-4AA0-8FA8-A951B1A8EBFC}" destId="{D8E8CF7B-4A3A-4B84-B17A-64B5D976B0B7}" srcOrd="2" destOrd="0" parTransId="{089E8C45-24A5-484B-8EB3-739EF92F45BE}" sibTransId="{C8A8FF6B-2EAB-40A2-9406-327564BAE06D}"/>
    <dgm:cxn modelId="{65D9F17D-0528-476D-A99C-31E3440EC9B6}" type="presOf" srcId="{9BCBF776-9883-437A-B95D-766E503FD30B}" destId="{D27D0655-0A3D-447D-AB13-398EB09573ED}" srcOrd="0" destOrd="0" presId="urn:microsoft.com/office/officeart/2018/2/layout/IconVerticalSolidList"/>
    <dgm:cxn modelId="{2C120FA1-99EC-4E20-8B00-DBAC43FEC081}" srcId="{BECD118A-D0EB-4AA0-8FA8-A951B1A8EBFC}" destId="{9BCBF776-9883-437A-B95D-766E503FD30B}" srcOrd="0" destOrd="0" parTransId="{398EC1DE-1055-49EA-AB81-D77F09E41AA1}" sibTransId="{CA3CAC85-2299-4183-9B14-B5B4977A4F56}"/>
    <dgm:cxn modelId="{DF4DEFC5-1A2F-4AE7-884A-48DCDD219E00}" type="presOf" srcId="{D8E8CF7B-4A3A-4B84-B17A-64B5D976B0B7}" destId="{EB8B23E1-7876-4674-A95B-94E9D08EB05F}" srcOrd="0" destOrd="0" presId="urn:microsoft.com/office/officeart/2018/2/layout/IconVerticalSolidList"/>
    <dgm:cxn modelId="{6E13FAD4-5EA6-4FE7-BCB3-57D1217A546A}" srcId="{BECD118A-D0EB-4AA0-8FA8-A951B1A8EBFC}" destId="{D63BC4B7-FF7A-4BD9-AFF9-2D8F0FFC26ED}" srcOrd="1" destOrd="0" parTransId="{F6C9F545-A439-4BA4-A3B8-DD63B5CC7E9E}" sibTransId="{C0269D95-2807-43BA-B95E-87C5D1F1C566}"/>
    <dgm:cxn modelId="{CB0787E1-506E-4B16-ACED-75941818C1F4}" type="presOf" srcId="{BECD118A-D0EB-4AA0-8FA8-A951B1A8EBFC}" destId="{8100C145-1EFB-47EF-AD78-BD2E0725CB1D}" srcOrd="0" destOrd="0" presId="urn:microsoft.com/office/officeart/2018/2/layout/IconVerticalSolidList"/>
    <dgm:cxn modelId="{34E058C9-5C74-413A-A446-3BFC8341FA16}" type="presParOf" srcId="{8100C145-1EFB-47EF-AD78-BD2E0725CB1D}" destId="{72CD9362-3823-46E7-9F38-E895C56E6932}" srcOrd="0" destOrd="0" presId="urn:microsoft.com/office/officeart/2018/2/layout/IconVerticalSolidList"/>
    <dgm:cxn modelId="{4A5C7516-6DC1-429D-B22D-26D3ED4E0860}" type="presParOf" srcId="{72CD9362-3823-46E7-9F38-E895C56E6932}" destId="{4F4BB767-AABF-43AA-BC80-294E7DA50A4B}" srcOrd="0" destOrd="0" presId="urn:microsoft.com/office/officeart/2018/2/layout/IconVerticalSolidList"/>
    <dgm:cxn modelId="{B58A7875-B33C-4F3B-B2B1-5928AF2B0BC0}" type="presParOf" srcId="{72CD9362-3823-46E7-9F38-E895C56E6932}" destId="{E8A99AF8-F187-4292-91D3-6B4B181E8592}" srcOrd="1" destOrd="0" presId="urn:microsoft.com/office/officeart/2018/2/layout/IconVerticalSolidList"/>
    <dgm:cxn modelId="{65F04D7F-6C5C-4EEE-8DF1-69DE760D2B64}" type="presParOf" srcId="{72CD9362-3823-46E7-9F38-E895C56E6932}" destId="{203F4C38-A76D-4345-BA28-C177D6B6D305}" srcOrd="2" destOrd="0" presId="urn:microsoft.com/office/officeart/2018/2/layout/IconVerticalSolidList"/>
    <dgm:cxn modelId="{0C5AD81D-B5E7-4674-836A-C74432F01E98}" type="presParOf" srcId="{72CD9362-3823-46E7-9F38-E895C56E6932}" destId="{D27D0655-0A3D-447D-AB13-398EB09573ED}" srcOrd="3" destOrd="0" presId="urn:microsoft.com/office/officeart/2018/2/layout/IconVerticalSolidList"/>
    <dgm:cxn modelId="{0A6B113D-9D85-4C0E-A2FB-C8AD9B2FAE4C}" type="presParOf" srcId="{8100C145-1EFB-47EF-AD78-BD2E0725CB1D}" destId="{152A51DF-5C27-4544-9FB9-26DB7CE04624}" srcOrd="1" destOrd="0" presId="urn:microsoft.com/office/officeart/2018/2/layout/IconVerticalSolidList"/>
    <dgm:cxn modelId="{F6C3C141-D8D7-4248-8B9B-A073EA6CF6C6}" type="presParOf" srcId="{8100C145-1EFB-47EF-AD78-BD2E0725CB1D}" destId="{1325F272-558C-4848-92F5-C911ADE9AC0F}" srcOrd="2" destOrd="0" presId="urn:microsoft.com/office/officeart/2018/2/layout/IconVerticalSolidList"/>
    <dgm:cxn modelId="{3A3D0B3E-A28E-4927-A0F4-EDA75F0D30FC}" type="presParOf" srcId="{1325F272-558C-4848-92F5-C911ADE9AC0F}" destId="{185101AB-6ACC-4619-A8BE-F5A3796301D6}" srcOrd="0" destOrd="0" presId="urn:microsoft.com/office/officeart/2018/2/layout/IconVerticalSolidList"/>
    <dgm:cxn modelId="{BFB13F01-2F99-45B4-B20D-EF26A775B0D8}" type="presParOf" srcId="{1325F272-558C-4848-92F5-C911ADE9AC0F}" destId="{37F760AB-FEA1-49DC-B17E-6E146D816FC2}" srcOrd="1" destOrd="0" presId="urn:microsoft.com/office/officeart/2018/2/layout/IconVerticalSolidList"/>
    <dgm:cxn modelId="{67A78E98-CAD2-451B-AED5-02162DBE7B7D}" type="presParOf" srcId="{1325F272-558C-4848-92F5-C911ADE9AC0F}" destId="{30C9F51C-ABDA-4117-B71E-BE3DADB688C5}" srcOrd="2" destOrd="0" presId="urn:microsoft.com/office/officeart/2018/2/layout/IconVerticalSolidList"/>
    <dgm:cxn modelId="{F7A2CB32-531E-4EC6-9EA2-326708C276C4}" type="presParOf" srcId="{1325F272-558C-4848-92F5-C911ADE9AC0F}" destId="{0405929D-D715-49B5-A69C-976BE844DC86}" srcOrd="3" destOrd="0" presId="urn:microsoft.com/office/officeart/2018/2/layout/IconVerticalSolidList"/>
    <dgm:cxn modelId="{9BD9D650-9EAD-41B5-940D-A5CAB09DBA6D}" type="presParOf" srcId="{8100C145-1EFB-47EF-AD78-BD2E0725CB1D}" destId="{45242405-B379-4E16-B49C-055DEAB191E3}" srcOrd="3" destOrd="0" presId="urn:microsoft.com/office/officeart/2018/2/layout/IconVerticalSolidList"/>
    <dgm:cxn modelId="{BD0FB20A-DBF8-4A30-933E-99298C7357FB}" type="presParOf" srcId="{8100C145-1EFB-47EF-AD78-BD2E0725CB1D}" destId="{E16EA705-D2F4-447E-883E-33E389D4F352}" srcOrd="4" destOrd="0" presId="urn:microsoft.com/office/officeart/2018/2/layout/IconVerticalSolidList"/>
    <dgm:cxn modelId="{CC41B464-A1A3-4281-9E0E-ACDA0FCD391A}" type="presParOf" srcId="{E16EA705-D2F4-447E-883E-33E389D4F352}" destId="{E46F4604-4B15-4D6C-9FA3-14D8EDDE55AF}" srcOrd="0" destOrd="0" presId="urn:microsoft.com/office/officeart/2018/2/layout/IconVerticalSolidList"/>
    <dgm:cxn modelId="{09AE8E7F-7CFD-4A1E-8415-21B03068EABA}" type="presParOf" srcId="{E16EA705-D2F4-447E-883E-33E389D4F352}" destId="{9AE96AC6-7DF0-4FC1-9C7B-66EF1DBC9048}" srcOrd="1" destOrd="0" presId="urn:microsoft.com/office/officeart/2018/2/layout/IconVerticalSolidList"/>
    <dgm:cxn modelId="{230A96C4-E168-4117-B56F-B51D90292FDD}" type="presParOf" srcId="{E16EA705-D2F4-447E-883E-33E389D4F352}" destId="{FFEBFDA9-5336-4751-B61A-FC1B133DCFB4}" srcOrd="2" destOrd="0" presId="urn:microsoft.com/office/officeart/2018/2/layout/IconVerticalSolidList"/>
    <dgm:cxn modelId="{579557B3-1B58-46A4-BA69-EA06BE0E4C46}" type="presParOf" srcId="{E16EA705-D2F4-447E-883E-33E389D4F352}" destId="{EB8B23E1-7876-4674-A95B-94E9D08EB05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97F190-5E29-4D3C-BC4A-7E6E4FC668E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CA19E22-2379-4771-AFA6-0FEEDF3BC1DF}">
      <dgm:prSet/>
      <dgm:spPr/>
      <dgm:t>
        <a:bodyPr/>
        <a:lstStyle/>
        <a:p>
          <a:pPr>
            <a:defRPr cap="all"/>
          </a:pPr>
          <a:r>
            <a:rPr lang="en-US" dirty="0"/>
            <a:t>Rising production and energy costs </a:t>
          </a:r>
        </a:p>
      </dgm:t>
    </dgm:pt>
    <dgm:pt modelId="{E844BDB5-CAFE-4FC0-A912-F4FE1192CD44}" type="parTrans" cxnId="{0534FF25-1C6B-4FAB-93E9-59791D4162EC}">
      <dgm:prSet/>
      <dgm:spPr/>
      <dgm:t>
        <a:bodyPr/>
        <a:lstStyle/>
        <a:p>
          <a:endParaRPr lang="en-US"/>
        </a:p>
      </dgm:t>
    </dgm:pt>
    <dgm:pt modelId="{DB442D74-9350-48AE-8B99-230F50C1EEC1}" type="sibTrans" cxnId="{0534FF25-1C6B-4FAB-93E9-59791D4162EC}">
      <dgm:prSet/>
      <dgm:spPr/>
      <dgm:t>
        <a:bodyPr/>
        <a:lstStyle/>
        <a:p>
          <a:endParaRPr lang="en-US"/>
        </a:p>
      </dgm:t>
    </dgm:pt>
    <dgm:pt modelId="{A5B2464B-ABE6-49C3-8167-ABF42F722B52}">
      <dgm:prSet/>
      <dgm:spPr/>
      <dgm:t>
        <a:bodyPr/>
        <a:lstStyle/>
        <a:p>
          <a:pPr>
            <a:defRPr cap="all"/>
          </a:pPr>
          <a:r>
            <a:rPr lang="en-US" dirty="0"/>
            <a:t>Quality and regulatory pressure </a:t>
          </a:r>
        </a:p>
      </dgm:t>
    </dgm:pt>
    <dgm:pt modelId="{1119AAB5-384A-417D-B716-23C066D0B7D5}" type="parTrans" cxnId="{305ADD7F-980F-46D2-9CD5-991AAACB271C}">
      <dgm:prSet/>
      <dgm:spPr/>
      <dgm:t>
        <a:bodyPr/>
        <a:lstStyle/>
        <a:p>
          <a:endParaRPr lang="en-US"/>
        </a:p>
      </dgm:t>
    </dgm:pt>
    <dgm:pt modelId="{17ED18E3-962F-45F8-873A-4184FB9690F1}" type="sibTrans" cxnId="{305ADD7F-980F-46D2-9CD5-991AAACB271C}">
      <dgm:prSet/>
      <dgm:spPr/>
      <dgm:t>
        <a:bodyPr/>
        <a:lstStyle/>
        <a:p>
          <a:endParaRPr lang="en-US"/>
        </a:p>
      </dgm:t>
    </dgm:pt>
    <dgm:pt modelId="{708C7939-EEF2-4E3C-9279-51CED9D18DCF}">
      <dgm:prSet/>
      <dgm:spPr/>
      <dgm:t>
        <a:bodyPr/>
        <a:lstStyle/>
        <a:p>
          <a:pPr>
            <a:defRPr cap="all"/>
          </a:pPr>
          <a:r>
            <a:rPr lang="en-US" dirty="0"/>
            <a:t>Skills gaps and operational inefficiencies </a:t>
          </a:r>
        </a:p>
      </dgm:t>
    </dgm:pt>
    <dgm:pt modelId="{522DF85A-F48F-4EEC-AEE8-343C6C31B600}" type="parTrans" cxnId="{B9E94C74-E644-4021-9A85-4B615BD8848F}">
      <dgm:prSet/>
      <dgm:spPr/>
      <dgm:t>
        <a:bodyPr/>
        <a:lstStyle/>
        <a:p>
          <a:endParaRPr lang="en-US"/>
        </a:p>
      </dgm:t>
    </dgm:pt>
    <dgm:pt modelId="{3AEEB97F-4FD0-4647-865D-9D4B61BF45F1}" type="sibTrans" cxnId="{B9E94C74-E644-4021-9A85-4B615BD8848F}">
      <dgm:prSet/>
      <dgm:spPr/>
      <dgm:t>
        <a:bodyPr/>
        <a:lstStyle/>
        <a:p>
          <a:endParaRPr lang="en-US"/>
        </a:p>
      </dgm:t>
    </dgm:pt>
    <dgm:pt modelId="{769338E9-DDD3-4316-BEA9-D08A62100424}">
      <dgm:prSet/>
      <dgm:spPr/>
      <dgm:t>
        <a:bodyPr/>
        <a:lstStyle/>
        <a:p>
          <a:pPr>
            <a:defRPr cap="all"/>
          </a:pPr>
          <a:r>
            <a:rPr lang="en-US" dirty="0"/>
            <a:t>Demand for flexibility, speed, and sustainability</a:t>
          </a:r>
        </a:p>
      </dgm:t>
    </dgm:pt>
    <dgm:pt modelId="{925C61AF-5223-4FCA-91B4-B389C2F90D63}" type="parTrans" cxnId="{9486C0BE-25BD-4862-849F-3878891C99F6}">
      <dgm:prSet/>
      <dgm:spPr/>
      <dgm:t>
        <a:bodyPr/>
        <a:lstStyle/>
        <a:p>
          <a:endParaRPr lang="en-US"/>
        </a:p>
      </dgm:t>
    </dgm:pt>
    <dgm:pt modelId="{E280104F-A861-4ECB-BDE0-37A7BE25EC44}" type="sibTrans" cxnId="{9486C0BE-25BD-4862-849F-3878891C99F6}">
      <dgm:prSet/>
      <dgm:spPr/>
      <dgm:t>
        <a:bodyPr/>
        <a:lstStyle/>
        <a:p>
          <a:endParaRPr lang="en-US"/>
        </a:p>
      </dgm:t>
    </dgm:pt>
    <dgm:pt modelId="{A939A39F-1CA1-4305-8560-CB3686DB0DEB}" type="pres">
      <dgm:prSet presAssocID="{1C97F190-5E29-4D3C-BC4A-7E6E4FC668E3}" presName="root" presStyleCnt="0">
        <dgm:presLayoutVars>
          <dgm:dir/>
          <dgm:resizeHandles val="exact"/>
        </dgm:presLayoutVars>
      </dgm:prSet>
      <dgm:spPr/>
    </dgm:pt>
    <dgm:pt modelId="{98789FD7-C34A-4EED-A38F-87BE2338EA15}" type="pres">
      <dgm:prSet presAssocID="{5CA19E22-2379-4771-AFA6-0FEEDF3BC1DF}" presName="compNode" presStyleCnt="0"/>
      <dgm:spPr/>
    </dgm:pt>
    <dgm:pt modelId="{050E8FB3-BE4A-45F4-80EC-3A36015E2C26}" type="pres">
      <dgm:prSet presAssocID="{5CA19E22-2379-4771-AFA6-0FEEDF3BC1DF}" presName="iconBgRect" presStyleLbl="bgShp" presStyleIdx="0" presStyleCnt="4"/>
      <dgm:spPr/>
    </dgm:pt>
    <dgm:pt modelId="{A6843B8F-781A-442F-973F-CA5AD59EFC36}" type="pres">
      <dgm:prSet presAssocID="{5CA19E22-2379-4771-AFA6-0FEEDF3BC1D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CD98768A-2D1E-4220-9C84-81299999528B}" type="pres">
      <dgm:prSet presAssocID="{5CA19E22-2379-4771-AFA6-0FEEDF3BC1DF}" presName="spaceRect" presStyleCnt="0"/>
      <dgm:spPr/>
    </dgm:pt>
    <dgm:pt modelId="{D27CDDE5-301F-42D7-B8D9-81C4CAEBC3C9}" type="pres">
      <dgm:prSet presAssocID="{5CA19E22-2379-4771-AFA6-0FEEDF3BC1DF}" presName="textRect" presStyleLbl="revTx" presStyleIdx="0" presStyleCnt="4">
        <dgm:presLayoutVars>
          <dgm:chMax val="1"/>
          <dgm:chPref val="1"/>
        </dgm:presLayoutVars>
      </dgm:prSet>
      <dgm:spPr/>
    </dgm:pt>
    <dgm:pt modelId="{23CDAD19-4951-46D4-A999-3AE656761A42}" type="pres">
      <dgm:prSet presAssocID="{DB442D74-9350-48AE-8B99-230F50C1EEC1}" presName="sibTrans" presStyleCnt="0"/>
      <dgm:spPr/>
    </dgm:pt>
    <dgm:pt modelId="{0FCDB213-3263-45EB-AC93-AFD87EA88A60}" type="pres">
      <dgm:prSet presAssocID="{A5B2464B-ABE6-49C3-8167-ABF42F722B52}" presName="compNode" presStyleCnt="0"/>
      <dgm:spPr/>
    </dgm:pt>
    <dgm:pt modelId="{CB3F9F52-EA71-41ED-86B4-7C31D8FD3893}" type="pres">
      <dgm:prSet presAssocID="{A5B2464B-ABE6-49C3-8167-ABF42F722B52}" presName="iconBgRect" presStyleLbl="bgShp" presStyleIdx="1" presStyleCnt="4"/>
      <dgm:spPr/>
    </dgm:pt>
    <dgm:pt modelId="{A55CA6C9-4623-4545-9D45-B97C0EAC6949}" type="pres">
      <dgm:prSet presAssocID="{A5B2464B-ABE6-49C3-8167-ABF42F722B52}" presName="iconRect" presStyleLbl="node1" presStyleIdx="1" presStyleCnt="4"/>
      <dgm:spPr>
        <a:blipFill>
          <a:blip xmlns:r="http://schemas.openxmlformats.org/officeDocument/2006/relationships" r:embed="rId3"/>
          <a:srcRect/>
          <a:stretch>
            <a:fillRect t="-8000" b="-8000"/>
          </a:stretch>
        </a:blipFill>
        <a:ln>
          <a:noFill/>
        </a:ln>
      </dgm:spPr>
    </dgm:pt>
    <dgm:pt modelId="{BDA4E659-A26B-4E8E-B5EF-9C8DAB5CE357}" type="pres">
      <dgm:prSet presAssocID="{A5B2464B-ABE6-49C3-8167-ABF42F722B52}" presName="spaceRect" presStyleCnt="0"/>
      <dgm:spPr/>
    </dgm:pt>
    <dgm:pt modelId="{7FDFFE59-737E-4AC6-A721-BAB5642A40EC}" type="pres">
      <dgm:prSet presAssocID="{A5B2464B-ABE6-49C3-8167-ABF42F722B52}" presName="textRect" presStyleLbl="revTx" presStyleIdx="1" presStyleCnt="4">
        <dgm:presLayoutVars>
          <dgm:chMax val="1"/>
          <dgm:chPref val="1"/>
        </dgm:presLayoutVars>
      </dgm:prSet>
      <dgm:spPr/>
    </dgm:pt>
    <dgm:pt modelId="{7ECD57D7-1FA3-4603-B793-78E41179CBBE}" type="pres">
      <dgm:prSet presAssocID="{17ED18E3-962F-45F8-873A-4184FB9690F1}" presName="sibTrans" presStyleCnt="0"/>
      <dgm:spPr/>
    </dgm:pt>
    <dgm:pt modelId="{D50ADA12-94EF-4643-B568-010CF620968E}" type="pres">
      <dgm:prSet presAssocID="{708C7939-EEF2-4E3C-9279-51CED9D18DCF}" presName="compNode" presStyleCnt="0"/>
      <dgm:spPr/>
    </dgm:pt>
    <dgm:pt modelId="{5DE293A9-652A-42E7-A2DF-07293CCB8BB3}" type="pres">
      <dgm:prSet presAssocID="{708C7939-EEF2-4E3C-9279-51CED9D18DCF}" presName="iconBgRect" presStyleLbl="bgShp" presStyleIdx="2" presStyleCnt="4"/>
      <dgm:spPr/>
    </dgm:pt>
    <dgm:pt modelId="{EF2FA81D-FDE5-4F51-82D0-B946353B22C0}" type="pres">
      <dgm:prSet presAssocID="{708C7939-EEF2-4E3C-9279-51CED9D18DCF}" presName="iconRect" presStyleLbl="node1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12C2428D-E062-4B25-90E4-29306AD813C2}" type="pres">
      <dgm:prSet presAssocID="{708C7939-EEF2-4E3C-9279-51CED9D18DCF}" presName="spaceRect" presStyleCnt="0"/>
      <dgm:spPr/>
    </dgm:pt>
    <dgm:pt modelId="{C61278E7-C0D3-406F-BB11-9D01F390CD16}" type="pres">
      <dgm:prSet presAssocID="{708C7939-EEF2-4E3C-9279-51CED9D18DCF}" presName="textRect" presStyleLbl="revTx" presStyleIdx="2" presStyleCnt="4">
        <dgm:presLayoutVars>
          <dgm:chMax val="1"/>
          <dgm:chPref val="1"/>
        </dgm:presLayoutVars>
      </dgm:prSet>
      <dgm:spPr/>
    </dgm:pt>
    <dgm:pt modelId="{C6038FFF-49A0-4EE2-B5F6-6923BB84D0AB}" type="pres">
      <dgm:prSet presAssocID="{3AEEB97F-4FD0-4647-865D-9D4B61BF45F1}" presName="sibTrans" presStyleCnt="0"/>
      <dgm:spPr/>
    </dgm:pt>
    <dgm:pt modelId="{42DBA911-BF88-40EA-9929-C8A2C2AB8EB1}" type="pres">
      <dgm:prSet presAssocID="{769338E9-DDD3-4316-BEA9-D08A62100424}" presName="compNode" presStyleCnt="0"/>
      <dgm:spPr/>
    </dgm:pt>
    <dgm:pt modelId="{152E1D7B-C8C6-4A17-9A43-8E4069AEFDE6}" type="pres">
      <dgm:prSet presAssocID="{769338E9-DDD3-4316-BEA9-D08A62100424}" presName="iconBgRect" presStyleLbl="bgShp" presStyleIdx="3" presStyleCnt="4"/>
      <dgm:spPr/>
    </dgm:pt>
    <dgm:pt modelId="{BEAD666D-1C9B-444B-9923-4AA259B2E158}" type="pres">
      <dgm:prSet presAssocID="{769338E9-DDD3-4316-BEA9-D08A62100424}" presName="iconRect" presStyleLbl="node1" presStyleIdx="3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vron Arrows"/>
        </a:ext>
      </dgm:extLst>
    </dgm:pt>
    <dgm:pt modelId="{D4553525-AA0D-40B8-990D-C3A1BD120A5E}" type="pres">
      <dgm:prSet presAssocID="{769338E9-DDD3-4316-BEA9-D08A62100424}" presName="spaceRect" presStyleCnt="0"/>
      <dgm:spPr/>
    </dgm:pt>
    <dgm:pt modelId="{E82D74A4-AFC7-4C4D-990F-C9784A6AE4A8}" type="pres">
      <dgm:prSet presAssocID="{769338E9-DDD3-4316-BEA9-D08A6210042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07A8A50D-C9FA-4680-9E59-67B49096DEB6}" type="presOf" srcId="{5CA19E22-2379-4771-AFA6-0FEEDF3BC1DF}" destId="{D27CDDE5-301F-42D7-B8D9-81C4CAEBC3C9}" srcOrd="0" destOrd="0" presId="urn:microsoft.com/office/officeart/2018/5/layout/IconCircleLabelList"/>
    <dgm:cxn modelId="{0534FF25-1C6B-4FAB-93E9-59791D4162EC}" srcId="{1C97F190-5E29-4D3C-BC4A-7E6E4FC668E3}" destId="{5CA19E22-2379-4771-AFA6-0FEEDF3BC1DF}" srcOrd="0" destOrd="0" parTransId="{E844BDB5-CAFE-4FC0-A912-F4FE1192CD44}" sibTransId="{DB442D74-9350-48AE-8B99-230F50C1EEC1}"/>
    <dgm:cxn modelId="{B137836D-2981-4776-A26F-F4054E2F7822}" type="presOf" srcId="{A5B2464B-ABE6-49C3-8167-ABF42F722B52}" destId="{7FDFFE59-737E-4AC6-A721-BAB5642A40EC}" srcOrd="0" destOrd="0" presId="urn:microsoft.com/office/officeart/2018/5/layout/IconCircleLabelList"/>
    <dgm:cxn modelId="{B9E94C74-E644-4021-9A85-4B615BD8848F}" srcId="{1C97F190-5E29-4D3C-BC4A-7E6E4FC668E3}" destId="{708C7939-EEF2-4E3C-9279-51CED9D18DCF}" srcOrd="2" destOrd="0" parTransId="{522DF85A-F48F-4EEC-AEE8-343C6C31B600}" sibTransId="{3AEEB97F-4FD0-4647-865D-9D4B61BF45F1}"/>
    <dgm:cxn modelId="{305ADD7F-980F-46D2-9CD5-991AAACB271C}" srcId="{1C97F190-5E29-4D3C-BC4A-7E6E4FC668E3}" destId="{A5B2464B-ABE6-49C3-8167-ABF42F722B52}" srcOrd="1" destOrd="0" parTransId="{1119AAB5-384A-417D-B716-23C066D0B7D5}" sibTransId="{17ED18E3-962F-45F8-873A-4184FB9690F1}"/>
    <dgm:cxn modelId="{9486C0BE-25BD-4862-849F-3878891C99F6}" srcId="{1C97F190-5E29-4D3C-BC4A-7E6E4FC668E3}" destId="{769338E9-DDD3-4316-BEA9-D08A62100424}" srcOrd="3" destOrd="0" parTransId="{925C61AF-5223-4FCA-91B4-B389C2F90D63}" sibTransId="{E280104F-A861-4ECB-BDE0-37A7BE25EC44}"/>
    <dgm:cxn modelId="{A6C475D0-2D5D-457C-8255-033E10EB28A6}" type="presOf" srcId="{1C97F190-5E29-4D3C-BC4A-7E6E4FC668E3}" destId="{A939A39F-1CA1-4305-8560-CB3686DB0DEB}" srcOrd="0" destOrd="0" presId="urn:microsoft.com/office/officeart/2018/5/layout/IconCircleLabelList"/>
    <dgm:cxn modelId="{3680E3E5-C73A-4876-B733-065305856BCA}" type="presOf" srcId="{769338E9-DDD3-4316-BEA9-D08A62100424}" destId="{E82D74A4-AFC7-4C4D-990F-C9784A6AE4A8}" srcOrd="0" destOrd="0" presId="urn:microsoft.com/office/officeart/2018/5/layout/IconCircleLabelList"/>
    <dgm:cxn modelId="{E0DA44EE-29DF-4703-B3A3-24797F4DA867}" type="presOf" srcId="{708C7939-EEF2-4E3C-9279-51CED9D18DCF}" destId="{C61278E7-C0D3-406F-BB11-9D01F390CD16}" srcOrd="0" destOrd="0" presId="urn:microsoft.com/office/officeart/2018/5/layout/IconCircleLabelList"/>
    <dgm:cxn modelId="{B465E408-4D45-4D1A-BEBD-12F62BAF7166}" type="presParOf" srcId="{A939A39F-1CA1-4305-8560-CB3686DB0DEB}" destId="{98789FD7-C34A-4EED-A38F-87BE2338EA15}" srcOrd="0" destOrd="0" presId="urn:microsoft.com/office/officeart/2018/5/layout/IconCircleLabelList"/>
    <dgm:cxn modelId="{A2192C32-D926-4038-8796-95111B0C7CCD}" type="presParOf" srcId="{98789FD7-C34A-4EED-A38F-87BE2338EA15}" destId="{050E8FB3-BE4A-45F4-80EC-3A36015E2C26}" srcOrd="0" destOrd="0" presId="urn:microsoft.com/office/officeart/2018/5/layout/IconCircleLabelList"/>
    <dgm:cxn modelId="{7365BCB2-E521-4892-8B94-B4ABD5ACB628}" type="presParOf" srcId="{98789FD7-C34A-4EED-A38F-87BE2338EA15}" destId="{A6843B8F-781A-442F-973F-CA5AD59EFC36}" srcOrd="1" destOrd="0" presId="urn:microsoft.com/office/officeart/2018/5/layout/IconCircleLabelList"/>
    <dgm:cxn modelId="{E4590A11-8A9A-451E-8BDD-3BED40DC6166}" type="presParOf" srcId="{98789FD7-C34A-4EED-A38F-87BE2338EA15}" destId="{CD98768A-2D1E-4220-9C84-81299999528B}" srcOrd="2" destOrd="0" presId="urn:microsoft.com/office/officeart/2018/5/layout/IconCircleLabelList"/>
    <dgm:cxn modelId="{6A94CDC8-1449-4019-9334-BBA2B9FE9D95}" type="presParOf" srcId="{98789FD7-C34A-4EED-A38F-87BE2338EA15}" destId="{D27CDDE5-301F-42D7-B8D9-81C4CAEBC3C9}" srcOrd="3" destOrd="0" presId="urn:microsoft.com/office/officeart/2018/5/layout/IconCircleLabelList"/>
    <dgm:cxn modelId="{9B713AC5-F952-4778-813B-151B752DB8F7}" type="presParOf" srcId="{A939A39F-1CA1-4305-8560-CB3686DB0DEB}" destId="{23CDAD19-4951-46D4-A999-3AE656761A42}" srcOrd="1" destOrd="0" presId="urn:microsoft.com/office/officeart/2018/5/layout/IconCircleLabelList"/>
    <dgm:cxn modelId="{8F997385-2FB1-4128-8796-2E08A4D86CD3}" type="presParOf" srcId="{A939A39F-1CA1-4305-8560-CB3686DB0DEB}" destId="{0FCDB213-3263-45EB-AC93-AFD87EA88A60}" srcOrd="2" destOrd="0" presId="urn:microsoft.com/office/officeart/2018/5/layout/IconCircleLabelList"/>
    <dgm:cxn modelId="{2CECB32D-BA25-4BEF-AEE6-C6F5EE1055EF}" type="presParOf" srcId="{0FCDB213-3263-45EB-AC93-AFD87EA88A60}" destId="{CB3F9F52-EA71-41ED-86B4-7C31D8FD3893}" srcOrd="0" destOrd="0" presId="urn:microsoft.com/office/officeart/2018/5/layout/IconCircleLabelList"/>
    <dgm:cxn modelId="{C053F6BB-C419-461A-84BD-F68617D7A39C}" type="presParOf" srcId="{0FCDB213-3263-45EB-AC93-AFD87EA88A60}" destId="{A55CA6C9-4623-4545-9D45-B97C0EAC6949}" srcOrd="1" destOrd="0" presId="urn:microsoft.com/office/officeart/2018/5/layout/IconCircleLabelList"/>
    <dgm:cxn modelId="{A9A83168-4642-4B39-AF01-8B8421DEA841}" type="presParOf" srcId="{0FCDB213-3263-45EB-AC93-AFD87EA88A60}" destId="{BDA4E659-A26B-4E8E-B5EF-9C8DAB5CE357}" srcOrd="2" destOrd="0" presId="urn:microsoft.com/office/officeart/2018/5/layout/IconCircleLabelList"/>
    <dgm:cxn modelId="{B077CCD5-DC49-46FC-BA9A-4EB59095F6F5}" type="presParOf" srcId="{0FCDB213-3263-45EB-AC93-AFD87EA88A60}" destId="{7FDFFE59-737E-4AC6-A721-BAB5642A40EC}" srcOrd="3" destOrd="0" presId="urn:microsoft.com/office/officeart/2018/5/layout/IconCircleLabelList"/>
    <dgm:cxn modelId="{27FEC9FB-85B0-4E21-8E30-D625A4CE4C58}" type="presParOf" srcId="{A939A39F-1CA1-4305-8560-CB3686DB0DEB}" destId="{7ECD57D7-1FA3-4603-B793-78E41179CBBE}" srcOrd="3" destOrd="0" presId="urn:microsoft.com/office/officeart/2018/5/layout/IconCircleLabelList"/>
    <dgm:cxn modelId="{8AF74D89-459C-4826-AF96-7F3FD33FDD3B}" type="presParOf" srcId="{A939A39F-1CA1-4305-8560-CB3686DB0DEB}" destId="{D50ADA12-94EF-4643-B568-010CF620968E}" srcOrd="4" destOrd="0" presId="urn:microsoft.com/office/officeart/2018/5/layout/IconCircleLabelList"/>
    <dgm:cxn modelId="{F378C87C-A80C-45B0-A47D-7DD2196BF6C2}" type="presParOf" srcId="{D50ADA12-94EF-4643-B568-010CF620968E}" destId="{5DE293A9-652A-42E7-A2DF-07293CCB8BB3}" srcOrd="0" destOrd="0" presId="urn:microsoft.com/office/officeart/2018/5/layout/IconCircleLabelList"/>
    <dgm:cxn modelId="{AB02B39A-A76D-4122-9262-2E4CF644F8B7}" type="presParOf" srcId="{D50ADA12-94EF-4643-B568-010CF620968E}" destId="{EF2FA81D-FDE5-4F51-82D0-B946353B22C0}" srcOrd="1" destOrd="0" presId="urn:microsoft.com/office/officeart/2018/5/layout/IconCircleLabelList"/>
    <dgm:cxn modelId="{0056330B-A400-4299-9027-59C7DB83460E}" type="presParOf" srcId="{D50ADA12-94EF-4643-B568-010CF620968E}" destId="{12C2428D-E062-4B25-90E4-29306AD813C2}" srcOrd="2" destOrd="0" presId="urn:microsoft.com/office/officeart/2018/5/layout/IconCircleLabelList"/>
    <dgm:cxn modelId="{16365650-9CE0-4278-BD62-D7E8BB1727D2}" type="presParOf" srcId="{D50ADA12-94EF-4643-B568-010CF620968E}" destId="{C61278E7-C0D3-406F-BB11-9D01F390CD16}" srcOrd="3" destOrd="0" presId="urn:microsoft.com/office/officeart/2018/5/layout/IconCircleLabelList"/>
    <dgm:cxn modelId="{9E8ED135-A3EB-4047-B826-CB0AA8BB79A1}" type="presParOf" srcId="{A939A39F-1CA1-4305-8560-CB3686DB0DEB}" destId="{C6038FFF-49A0-4EE2-B5F6-6923BB84D0AB}" srcOrd="5" destOrd="0" presId="urn:microsoft.com/office/officeart/2018/5/layout/IconCircleLabelList"/>
    <dgm:cxn modelId="{99EDBCD4-7307-4635-8C72-C38C28D79713}" type="presParOf" srcId="{A939A39F-1CA1-4305-8560-CB3686DB0DEB}" destId="{42DBA911-BF88-40EA-9929-C8A2C2AB8EB1}" srcOrd="6" destOrd="0" presId="urn:microsoft.com/office/officeart/2018/5/layout/IconCircleLabelList"/>
    <dgm:cxn modelId="{531A44D0-2150-4423-868B-59B0B59A463E}" type="presParOf" srcId="{42DBA911-BF88-40EA-9929-C8A2C2AB8EB1}" destId="{152E1D7B-C8C6-4A17-9A43-8E4069AEFDE6}" srcOrd="0" destOrd="0" presId="urn:microsoft.com/office/officeart/2018/5/layout/IconCircleLabelList"/>
    <dgm:cxn modelId="{BFE28631-2591-4670-A10A-4FFFC1B1D0BB}" type="presParOf" srcId="{42DBA911-BF88-40EA-9929-C8A2C2AB8EB1}" destId="{BEAD666D-1C9B-444B-9923-4AA259B2E158}" srcOrd="1" destOrd="0" presId="urn:microsoft.com/office/officeart/2018/5/layout/IconCircleLabelList"/>
    <dgm:cxn modelId="{F811408C-4511-4CE8-8538-65174A3AA835}" type="presParOf" srcId="{42DBA911-BF88-40EA-9929-C8A2C2AB8EB1}" destId="{D4553525-AA0D-40B8-990D-C3A1BD120A5E}" srcOrd="2" destOrd="0" presId="urn:microsoft.com/office/officeart/2018/5/layout/IconCircleLabelList"/>
    <dgm:cxn modelId="{D16775FC-C794-4A9F-A196-761391A3079B}" type="presParOf" srcId="{42DBA911-BF88-40EA-9929-C8A2C2AB8EB1}" destId="{E82D74A4-AFC7-4C4D-990F-C9784A6AE4A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39394E-5F7B-47AA-870D-8EA68BB5AB0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D3D43BC4-0726-4E6F-A3A1-1992F3769176}">
      <dgm:prSet/>
      <dgm:spPr/>
      <dgm:t>
        <a:bodyPr/>
        <a:lstStyle/>
        <a:p>
          <a:r>
            <a:rPr lang="en-US"/>
            <a:t>Smart automation, not just faster machines </a:t>
          </a:r>
        </a:p>
      </dgm:t>
    </dgm:pt>
    <dgm:pt modelId="{AA77DA97-CFF4-43EE-A626-0020C0D9B7BE}" type="parTrans" cxnId="{C59302E1-EA45-474D-A020-7D1A98D7F22F}">
      <dgm:prSet/>
      <dgm:spPr/>
      <dgm:t>
        <a:bodyPr/>
        <a:lstStyle/>
        <a:p>
          <a:endParaRPr lang="en-US"/>
        </a:p>
      </dgm:t>
    </dgm:pt>
    <dgm:pt modelId="{FC822E78-E356-4E24-A021-017CA2B422AC}" type="sibTrans" cxnId="{C59302E1-EA45-474D-A020-7D1A98D7F22F}">
      <dgm:prSet/>
      <dgm:spPr/>
      <dgm:t>
        <a:bodyPr/>
        <a:lstStyle/>
        <a:p>
          <a:endParaRPr lang="en-US"/>
        </a:p>
      </dgm:t>
    </dgm:pt>
    <dgm:pt modelId="{51F69A94-C217-469C-8A78-2644E19CB554}">
      <dgm:prSet/>
      <dgm:spPr/>
      <dgm:t>
        <a:bodyPr/>
        <a:lstStyle/>
        <a:p>
          <a:r>
            <a:rPr lang="en-US"/>
            <a:t>Digitalization and Industry 4.0 </a:t>
          </a:r>
        </a:p>
      </dgm:t>
    </dgm:pt>
    <dgm:pt modelId="{47632133-5F3B-425B-8820-890F8EB4C457}" type="parTrans" cxnId="{29C7B275-7ADA-409B-B972-CEBDC97C4087}">
      <dgm:prSet/>
      <dgm:spPr/>
      <dgm:t>
        <a:bodyPr/>
        <a:lstStyle/>
        <a:p>
          <a:endParaRPr lang="en-US"/>
        </a:p>
      </dgm:t>
    </dgm:pt>
    <dgm:pt modelId="{DA9BD675-4B97-444C-B233-F0A26FE98EE1}" type="sibTrans" cxnId="{29C7B275-7ADA-409B-B972-CEBDC97C4087}">
      <dgm:prSet/>
      <dgm:spPr/>
      <dgm:t>
        <a:bodyPr/>
        <a:lstStyle/>
        <a:p>
          <a:endParaRPr lang="en-US"/>
        </a:p>
      </dgm:t>
    </dgm:pt>
    <dgm:pt modelId="{A326B295-BD6B-4080-9341-8CA119854CD2}">
      <dgm:prSet/>
      <dgm:spPr/>
      <dgm:t>
        <a:bodyPr/>
        <a:lstStyle/>
        <a:p>
          <a:r>
            <a:rPr lang="en-US"/>
            <a:t>Modular and scalable systems </a:t>
          </a:r>
        </a:p>
      </dgm:t>
    </dgm:pt>
    <dgm:pt modelId="{71A34F4C-2405-4668-8ABD-4EA557C57E21}" type="parTrans" cxnId="{432EBF88-2944-4171-915A-B68D30C7B199}">
      <dgm:prSet/>
      <dgm:spPr/>
      <dgm:t>
        <a:bodyPr/>
        <a:lstStyle/>
        <a:p>
          <a:endParaRPr lang="en-US"/>
        </a:p>
      </dgm:t>
    </dgm:pt>
    <dgm:pt modelId="{42259409-FA6B-4D0D-BCE3-EA0A530DB253}" type="sibTrans" cxnId="{432EBF88-2944-4171-915A-B68D30C7B199}">
      <dgm:prSet/>
      <dgm:spPr/>
      <dgm:t>
        <a:bodyPr/>
        <a:lstStyle/>
        <a:p>
          <a:endParaRPr lang="en-US"/>
        </a:p>
      </dgm:t>
    </dgm:pt>
    <dgm:pt modelId="{D42441AE-E064-4E7A-8955-44FA424515F8}">
      <dgm:prSet/>
      <dgm:spPr/>
      <dgm:t>
        <a:bodyPr/>
        <a:lstStyle/>
        <a:p>
          <a:r>
            <a:rPr lang="en-US"/>
            <a:t>Sustainability-driven engineering</a:t>
          </a:r>
        </a:p>
      </dgm:t>
    </dgm:pt>
    <dgm:pt modelId="{4D789E05-879D-4F0B-9EF9-C4793A704CB6}" type="parTrans" cxnId="{666C1926-F54F-4282-A7C1-EA91561ADCA6}">
      <dgm:prSet/>
      <dgm:spPr/>
      <dgm:t>
        <a:bodyPr/>
        <a:lstStyle/>
        <a:p>
          <a:endParaRPr lang="en-US"/>
        </a:p>
      </dgm:t>
    </dgm:pt>
    <dgm:pt modelId="{7803A241-11E7-41B3-A0D6-6B49DA49FF31}" type="sibTrans" cxnId="{666C1926-F54F-4282-A7C1-EA91561ADCA6}">
      <dgm:prSet/>
      <dgm:spPr/>
      <dgm:t>
        <a:bodyPr/>
        <a:lstStyle/>
        <a:p>
          <a:endParaRPr lang="en-US"/>
        </a:p>
      </dgm:t>
    </dgm:pt>
    <dgm:pt modelId="{7EA15A7C-7055-4762-85AE-772A19687E83}" type="pres">
      <dgm:prSet presAssocID="{2439394E-5F7B-47AA-870D-8EA68BB5AB01}" presName="root" presStyleCnt="0">
        <dgm:presLayoutVars>
          <dgm:dir/>
          <dgm:resizeHandles val="exact"/>
        </dgm:presLayoutVars>
      </dgm:prSet>
      <dgm:spPr/>
    </dgm:pt>
    <dgm:pt modelId="{127037BF-0298-4020-A006-4CFE22CEF1D4}" type="pres">
      <dgm:prSet presAssocID="{D3D43BC4-0726-4E6F-A3A1-1992F3769176}" presName="compNode" presStyleCnt="0"/>
      <dgm:spPr/>
    </dgm:pt>
    <dgm:pt modelId="{6AFC88DD-B9F5-4E16-9DEF-9CC3CA5B86D0}" type="pres">
      <dgm:prSet presAssocID="{D3D43BC4-0726-4E6F-A3A1-1992F3769176}" presName="bgRect" presStyleLbl="bgShp" presStyleIdx="0" presStyleCnt="4"/>
      <dgm:spPr/>
    </dgm:pt>
    <dgm:pt modelId="{C9CFFEAC-B20E-44D1-A1CD-D9D9CEF6141F}" type="pres">
      <dgm:prSet presAssocID="{D3D43BC4-0726-4E6F-A3A1-1992F376917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FFAAAAC4-F5B9-4A34-B46E-3578495FB080}" type="pres">
      <dgm:prSet presAssocID="{D3D43BC4-0726-4E6F-A3A1-1992F3769176}" presName="spaceRect" presStyleCnt="0"/>
      <dgm:spPr/>
    </dgm:pt>
    <dgm:pt modelId="{AA9DAEBC-A85E-4610-BD78-47C9DBDA6832}" type="pres">
      <dgm:prSet presAssocID="{D3D43BC4-0726-4E6F-A3A1-1992F3769176}" presName="parTx" presStyleLbl="revTx" presStyleIdx="0" presStyleCnt="4">
        <dgm:presLayoutVars>
          <dgm:chMax val="0"/>
          <dgm:chPref val="0"/>
        </dgm:presLayoutVars>
      </dgm:prSet>
      <dgm:spPr/>
    </dgm:pt>
    <dgm:pt modelId="{967549CD-741D-4A95-A331-D187C61BC76E}" type="pres">
      <dgm:prSet presAssocID="{FC822E78-E356-4E24-A021-017CA2B422AC}" presName="sibTrans" presStyleCnt="0"/>
      <dgm:spPr/>
    </dgm:pt>
    <dgm:pt modelId="{B795BC4F-C798-4DB2-A60C-94C379DD3F16}" type="pres">
      <dgm:prSet presAssocID="{51F69A94-C217-469C-8A78-2644E19CB554}" presName="compNode" presStyleCnt="0"/>
      <dgm:spPr/>
    </dgm:pt>
    <dgm:pt modelId="{9EDAB2F6-788D-44BD-9A31-E40AA2C9091B}" type="pres">
      <dgm:prSet presAssocID="{51F69A94-C217-469C-8A78-2644E19CB554}" presName="bgRect" presStyleLbl="bgShp" presStyleIdx="1" presStyleCnt="4"/>
      <dgm:spPr/>
    </dgm:pt>
    <dgm:pt modelId="{6E270117-9F92-43D1-9B29-9353B48EE485}" type="pres">
      <dgm:prSet presAssocID="{51F69A94-C217-469C-8A78-2644E19CB55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ctory"/>
        </a:ext>
      </dgm:extLst>
    </dgm:pt>
    <dgm:pt modelId="{3840BC83-D266-49E7-A527-E20681E4AD9D}" type="pres">
      <dgm:prSet presAssocID="{51F69A94-C217-469C-8A78-2644E19CB554}" presName="spaceRect" presStyleCnt="0"/>
      <dgm:spPr/>
    </dgm:pt>
    <dgm:pt modelId="{B679A62B-1576-41E3-B7DB-8A86AB9621A5}" type="pres">
      <dgm:prSet presAssocID="{51F69A94-C217-469C-8A78-2644E19CB554}" presName="parTx" presStyleLbl="revTx" presStyleIdx="1" presStyleCnt="4">
        <dgm:presLayoutVars>
          <dgm:chMax val="0"/>
          <dgm:chPref val="0"/>
        </dgm:presLayoutVars>
      </dgm:prSet>
      <dgm:spPr/>
    </dgm:pt>
    <dgm:pt modelId="{CB9F0C65-0BAD-49EF-977D-310B12D3DF83}" type="pres">
      <dgm:prSet presAssocID="{DA9BD675-4B97-444C-B233-F0A26FE98EE1}" presName="sibTrans" presStyleCnt="0"/>
      <dgm:spPr/>
    </dgm:pt>
    <dgm:pt modelId="{90F2FDC9-989C-44BD-9D1B-C110D7EC84B8}" type="pres">
      <dgm:prSet presAssocID="{A326B295-BD6B-4080-9341-8CA119854CD2}" presName="compNode" presStyleCnt="0"/>
      <dgm:spPr/>
    </dgm:pt>
    <dgm:pt modelId="{2D714820-C73D-41E7-85E3-8082E730ABB1}" type="pres">
      <dgm:prSet presAssocID="{A326B295-BD6B-4080-9341-8CA119854CD2}" presName="bgRect" presStyleLbl="bgShp" presStyleIdx="2" presStyleCnt="4"/>
      <dgm:spPr/>
    </dgm:pt>
    <dgm:pt modelId="{ED2340B1-EF3E-4C06-A7A2-ED03F058AB9A}" type="pres">
      <dgm:prSet presAssocID="{A326B295-BD6B-4080-9341-8CA119854CD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twork"/>
        </a:ext>
      </dgm:extLst>
    </dgm:pt>
    <dgm:pt modelId="{8C2D8739-7416-472B-9A39-B956499FC575}" type="pres">
      <dgm:prSet presAssocID="{A326B295-BD6B-4080-9341-8CA119854CD2}" presName="spaceRect" presStyleCnt="0"/>
      <dgm:spPr/>
    </dgm:pt>
    <dgm:pt modelId="{23192D0C-C36A-4F51-AC29-E178C553E36C}" type="pres">
      <dgm:prSet presAssocID="{A326B295-BD6B-4080-9341-8CA119854CD2}" presName="parTx" presStyleLbl="revTx" presStyleIdx="2" presStyleCnt="4">
        <dgm:presLayoutVars>
          <dgm:chMax val="0"/>
          <dgm:chPref val="0"/>
        </dgm:presLayoutVars>
      </dgm:prSet>
      <dgm:spPr/>
    </dgm:pt>
    <dgm:pt modelId="{33CFB49F-F0F2-4C5A-878C-280F8A037031}" type="pres">
      <dgm:prSet presAssocID="{42259409-FA6B-4D0D-BCE3-EA0A530DB253}" presName="sibTrans" presStyleCnt="0"/>
      <dgm:spPr/>
    </dgm:pt>
    <dgm:pt modelId="{B276205E-9175-4D36-B662-7D68FA2C4BF6}" type="pres">
      <dgm:prSet presAssocID="{D42441AE-E064-4E7A-8955-44FA424515F8}" presName="compNode" presStyleCnt="0"/>
      <dgm:spPr/>
    </dgm:pt>
    <dgm:pt modelId="{E40F2A5A-E6ED-48EA-83F5-E3B0D60A4BA4}" type="pres">
      <dgm:prSet presAssocID="{D42441AE-E064-4E7A-8955-44FA424515F8}" presName="bgRect" presStyleLbl="bgShp" presStyleIdx="3" presStyleCnt="4"/>
      <dgm:spPr/>
    </dgm:pt>
    <dgm:pt modelId="{BDC3B5D0-3F46-43BC-BC9F-4D8D3A36B6C8}" type="pres">
      <dgm:prSet presAssocID="{D42441AE-E064-4E7A-8955-44FA424515F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ED816090-9DC3-4411-AFA6-FA24D8F4D7C4}" type="pres">
      <dgm:prSet presAssocID="{D42441AE-E064-4E7A-8955-44FA424515F8}" presName="spaceRect" presStyleCnt="0"/>
      <dgm:spPr/>
    </dgm:pt>
    <dgm:pt modelId="{0952CFB2-C829-4E3A-AF4E-9063A88184F6}" type="pres">
      <dgm:prSet presAssocID="{D42441AE-E064-4E7A-8955-44FA424515F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FFD0E717-1660-450B-9FF8-1206AA2A8FC5}" type="presOf" srcId="{2439394E-5F7B-47AA-870D-8EA68BB5AB01}" destId="{7EA15A7C-7055-4762-85AE-772A19687E83}" srcOrd="0" destOrd="0" presId="urn:microsoft.com/office/officeart/2018/2/layout/IconVerticalSolidList"/>
    <dgm:cxn modelId="{666C1926-F54F-4282-A7C1-EA91561ADCA6}" srcId="{2439394E-5F7B-47AA-870D-8EA68BB5AB01}" destId="{D42441AE-E064-4E7A-8955-44FA424515F8}" srcOrd="3" destOrd="0" parTransId="{4D789E05-879D-4F0B-9EF9-C4793A704CB6}" sibTransId="{7803A241-11E7-41B3-A0D6-6B49DA49FF31}"/>
    <dgm:cxn modelId="{03AF5249-1126-4285-974B-7A0A9CE337DA}" type="presOf" srcId="{D3D43BC4-0726-4E6F-A3A1-1992F3769176}" destId="{AA9DAEBC-A85E-4610-BD78-47C9DBDA6832}" srcOrd="0" destOrd="0" presId="urn:microsoft.com/office/officeart/2018/2/layout/IconVerticalSolidList"/>
    <dgm:cxn modelId="{29C7B275-7ADA-409B-B972-CEBDC97C4087}" srcId="{2439394E-5F7B-47AA-870D-8EA68BB5AB01}" destId="{51F69A94-C217-469C-8A78-2644E19CB554}" srcOrd="1" destOrd="0" parTransId="{47632133-5F3B-425B-8820-890F8EB4C457}" sibTransId="{DA9BD675-4B97-444C-B233-F0A26FE98EE1}"/>
    <dgm:cxn modelId="{432EBF88-2944-4171-915A-B68D30C7B199}" srcId="{2439394E-5F7B-47AA-870D-8EA68BB5AB01}" destId="{A326B295-BD6B-4080-9341-8CA119854CD2}" srcOrd="2" destOrd="0" parTransId="{71A34F4C-2405-4668-8ABD-4EA557C57E21}" sibTransId="{42259409-FA6B-4D0D-BCE3-EA0A530DB253}"/>
    <dgm:cxn modelId="{EDF827D6-8762-4178-95AD-46CDFBCA582E}" type="presOf" srcId="{51F69A94-C217-469C-8A78-2644E19CB554}" destId="{B679A62B-1576-41E3-B7DB-8A86AB9621A5}" srcOrd="0" destOrd="0" presId="urn:microsoft.com/office/officeart/2018/2/layout/IconVerticalSolidList"/>
    <dgm:cxn modelId="{954D92D9-90C0-4C79-B125-60BEFA59973F}" type="presOf" srcId="{D42441AE-E064-4E7A-8955-44FA424515F8}" destId="{0952CFB2-C829-4E3A-AF4E-9063A88184F6}" srcOrd="0" destOrd="0" presId="urn:microsoft.com/office/officeart/2018/2/layout/IconVerticalSolidList"/>
    <dgm:cxn modelId="{C59302E1-EA45-474D-A020-7D1A98D7F22F}" srcId="{2439394E-5F7B-47AA-870D-8EA68BB5AB01}" destId="{D3D43BC4-0726-4E6F-A3A1-1992F3769176}" srcOrd="0" destOrd="0" parTransId="{AA77DA97-CFF4-43EE-A626-0020C0D9B7BE}" sibTransId="{FC822E78-E356-4E24-A021-017CA2B422AC}"/>
    <dgm:cxn modelId="{B09266EC-299A-4572-A307-73E05360315C}" type="presOf" srcId="{A326B295-BD6B-4080-9341-8CA119854CD2}" destId="{23192D0C-C36A-4F51-AC29-E178C553E36C}" srcOrd="0" destOrd="0" presId="urn:microsoft.com/office/officeart/2018/2/layout/IconVerticalSolidList"/>
    <dgm:cxn modelId="{9266211D-87FD-471B-BFFC-6C5FA317E667}" type="presParOf" srcId="{7EA15A7C-7055-4762-85AE-772A19687E83}" destId="{127037BF-0298-4020-A006-4CFE22CEF1D4}" srcOrd="0" destOrd="0" presId="urn:microsoft.com/office/officeart/2018/2/layout/IconVerticalSolidList"/>
    <dgm:cxn modelId="{65077C55-8094-44A1-824D-2C82BE3F675C}" type="presParOf" srcId="{127037BF-0298-4020-A006-4CFE22CEF1D4}" destId="{6AFC88DD-B9F5-4E16-9DEF-9CC3CA5B86D0}" srcOrd="0" destOrd="0" presId="urn:microsoft.com/office/officeart/2018/2/layout/IconVerticalSolidList"/>
    <dgm:cxn modelId="{5E91B8ED-C2A6-4C80-B31A-9BF9162EE91B}" type="presParOf" srcId="{127037BF-0298-4020-A006-4CFE22CEF1D4}" destId="{C9CFFEAC-B20E-44D1-A1CD-D9D9CEF6141F}" srcOrd="1" destOrd="0" presId="urn:microsoft.com/office/officeart/2018/2/layout/IconVerticalSolidList"/>
    <dgm:cxn modelId="{B82B5D11-5B50-4100-96BE-F5A6B1D08A88}" type="presParOf" srcId="{127037BF-0298-4020-A006-4CFE22CEF1D4}" destId="{FFAAAAC4-F5B9-4A34-B46E-3578495FB080}" srcOrd="2" destOrd="0" presId="urn:microsoft.com/office/officeart/2018/2/layout/IconVerticalSolidList"/>
    <dgm:cxn modelId="{3FC05100-E0E5-4DA3-8F71-3A31B6092CA7}" type="presParOf" srcId="{127037BF-0298-4020-A006-4CFE22CEF1D4}" destId="{AA9DAEBC-A85E-4610-BD78-47C9DBDA6832}" srcOrd="3" destOrd="0" presId="urn:microsoft.com/office/officeart/2018/2/layout/IconVerticalSolidList"/>
    <dgm:cxn modelId="{D5BA1EC9-FBF6-4E8A-AB2F-122D550D0641}" type="presParOf" srcId="{7EA15A7C-7055-4762-85AE-772A19687E83}" destId="{967549CD-741D-4A95-A331-D187C61BC76E}" srcOrd="1" destOrd="0" presId="urn:microsoft.com/office/officeart/2018/2/layout/IconVerticalSolidList"/>
    <dgm:cxn modelId="{358FE85E-0FA5-4B42-A531-60506D3DBEA6}" type="presParOf" srcId="{7EA15A7C-7055-4762-85AE-772A19687E83}" destId="{B795BC4F-C798-4DB2-A60C-94C379DD3F16}" srcOrd="2" destOrd="0" presId="urn:microsoft.com/office/officeart/2018/2/layout/IconVerticalSolidList"/>
    <dgm:cxn modelId="{DFCEA144-0464-4049-A73E-4D3EA51BC82C}" type="presParOf" srcId="{B795BC4F-C798-4DB2-A60C-94C379DD3F16}" destId="{9EDAB2F6-788D-44BD-9A31-E40AA2C9091B}" srcOrd="0" destOrd="0" presId="urn:microsoft.com/office/officeart/2018/2/layout/IconVerticalSolidList"/>
    <dgm:cxn modelId="{3C358975-2E19-4468-BA15-7D2C8E8F622C}" type="presParOf" srcId="{B795BC4F-C798-4DB2-A60C-94C379DD3F16}" destId="{6E270117-9F92-43D1-9B29-9353B48EE485}" srcOrd="1" destOrd="0" presId="urn:microsoft.com/office/officeart/2018/2/layout/IconVerticalSolidList"/>
    <dgm:cxn modelId="{34147EE4-B8EB-4317-A087-49B72FB9F401}" type="presParOf" srcId="{B795BC4F-C798-4DB2-A60C-94C379DD3F16}" destId="{3840BC83-D266-49E7-A527-E20681E4AD9D}" srcOrd="2" destOrd="0" presId="urn:microsoft.com/office/officeart/2018/2/layout/IconVerticalSolidList"/>
    <dgm:cxn modelId="{80A9ECFF-0E49-4AF2-A1BE-0DE27241EE88}" type="presParOf" srcId="{B795BC4F-C798-4DB2-A60C-94C379DD3F16}" destId="{B679A62B-1576-41E3-B7DB-8A86AB9621A5}" srcOrd="3" destOrd="0" presId="urn:microsoft.com/office/officeart/2018/2/layout/IconVerticalSolidList"/>
    <dgm:cxn modelId="{D5145587-CDE4-4932-A86A-C64ACA33986F}" type="presParOf" srcId="{7EA15A7C-7055-4762-85AE-772A19687E83}" destId="{CB9F0C65-0BAD-49EF-977D-310B12D3DF83}" srcOrd="3" destOrd="0" presId="urn:microsoft.com/office/officeart/2018/2/layout/IconVerticalSolidList"/>
    <dgm:cxn modelId="{DAD14748-9491-458D-A2C7-8536D70D249D}" type="presParOf" srcId="{7EA15A7C-7055-4762-85AE-772A19687E83}" destId="{90F2FDC9-989C-44BD-9D1B-C110D7EC84B8}" srcOrd="4" destOrd="0" presId="urn:microsoft.com/office/officeart/2018/2/layout/IconVerticalSolidList"/>
    <dgm:cxn modelId="{E7F25F5B-480D-4E4E-87FB-2584F4EC8F16}" type="presParOf" srcId="{90F2FDC9-989C-44BD-9D1B-C110D7EC84B8}" destId="{2D714820-C73D-41E7-85E3-8082E730ABB1}" srcOrd="0" destOrd="0" presId="urn:microsoft.com/office/officeart/2018/2/layout/IconVerticalSolidList"/>
    <dgm:cxn modelId="{C8597E59-6880-49A6-8356-F0B129C32DD6}" type="presParOf" srcId="{90F2FDC9-989C-44BD-9D1B-C110D7EC84B8}" destId="{ED2340B1-EF3E-4C06-A7A2-ED03F058AB9A}" srcOrd="1" destOrd="0" presId="urn:microsoft.com/office/officeart/2018/2/layout/IconVerticalSolidList"/>
    <dgm:cxn modelId="{D89F6356-4445-4A52-95E1-7FD2BC06FB41}" type="presParOf" srcId="{90F2FDC9-989C-44BD-9D1B-C110D7EC84B8}" destId="{8C2D8739-7416-472B-9A39-B956499FC575}" srcOrd="2" destOrd="0" presId="urn:microsoft.com/office/officeart/2018/2/layout/IconVerticalSolidList"/>
    <dgm:cxn modelId="{896EF785-8107-4278-98C4-FEFF22B32A98}" type="presParOf" srcId="{90F2FDC9-989C-44BD-9D1B-C110D7EC84B8}" destId="{23192D0C-C36A-4F51-AC29-E178C553E36C}" srcOrd="3" destOrd="0" presId="urn:microsoft.com/office/officeart/2018/2/layout/IconVerticalSolidList"/>
    <dgm:cxn modelId="{3A39D494-FBE8-426C-A450-7318B4D69A7B}" type="presParOf" srcId="{7EA15A7C-7055-4762-85AE-772A19687E83}" destId="{33CFB49F-F0F2-4C5A-878C-280F8A037031}" srcOrd="5" destOrd="0" presId="urn:microsoft.com/office/officeart/2018/2/layout/IconVerticalSolidList"/>
    <dgm:cxn modelId="{95169053-2BDA-4FCB-9AB3-1189186B922A}" type="presParOf" srcId="{7EA15A7C-7055-4762-85AE-772A19687E83}" destId="{B276205E-9175-4D36-B662-7D68FA2C4BF6}" srcOrd="6" destOrd="0" presId="urn:microsoft.com/office/officeart/2018/2/layout/IconVerticalSolidList"/>
    <dgm:cxn modelId="{F7F94B99-FF1A-4E48-8E8A-EB1E9243D928}" type="presParOf" srcId="{B276205E-9175-4D36-B662-7D68FA2C4BF6}" destId="{E40F2A5A-E6ED-48EA-83F5-E3B0D60A4BA4}" srcOrd="0" destOrd="0" presId="urn:microsoft.com/office/officeart/2018/2/layout/IconVerticalSolidList"/>
    <dgm:cxn modelId="{1D9C5E39-B969-4404-85E2-5CBD0A78FECF}" type="presParOf" srcId="{B276205E-9175-4D36-B662-7D68FA2C4BF6}" destId="{BDC3B5D0-3F46-43BC-BC9F-4D8D3A36B6C8}" srcOrd="1" destOrd="0" presId="urn:microsoft.com/office/officeart/2018/2/layout/IconVerticalSolidList"/>
    <dgm:cxn modelId="{0C2B54CF-8875-4D8C-B298-90CA36904AA3}" type="presParOf" srcId="{B276205E-9175-4D36-B662-7D68FA2C4BF6}" destId="{ED816090-9DC3-4411-AFA6-FA24D8F4D7C4}" srcOrd="2" destOrd="0" presId="urn:microsoft.com/office/officeart/2018/2/layout/IconVerticalSolidList"/>
    <dgm:cxn modelId="{6600FF58-B205-480E-92E9-E7B8F1145487}" type="presParOf" srcId="{B276205E-9175-4D36-B662-7D68FA2C4BF6}" destId="{0952CFB2-C829-4E3A-AF4E-9063A88184F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7679FA-3860-4887-9CC1-411201DD8813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F8EB2-DAA5-4571-A09E-D6457B85614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Safety, consistency, and efficiency are critical First </a:t>
          </a:r>
        </a:p>
      </dgm:t>
    </dgm:pt>
    <dgm:pt modelId="{37107A33-6DEF-476F-9FAE-65708DB59FD2}" type="parTrans" cxnId="{4FF1C9B8-9377-48AD-85BD-0A8421CF44B2}">
      <dgm:prSet/>
      <dgm:spPr/>
      <dgm:t>
        <a:bodyPr/>
        <a:lstStyle/>
        <a:p>
          <a:endParaRPr lang="en-US" sz="2800"/>
        </a:p>
      </dgm:t>
    </dgm:pt>
    <dgm:pt modelId="{52583F67-D5B5-44EA-9C3C-1685E895F109}" type="sibTrans" cxnId="{4FF1C9B8-9377-48AD-85BD-0A8421CF44B2}">
      <dgm:prSet/>
      <dgm:spPr/>
      <dgm:t>
        <a:bodyPr/>
        <a:lstStyle/>
        <a:p>
          <a:endParaRPr lang="en-US" sz="2800"/>
        </a:p>
      </dgm:t>
    </dgm:pt>
    <dgm:pt modelId="{AC2178C5-6F52-4CFB-B211-F9B96D6871E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 dirty="0"/>
            <a:t>Shift from volume-driven to intelligence-driven production </a:t>
          </a:r>
        </a:p>
      </dgm:t>
    </dgm:pt>
    <dgm:pt modelId="{CC0452FF-2867-4179-9657-3C4629485C71}" type="parTrans" cxnId="{A411F489-77C5-4BB5-A9A7-D0869A283F37}">
      <dgm:prSet/>
      <dgm:spPr/>
      <dgm:t>
        <a:bodyPr/>
        <a:lstStyle/>
        <a:p>
          <a:endParaRPr lang="en-US" sz="2800"/>
        </a:p>
      </dgm:t>
    </dgm:pt>
    <dgm:pt modelId="{6CED37B6-3219-43F7-9A06-17980E245514}" type="sibTrans" cxnId="{A411F489-77C5-4BB5-A9A7-D0869A283F37}">
      <dgm:prSet/>
      <dgm:spPr/>
      <dgm:t>
        <a:bodyPr/>
        <a:lstStyle/>
        <a:p>
          <a:endParaRPr lang="en-US" sz="2800"/>
        </a:p>
      </dgm:t>
    </dgm:pt>
    <dgm:pt modelId="{2AEF70AF-9B9C-4529-BEA6-7E5F77B9DEC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Demand for flexible packaging and fast changeovers</a:t>
          </a:r>
        </a:p>
      </dgm:t>
    </dgm:pt>
    <dgm:pt modelId="{589760EE-CF89-49E9-ACFA-452998764883}" type="parTrans" cxnId="{714E574D-C859-4803-ACC9-928A97AE21D0}">
      <dgm:prSet/>
      <dgm:spPr/>
      <dgm:t>
        <a:bodyPr/>
        <a:lstStyle/>
        <a:p>
          <a:endParaRPr lang="en-US" sz="2800"/>
        </a:p>
      </dgm:t>
    </dgm:pt>
    <dgm:pt modelId="{87A83C7F-AE5C-473A-8B0B-93B7F2C751DA}" type="sibTrans" cxnId="{714E574D-C859-4803-ACC9-928A97AE21D0}">
      <dgm:prSet/>
      <dgm:spPr/>
      <dgm:t>
        <a:bodyPr/>
        <a:lstStyle/>
        <a:p>
          <a:endParaRPr lang="en-US" sz="2800"/>
        </a:p>
      </dgm:t>
    </dgm:pt>
    <dgm:pt modelId="{69889D17-018E-4BA3-8BA4-8ED084D3925C}" type="pres">
      <dgm:prSet presAssocID="{5C7679FA-3860-4887-9CC1-411201DD8813}" presName="root" presStyleCnt="0">
        <dgm:presLayoutVars>
          <dgm:dir/>
          <dgm:resizeHandles val="exact"/>
        </dgm:presLayoutVars>
      </dgm:prSet>
      <dgm:spPr/>
    </dgm:pt>
    <dgm:pt modelId="{F91B8FD2-0D22-493E-ADC5-4792BCFF351C}" type="pres">
      <dgm:prSet presAssocID="{BBDF8EB2-DAA5-4571-A09E-D6457B85614A}" presName="compNode" presStyleCnt="0"/>
      <dgm:spPr/>
    </dgm:pt>
    <dgm:pt modelId="{70C18F1D-7765-48F0-A553-870C7853077D}" type="pres">
      <dgm:prSet presAssocID="{BBDF8EB2-DAA5-4571-A09E-D6457B85614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auge"/>
        </a:ext>
      </dgm:extLst>
    </dgm:pt>
    <dgm:pt modelId="{EEBD0218-E70D-4EA5-93A4-F5DFA034BE2D}" type="pres">
      <dgm:prSet presAssocID="{BBDF8EB2-DAA5-4571-A09E-D6457B85614A}" presName="spaceRect" presStyleCnt="0"/>
      <dgm:spPr/>
    </dgm:pt>
    <dgm:pt modelId="{C5AAA8B8-6214-4493-A9FB-16BEB72DBC1F}" type="pres">
      <dgm:prSet presAssocID="{BBDF8EB2-DAA5-4571-A09E-D6457B85614A}" presName="textRect" presStyleLbl="revTx" presStyleIdx="0" presStyleCnt="3">
        <dgm:presLayoutVars>
          <dgm:chMax val="1"/>
          <dgm:chPref val="1"/>
        </dgm:presLayoutVars>
      </dgm:prSet>
      <dgm:spPr/>
    </dgm:pt>
    <dgm:pt modelId="{2CC89AE4-9FFC-400A-801A-1F99B5766F91}" type="pres">
      <dgm:prSet presAssocID="{52583F67-D5B5-44EA-9C3C-1685E895F109}" presName="sibTrans" presStyleCnt="0"/>
      <dgm:spPr/>
    </dgm:pt>
    <dgm:pt modelId="{EB0A51AB-CE03-40A3-A360-26BD20209322}" type="pres">
      <dgm:prSet presAssocID="{AC2178C5-6F52-4CFB-B211-F9B96D6871EC}" presName="compNode" presStyleCnt="0"/>
      <dgm:spPr/>
    </dgm:pt>
    <dgm:pt modelId="{6C285EEC-948C-4A70-948D-FBA71DF2C256}" type="pres">
      <dgm:prSet presAssocID="{AC2178C5-6F52-4CFB-B211-F9B96D6871E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rrow Circle"/>
        </a:ext>
      </dgm:extLst>
    </dgm:pt>
    <dgm:pt modelId="{C212B200-7679-45AD-BF7B-9691773EF901}" type="pres">
      <dgm:prSet presAssocID="{AC2178C5-6F52-4CFB-B211-F9B96D6871EC}" presName="spaceRect" presStyleCnt="0"/>
      <dgm:spPr/>
    </dgm:pt>
    <dgm:pt modelId="{00E6C02A-FBDD-4D20-804B-F8D41FD1095C}" type="pres">
      <dgm:prSet presAssocID="{AC2178C5-6F52-4CFB-B211-F9B96D6871EC}" presName="textRect" presStyleLbl="revTx" presStyleIdx="1" presStyleCnt="3">
        <dgm:presLayoutVars>
          <dgm:chMax val="1"/>
          <dgm:chPref val="1"/>
        </dgm:presLayoutVars>
      </dgm:prSet>
      <dgm:spPr/>
    </dgm:pt>
    <dgm:pt modelId="{B116512E-F0E0-4626-B907-5BC5BF732BBD}" type="pres">
      <dgm:prSet presAssocID="{6CED37B6-3219-43F7-9A06-17980E245514}" presName="sibTrans" presStyleCnt="0"/>
      <dgm:spPr/>
    </dgm:pt>
    <dgm:pt modelId="{F73DC7A9-6CDE-49C7-AE0A-02B862E2EB06}" type="pres">
      <dgm:prSet presAssocID="{2AEF70AF-9B9C-4529-BEA6-7E5F77B9DEC0}" presName="compNode" presStyleCnt="0"/>
      <dgm:spPr/>
    </dgm:pt>
    <dgm:pt modelId="{401B6203-AA72-408E-9CE0-75ED63D981DC}" type="pres">
      <dgm:prSet presAssocID="{2AEF70AF-9B9C-4529-BEA6-7E5F77B9DEC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ox"/>
        </a:ext>
      </dgm:extLst>
    </dgm:pt>
    <dgm:pt modelId="{F5E424F7-754E-4ADA-91D9-AD61CB586978}" type="pres">
      <dgm:prSet presAssocID="{2AEF70AF-9B9C-4529-BEA6-7E5F77B9DEC0}" presName="spaceRect" presStyleCnt="0"/>
      <dgm:spPr/>
    </dgm:pt>
    <dgm:pt modelId="{0F1A5970-DA5E-4329-B6D8-40BCB90D859A}" type="pres">
      <dgm:prSet presAssocID="{2AEF70AF-9B9C-4529-BEA6-7E5F77B9DEC0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14E574D-C859-4803-ACC9-928A97AE21D0}" srcId="{5C7679FA-3860-4887-9CC1-411201DD8813}" destId="{2AEF70AF-9B9C-4529-BEA6-7E5F77B9DEC0}" srcOrd="2" destOrd="0" parTransId="{589760EE-CF89-49E9-ACFA-452998764883}" sibTransId="{87A83C7F-AE5C-473A-8B0B-93B7F2C751DA}"/>
    <dgm:cxn modelId="{0BE44376-62D6-499B-9CF4-D25CF03B80CC}" type="presOf" srcId="{AC2178C5-6F52-4CFB-B211-F9B96D6871EC}" destId="{00E6C02A-FBDD-4D20-804B-F8D41FD1095C}" srcOrd="0" destOrd="0" presId="urn:microsoft.com/office/officeart/2018/2/layout/IconLabelList"/>
    <dgm:cxn modelId="{A411F489-77C5-4BB5-A9A7-D0869A283F37}" srcId="{5C7679FA-3860-4887-9CC1-411201DD8813}" destId="{AC2178C5-6F52-4CFB-B211-F9B96D6871EC}" srcOrd="1" destOrd="0" parTransId="{CC0452FF-2867-4179-9657-3C4629485C71}" sibTransId="{6CED37B6-3219-43F7-9A06-17980E245514}"/>
    <dgm:cxn modelId="{2AEE9895-400F-4DA2-8557-72FE278CCA3F}" type="presOf" srcId="{5C7679FA-3860-4887-9CC1-411201DD8813}" destId="{69889D17-018E-4BA3-8BA4-8ED084D3925C}" srcOrd="0" destOrd="0" presId="urn:microsoft.com/office/officeart/2018/2/layout/IconLabelList"/>
    <dgm:cxn modelId="{4FF1C9B8-9377-48AD-85BD-0A8421CF44B2}" srcId="{5C7679FA-3860-4887-9CC1-411201DD8813}" destId="{BBDF8EB2-DAA5-4571-A09E-D6457B85614A}" srcOrd="0" destOrd="0" parTransId="{37107A33-6DEF-476F-9FAE-65708DB59FD2}" sibTransId="{52583F67-D5B5-44EA-9C3C-1685E895F109}"/>
    <dgm:cxn modelId="{14ADBAD3-1CE4-4DD1-B7DB-A9491712DE5F}" type="presOf" srcId="{BBDF8EB2-DAA5-4571-A09E-D6457B85614A}" destId="{C5AAA8B8-6214-4493-A9FB-16BEB72DBC1F}" srcOrd="0" destOrd="0" presId="urn:microsoft.com/office/officeart/2018/2/layout/IconLabelList"/>
    <dgm:cxn modelId="{247F5EDB-9314-4594-A4AC-7A626218AE2F}" type="presOf" srcId="{2AEF70AF-9B9C-4529-BEA6-7E5F77B9DEC0}" destId="{0F1A5970-DA5E-4329-B6D8-40BCB90D859A}" srcOrd="0" destOrd="0" presId="urn:microsoft.com/office/officeart/2018/2/layout/IconLabelList"/>
    <dgm:cxn modelId="{0234902C-C8C2-4FAA-B1EB-9923C503F8ED}" type="presParOf" srcId="{69889D17-018E-4BA3-8BA4-8ED084D3925C}" destId="{F91B8FD2-0D22-493E-ADC5-4792BCFF351C}" srcOrd="0" destOrd="0" presId="urn:microsoft.com/office/officeart/2018/2/layout/IconLabelList"/>
    <dgm:cxn modelId="{9757C6FE-4043-4969-A9F6-C0A12C87A463}" type="presParOf" srcId="{F91B8FD2-0D22-493E-ADC5-4792BCFF351C}" destId="{70C18F1D-7765-48F0-A553-870C7853077D}" srcOrd="0" destOrd="0" presId="urn:microsoft.com/office/officeart/2018/2/layout/IconLabelList"/>
    <dgm:cxn modelId="{2C2DCFD8-18B6-43AF-9A70-64CFAC91D51E}" type="presParOf" srcId="{F91B8FD2-0D22-493E-ADC5-4792BCFF351C}" destId="{EEBD0218-E70D-4EA5-93A4-F5DFA034BE2D}" srcOrd="1" destOrd="0" presId="urn:microsoft.com/office/officeart/2018/2/layout/IconLabelList"/>
    <dgm:cxn modelId="{1F31670B-EAF9-4EC4-901C-F5F1002BACBB}" type="presParOf" srcId="{F91B8FD2-0D22-493E-ADC5-4792BCFF351C}" destId="{C5AAA8B8-6214-4493-A9FB-16BEB72DBC1F}" srcOrd="2" destOrd="0" presId="urn:microsoft.com/office/officeart/2018/2/layout/IconLabelList"/>
    <dgm:cxn modelId="{D2F4BAFC-8140-4D31-8EB1-899F5A38398E}" type="presParOf" srcId="{69889D17-018E-4BA3-8BA4-8ED084D3925C}" destId="{2CC89AE4-9FFC-400A-801A-1F99B5766F91}" srcOrd="1" destOrd="0" presId="urn:microsoft.com/office/officeart/2018/2/layout/IconLabelList"/>
    <dgm:cxn modelId="{85CA8B33-794D-496E-B25F-CD5CAC720AA0}" type="presParOf" srcId="{69889D17-018E-4BA3-8BA4-8ED084D3925C}" destId="{EB0A51AB-CE03-40A3-A360-26BD20209322}" srcOrd="2" destOrd="0" presId="urn:microsoft.com/office/officeart/2018/2/layout/IconLabelList"/>
    <dgm:cxn modelId="{090C187E-9E5E-43AC-BFB7-24624E9CA87D}" type="presParOf" srcId="{EB0A51AB-CE03-40A3-A360-26BD20209322}" destId="{6C285EEC-948C-4A70-948D-FBA71DF2C256}" srcOrd="0" destOrd="0" presId="urn:microsoft.com/office/officeart/2018/2/layout/IconLabelList"/>
    <dgm:cxn modelId="{E6F11E3C-2176-4860-A698-32907F8BBBFB}" type="presParOf" srcId="{EB0A51AB-CE03-40A3-A360-26BD20209322}" destId="{C212B200-7679-45AD-BF7B-9691773EF901}" srcOrd="1" destOrd="0" presId="urn:microsoft.com/office/officeart/2018/2/layout/IconLabelList"/>
    <dgm:cxn modelId="{DC8F9EAB-B6DD-4B23-A780-909625592FD5}" type="presParOf" srcId="{EB0A51AB-CE03-40A3-A360-26BD20209322}" destId="{00E6C02A-FBDD-4D20-804B-F8D41FD1095C}" srcOrd="2" destOrd="0" presId="urn:microsoft.com/office/officeart/2018/2/layout/IconLabelList"/>
    <dgm:cxn modelId="{707D48E1-4D63-43E1-8BDB-73A8DA7A20BB}" type="presParOf" srcId="{69889D17-018E-4BA3-8BA4-8ED084D3925C}" destId="{B116512E-F0E0-4626-B907-5BC5BF732BBD}" srcOrd="3" destOrd="0" presId="urn:microsoft.com/office/officeart/2018/2/layout/IconLabelList"/>
    <dgm:cxn modelId="{C51FD517-E000-4BDF-9666-B4F138D2249C}" type="presParOf" srcId="{69889D17-018E-4BA3-8BA4-8ED084D3925C}" destId="{F73DC7A9-6CDE-49C7-AE0A-02B862E2EB06}" srcOrd="4" destOrd="0" presId="urn:microsoft.com/office/officeart/2018/2/layout/IconLabelList"/>
    <dgm:cxn modelId="{EAB1E817-8CB3-4477-9275-00B1B6170361}" type="presParOf" srcId="{F73DC7A9-6CDE-49C7-AE0A-02B862E2EB06}" destId="{401B6203-AA72-408E-9CE0-75ED63D981DC}" srcOrd="0" destOrd="0" presId="urn:microsoft.com/office/officeart/2018/2/layout/IconLabelList"/>
    <dgm:cxn modelId="{A34D4524-7B29-4F93-B866-4F71A005124A}" type="presParOf" srcId="{F73DC7A9-6CDE-49C7-AE0A-02B862E2EB06}" destId="{F5E424F7-754E-4ADA-91D9-AD61CB586978}" srcOrd="1" destOrd="0" presId="urn:microsoft.com/office/officeart/2018/2/layout/IconLabelList"/>
    <dgm:cxn modelId="{F96F6D5B-371A-40FC-B1FA-0D6BEDBBC5D3}" type="presParOf" srcId="{F73DC7A9-6CDE-49C7-AE0A-02B862E2EB06}" destId="{0F1A5970-DA5E-4329-B6D8-40BCB90D859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3C244C-44DD-4F42-ABBA-4C9036898DB6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E245768-9784-4CC8-AF77-FF4D87ABB9AB}">
      <dgm:prSet/>
      <dgm:spPr/>
      <dgm:t>
        <a:bodyPr/>
        <a:lstStyle/>
        <a:p>
          <a:r>
            <a:rPr lang="en-US"/>
            <a:t>Smart weighing and packaging systems Predictive maintenance and reduced downtime </a:t>
          </a:r>
        </a:p>
      </dgm:t>
    </dgm:pt>
    <dgm:pt modelId="{F475B1D2-7E21-4592-8E6A-0C1B52B33DF7}" type="parTrans" cxnId="{2E583A38-CB27-48CA-8504-B35BD893BDBD}">
      <dgm:prSet/>
      <dgm:spPr/>
      <dgm:t>
        <a:bodyPr/>
        <a:lstStyle/>
        <a:p>
          <a:endParaRPr lang="en-US"/>
        </a:p>
      </dgm:t>
    </dgm:pt>
    <dgm:pt modelId="{2E4C0BFF-1FEB-4ECE-AFBA-A4BB001CBE25}" type="sibTrans" cxnId="{2E583A38-CB27-48CA-8504-B35BD893BDBD}">
      <dgm:prSet/>
      <dgm:spPr/>
      <dgm:t>
        <a:bodyPr/>
        <a:lstStyle/>
        <a:p>
          <a:endParaRPr lang="en-US"/>
        </a:p>
      </dgm:t>
    </dgm:pt>
    <dgm:pt modelId="{77D32622-77A9-4E32-8168-4D0E1860090B}">
      <dgm:prSet/>
      <dgm:spPr/>
      <dgm:t>
        <a:bodyPr/>
        <a:lstStyle/>
        <a:p>
          <a:r>
            <a:rPr lang="en-US"/>
            <a:t>Waste reduction and energy-efficient designs </a:t>
          </a:r>
        </a:p>
      </dgm:t>
    </dgm:pt>
    <dgm:pt modelId="{095A15F2-87B6-4F66-8DCA-70374C62C27F}" type="parTrans" cxnId="{8B95192C-6754-4285-82AF-D8AA6D80221E}">
      <dgm:prSet/>
      <dgm:spPr/>
      <dgm:t>
        <a:bodyPr/>
        <a:lstStyle/>
        <a:p>
          <a:endParaRPr lang="en-US"/>
        </a:p>
      </dgm:t>
    </dgm:pt>
    <dgm:pt modelId="{B7C749BC-EFAE-434E-BCDD-F0A4E6560FAA}" type="sibTrans" cxnId="{8B95192C-6754-4285-82AF-D8AA6D80221E}">
      <dgm:prSet/>
      <dgm:spPr/>
      <dgm:t>
        <a:bodyPr/>
        <a:lstStyle/>
        <a:p>
          <a:endParaRPr lang="en-US"/>
        </a:p>
      </dgm:t>
    </dgm:pt>
    <dgm:pt modelId="{98C21BCD-0132-4F35-81EA-8C0D0A809C60}">
      <dgm:prSet/>
      <dgm:spPr/>
      <dgm:t>
        <a:bodyPr/>
        <a:lstStyle/>
        <a:p>
          <a:r>
            <a:rPr lang="en-US"/>
            <a:t>Partners: Syntegon, Hansella, Statec Binder, Boatopack</a:t>
          </a:r>
        </a:p>
      </dgm:t>
    </dgm:pt>
    <dgm:pt modelId="{8999510A-20D7-4ED7-88BE-37E7D3EE8542}" type="parTrans" cxnId="{EAE0321A-0E34-4A5A-8291-AF8E18C6108B}">
      <dgm:prSet/>
      <dgm:spPr/>
      <dgm:t>
        <a:bodyPr/>
        <a:lstStyle/>
        <a:p>
          <a:endParaRPr lang="en-US"/>
        </a:p>
      </dgm:t>
    </dgm:pt>
    <dgm:pt modelId="{FB4FF02C-AF85-4FFD-A885-FFAA08C47CB0}" type="sibTrans" cxnId="{EAE0321A-0E34-4A5A-8291-AF8E18C6108B}">
      <dgm:prSet/>
      <dgm:spPr/>
      <dgm:t>
        <a:bodyPr/>
        <a:lstStyle/>
        <a:p>
          <a:endParaRPr lang="en-US"/>
        </a:p>
      </dgm:t>
    </dgm:pt>
    <dgm:pt modelId="{872EB297-9AAD-4AE2-B225-6906895D634D}" type="pres">
      <dgm:prSet presAssocID="{173C244C-44DD-4F42-ABBA-4C9036898DB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50256F4-D1E8-4412-911D-C6E7C6A7B8F6}" type="pres">
      <dgm:prSet presAssocID="{2E245768-9784-4CC8-AF77-FF4D87ABB9AB}" presName="hierRoot1" presStyleCnt="0"/>
      <dgm:spPr/>
    </dgm:pt>
    <dgm:pt modelId="{8FB0E922-ED38-4236-84D3-91B38ADF0966}" type="pres">
      <dgm:prSet presAssocID="{2E245768-9784-4CC8-AF77-FF4D87ABB9AB}" presName="composite" presStyleCnt="0"/>
      <dgm:spPr/>
    </dgm:pt>
    <dgm:pt modelId="{C31BA6C6-64E6-41EF-B766-C48F422BF170}" type="pres">
      <dgm:prSet presAssocID="{2E245768-9784-4CC8-AF77-FF4D87ABB9AB}" presName="background" presStyleLbl="node0" presStyleIdx="0" presStyleCnt="3"/>
      <dgm:spPr/>
    </dgm:pt>
    <dgm:pt modelId="{9BDC84B8-46B2-4A7D-83C3-B838C2D3E2EF}" type="pres">
      <dgm:prSet presAssocID="{2E245768-9784-4CC8-AF77-FF4D87ABB9AB}" presName="text" presStyleLbl="fgAcc0" presStyleIdx="0" presStyleCnt="3">
        <dgm:presLayoutVars>
          <dgm:chPref val="3"/>
        </dgm:presLayoutVars>
      </dgm:prSet>
      <dgm:spPr/>
    </dgm:pt>
    <dgm:pt modelId="{4A1A2965-5ACC-4107-8AB5-568860CF12A0}" type="pres">
      <dgm:prSet presAssocID="{2E245768-9784-4CC8-AF77-FF4D87ABB9AB}" presName="hierChild2" presStyleCnt="0"/>
      <dgm:spPr/>
    </dgm:pt>
    <dgm:pt modelId="{124F8724-6CD8-4581-B371-1D7390D46FE1}" type="pres">
      <dgm:prSet presAssocID="{77D32622-77A9-4E32-8168-4D0E1860090B}" presName="hierRoot1" presStyleCnt="0"/>
      <dgm:spPr/>
    </dgm:pt>
    <dgm:pt modelId="{0B64B6CC-F7A6-48BB-90B6-0471F3759CBA}" type="pres">
      <dgm:prSet presAssocID="{77D32622-77A9-4E32-8168-4D0E1860090B}" presName="composite" presStyleCnt="0"/>
      <dgm:spPr/>
    </dgm:pt>
    <dgm:pt modelId="{FE34A63E-78C8-4E11-92EF-6694FDE60825}" type="pres">
      <dgm:prSet presAssocID="{77D32622-77A9-4E32-8168-4D0E1860090B}" presName="background" presStyleLbl="node0" presStyleIdx="1" presStyleCnt="3"/>
      <dgm:spPr/>
    </dgm:pt>
    <dgm:pt modelId="{AE7B721D-A840-48E6-8DE1-C0F317CD0381}" type="pres">
      <dgm:prSet presAssocID="{77D32622-77A9-4E32-8168-4D0E1860090B}" presName="text" presStyleLbl="fgAcc0" presStyleIdx="1" presStyleCnt="3">
        <dgm:presLayoutVars>
          <dgm:chPref val="3"/>
        </dgm:presLayoutVars>
      </dgm:prSet>
      <dgm:spPr/>
    </dgm:pt>
    <dgm:pt modelId="{6D1DF588-86D6-4698-9E3A-987715A4C726}" type="pres">
      <dgm:prSet presAssocID="{77D32622-77A9-4E32-8168-4D0E1860090B}" presName="hierChild2" presStyleCnt="0"/>
      <dgm:spPr/>
    </dgm:pt>
    <dgm:pt modelId="{58686968-D701-4C76-A13E-95C88C84FF63}" type="pres">
      <dgm:prSet presAssocID="{98C21BCD-0132-4F35-81EA-8C0D0A809C60}" presName="hierRoot1" presStyleCnt="0"/>
      <dgm:spPr/>
    </dgm:pt>
    <dgm:pt modelId="{AA14C78E-9329-430F-9DF1-946AF5C95CF0}" type="pres">
      <dgm:prSet presAssocID="{98C21BCD-0132-4F35-81EA-8C0D0A809C60}" presName="composite" presStyleCnt="0"/>
      <dgm:spPr/>
    </dgm:pt>
    <dgm:pt modelId="{C29428EB-3E57-4DF4-9FD8-8A0A679EE66F}" type="pres">
      <dgm:prSet presAssocID="{98C21BCD-0132-4F35-81EA-8C0D0A809C60}" presName="background" presStyleLbl="node0" presStyleIdx="2" presStyleCnt="3"/>
      <dgm:spPr/>
    </dgm:pt>
    <dgm:pt modelId="{A9482D74-377C-47C3-B7CC-3A4BA88726C2}" type="pres">
      <dgm:prSet presAssocID="{98C21BCD-0132-4F35-81EA-8C0D0A809C60}" presName="text" presStyleLbl="fgAcc0" presStyleIdx="2" presStyleCnt="3">
        <dgm:presLayoutVars>
          <dgm:chPref val="3"/>
        </dgm:presLayoutVars>
      </dgm:prSet>
      <dgm:spPr/>
    </dgm:pt>
    <dgm:pt modelId="{356B0DB9-86EA-4F0C-8228-A141E1AAF618}" type="pres">
      <dgm:prSet presAssocID="{98C21BCD-0132-4F35-81EA-8C0D0A809C60}" presName="hierChild2" presStyleCnt="0"/>
      <dgm:spPr/>
    </dgm:pt>
  </dgm:ptLst>
  <dgm:cxnLst>
    <dgm:cxn modelId="{A76F2100-1BB1-4714-B04A-98EBF1EC4821}" type="presOf" srcId="{2E245768-9784-4CC8-AF77-FF4D87ABB9AB}" destId="{9BDC84B8-46B2-4A7D-83C3-B838C2D3E2EF}" srcOrd="0" destOrd="0" presId="urn:microsoft.com/office/officeart/2005/8/layout/hierarchy1"/>
    <dgm:cxn modelId="{EAF95111-F9A8-40C6-8409-E04A6376626D}" type="presOf" srcId="{98C21BCD-0132-4F35-81EA-8C0D0A809C60}" destId="{A9482D74-377C-47C3-B7CC-3A4BA88726C2}" srcOrd="0" destOrd="0" presId="urn:microsoft.com/office/officeart/2005/8/layout/hierarchy1"/>
    <dgm:cxn modelId="{EAE0321A-0E34-4A5A-8291-AF8E18C6108B}" srcId="{173C244C-44DD-4F42-ABBA-4C9036898DB6}" destId="{98C21BCD-0132-4F35-81EA-8C0D0A809C60}" srcOrd="2" destOrd="0" parTransId="{8999510A-20D7-4ED7-88BE-37E7D3EE8542}" sibTransId="{FB4FF02C-AF85-4FFD-A885-FFAA08C47CB0}"/>
    <dgm:cxn modelId="{8B95192C-6754-4285-82AF-D8AA6D80221E}" srcId="{173C244C-44DD-4F42-ABBA-4C9036898DB6}" destId="{77D32622-77A9-4E32-8168-4D0E1860090B}" srcOrd="1" destOrd="0" parTransId="{095A15F2-87B6-4F66-8DCA-70374C62C27F}" sibTransId="{B7C749BC-EFAE-434E-BCDD-F0A4E6560FAA}"/>
    <dgm:cxn modelId="{2E583A38-CB27-48CA-8504-B35BD893BDBD}" srcId="{173C244C-44DD-4F42-ABBA-4C9036898DB6}" destId="{2E245768-9784-4CC8-AF77-FF4D87ABB9AB}" srcOrd="0" destOrd="0" parTransId="{F475B1D2-7E21-4592-8E6A-0C1B52B33DF7}" sibTransId="{2E4C0BFF-1FEB-4ECE-AFBA-A4BB001CBE25}"/>
    <dgm:cxn modelId="{48F0B1E2-C1A8-4B1C-94A9-4445F65D4A6B}" type="presOf" srcId="{77D32622-77A9-4E32-8168-4D0E1860090B}" destId="{AE7B721D-A840-48E6-8DE1-C0F317CD0381}" srcOrd="0" destOrd="0" presId="urn:microsoft.com/office/officeart/2005/8/layout/hierarchy1"/>
    <dgm:cxn modelId="{BE42A9E7-D282-4662-B355-CE1D080B1768}" type="presOf" srcId="{173C244C-44DD-4F42-ABBA-4C9036898DB6}" destId="{872EB297-9AAD-4AE2-B225-6906895D634D}" srcOrd="0" destOrd="0" presId="urn:microsoft.com/office/officeart/2005/8/layout/hierarchy1"/>
    <dgm:cxn modelId="{458AE3C1-10AB-4526-8A53-4E5741FA9D25}" type="presParOf" srcId="{872EB297-9AAD-4AE2-B225-6906895D634D}" destId="{550256F4-D1E8-4412-911D-C6E7C6A7B8F6}" srcOrd="0" destOrd="0" presId="urn:microsoft.com/office/officeart/2005/8/layout/hierarchy1"/>
    <dgm:cxn modelId="{4BDBFC91-8D66-4E1E-9C21-F08BAAA665D0}" type="presParOf" srcId="{550256F4-D1E8-4412-911D-C6E7C6A7B8F6}" destId="{8FB0E922-ED38-4236-84D3-91B38ADF0966}" srcOrd="0" destOrd="0" presId="urn:microsoft.com/office/officeart/2005/8/layout/hierarchy1"/>
    <dgm:cxn modelId="{A8B45411-A153-4409-91EA-DD14FBE7148F}" type="presParOf" srcId="{8FB0E922-ED38-4236-84D3-91B38ADF0966}" destId="{C31BA6C6-64E6-41EF-B766-C48F422BF170}" srcOrd="0" destOrd="0" presId="urn:microsoft.com/office/officeart/2005/8/layout/hierarchy1"/>
    <dgm:cxn modelId="{99FA1452-C0FE-472A-A8E5-2B43DF2B3ED5}" type="presParOf" srcId="{8FB0E922-ED38-4236-84D3-91B38ADF0966}" destId="{9BDC84B8-46B2-4A7D-83C3-B838C2D3E2EF}" srcOrd="1" destOrd="0" presId="urn:microsoft.com/office/officeart/2005/8/layout/hierarchy1"/>
    <dgm:cxn modelId="{745A403C-9F29-4F3E-B97F-958CA01D39B3}" type="presParOf" srcId="{550256F4-D1E8-4412-911D-C6E7C6A7B8F6}" destId="{4A1A2965-5ACC-4107-8AB5-568860CF12A0}" srcOrd="1" destOrd="0" presId="urn:microsoft.com/office/officeart/2005/8/layout/hierarchy1"/>
    <dgm:cxn modelId="{99417BB8-E730-4447-8E93-17117F624A6F}" type="presParOf" srcId="{872EB297-9AAD-4AE2-B225-6906895D634D}" destId="{124F8724-6CD8-4581-B371-1D7390D46FE1}" srcOrd="1" destOrd="0" presId="urn:microsoft.com/office/officeart/2005/8/layout/hierarchy1"/>
    <dgm:cxn modelId="{192078A5-B3EE-4D55-83DD-85083DDAAEB5}" type="presParOf" srcId="{124F8724-6CD8-4581-B371-1D7390D46FE1}" destId="{0B64B6CC-F7A6-48BB-90B6-0471F3759CBA}" srcOrd="0" destOrd="0" presId="urn:microsoft.com/office/officeart/2005/8/layout/hierarchy1"/>
    <dgm:cxn modelId="{1C7384F6-1D9E-4BBA-91A0-D84338A10883}" type="presParOf" srcId="{0B64B6CC-F7A6-48BB-90B6-0471F3759CBA}" destId="{FE34A63E-78C8-4E11-92EF-6694FDE60825}" srcOrd="0" destOrd="0" presId="urn:microsoft.com/office/officeart/2005/8/layout/hierarchy1"/>
    <dgm:cxn modelId="{5821140A-CB48-4A46-A343-9C9A65489F96}" type="presParOf" srcId="{0B64B6CC-F7A6-48BB-90B6-0471F3759CBA}" destId="{AE7B721D-A840-48E6-8DE1-C0F317CD0381}" srcOrd="1" destOrd="0" presId="urn:microsoft.com/office/officeart/2005/8/layout/hierarchy1"/>
    <dgm:cxn modelId="{BC4E0B4C-CEA2-4567-98E4-8D55B0EE7973}" type="presParOf" srcId="{124F8724-6CD8-4581-B371-1D7390D46FE1}" destId="{6D1DF588-86D6-4698-9E3A-987715A4C726}" srcOrd="1" destOrd="0" presId="urn:microsoft.com/office/officeart/2005/8/layout/hierarchy1"/>
    <dgm:cxn modelId="{E40DF102-15E2-4CE3-9264-5A906D31D7C4}" type="presParOf" srcId="{872EB297-9AAD-4AE2-B225-6906895D634D}" destId="{58686968-D701-4C76-A13E-95C88C84FF63}" srcOrd="2" destOrd="0" presId="urn:microsoft.com/office/officeart/2005/8/layout/hierarchy1"/>
    <dgm:cxn modelId="{1D874293-9F54-4B40-AB9E-40B0DFFFA3B2}" type="presParOf" srcId="{58686968-D701-4C76-A13E-95C88C84FF63}" destId="{AA14C78E-9329-430F-9DF1-946AF5C95CF0}" srcOrd="0" destOrd="0" presId="urn:microsoft.com/office/officeart/2005/8/layout/hierarchy1"/>
    <dgm:cxn modelId="{40FCBF61-C596-4985-A836-22BF60AA14C3}" type="presParOf" srcId="{AA14C78E-9329-430F-9DF1-946AF5C95CF0}" destId="{C29428EB-3E57-4DF4-9FD8-8A0A679EE66F}" srcOrd="0" destOrd="0" presId="urn:microsoft.com/office/officeart/2005/8/layout/hierarchy1"/>
    <dgm:cxn modelId="{4E682305-C396-4B75-9B46-7DF14369E44B}" type="presParOf" srcId="{AA14C78E-9329-430F-9DF1-946AF5C95CF0}" destId="{A9482D74-377C-47C3-B7CC-3A4BA88726C2}" srcOrd="1" destOrd="0" presId="urn:microsoft.com/office/officeart/2005/8/layout/hierarchy1"/>
    <dgm:cxn modelId="{A6D207D8-18E2-4115-9119-8EF060025F53}" type="presParOf" srcId="{58686968-D701-4C76-A13E-95C88C84FF63}" destId="{356B0DB9-86EA-4F0C-8228-A141E1AAF61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B47D8C-6C5A-433A-AD92-9923D86B0980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838226-CBD1-42FE-B535-3A8D625E7E8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High-precision filling and packaging systems </a:t>
          </a:r>
        </a:p>
      </dgm:t>
    </dgm:pt>
    <dgm:pt modelId="{3AEBC6A4-F6AA-4965-9BA0-BA5A853A7A23}" type="parTrans" cxnId="{C6C9AA2A-C5E0-4CBD-862C-F2846A01A89B}">
      <dgm:prSet/>
      <dgm:spPr/>
      <dgm:t>
        <a:bodyPr/>
        <a:lstStyle/>
        <a:p>
          <a:endParaRPr lang="en-US"/>
        </a:p>
      </dgm:t>
    </dgm:pt>
    <dgm:pt modelId="{245EED5A-56FD-44BE-BC55-810D4F3A91CF}" type="sibTrans" cxnId="{C6C9AA2A-C5E0-4CBD-862C-F2846A01A89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F4A31F-DCC3-412F-BD96-18CC3075AF2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Digital batch records and serialization </a:t>
          </a:r>
        </a:p>
      </dgm:t>
    </dgm:pt>
    <dgm:pt modelId="{2EC0F269-377D-4FE8-A01B-0E0C3FAD790D}" type="parTrans" cxnId="{523E3F3F-2F76-41B7-89D1-E323BA1B0E8D}">
      <dgm:prSet/>
      <dgm:spPr/>
      <dgm:t>
        <a:bodyPr/>
        <a:lstStyle/>
        <a:p>
          <a:endParaRPr lang="en-US"/>
        </a:p>
      </dgm:t>
    </dgm:pt>
    <dgm:pt modelId="{180C776F-1D65-438C-BC3F-52DC4B6EFEB5}" type="sibTrans" cxnId="{523E3F3F-2F76-41B7-89D1-E323BA1B0E8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B2EA62-53C0-43ED-AE89-E7090B8D832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AI-supported inspection and monitoring </a:t>
          </a:r>
        </a:p>
      </dgm:t>
    </dgm:pt>
    <dgm:pt modelId="{CA7833E2-900A-4FDF-A139-7F417833DB53}" type="parTrans" cxnId="{E6BAE875-87C8-490C-B8F1-7A84EC16736B}">
      <dgm:prSet/>
      <dgm:spPr/>
      <dgm:t>
        <a:bodyPr/>
        <a:lstStyle/>
        <a:p>
          <a:endParaRPr lang="en-US"/>
        </a:p>
      </dgm:t>
    </dgm:pt>
    <dgm:pt modelId="{46CA8F7B-F2FE-4004-883B-3422F1D80B24}" type="sibTrans" cxnId="{E6BAE875-87C8-490C-B8F1-7A84EC16736B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2844767-7EF3-49DE-A673-172D2BED134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Partners: Syntegon, Hansella, Rommelag</a:t>
          </a:r>
        </a:p>
      </dgm:t>
    </dgm:pt>
    <dgm:pt modelId="{3652EA83-4F8C-451B-A8C5-E3C67EC82D61}" type="parTrans" cxnId="{A445C64D-A6D8-4EDC-B5CF-4BFCA8A11443}">
      <dgm:prSet/>
      <dgm:spPr/>
      <dgm:t>
        <a:bodyPr/>
        <a:lstStyle/>
        <a:p>
          <a:endParaRPr lang="en-US"/>
        </a:p>
      </dgm:t>
    </dgm:pt>
    <dgm:pt modelId="{4CA51AE2-30A9-45DD-843A-C9F679ADE05C}" type="sibTrans" cxnId="{A445C64D-A6D8-4EDC-B5CF-4BFCA8A11443}">
      <dgm:prSet/>
      <dgm:spPr/>
      <dgm:t>
        <a:bodyPr/>
        <a:lstStyle/>
        <a:p>
          <a:endParaRPr lang="en-US"/>
        </a:p>
      </dgm:t>
    </dgm:pt>
    <dgm:pt modelId="{A063B11B-42C3-4F98-A3A9-C6754EC65517}" type="pres">
      <dgm:prSet presAssocID="{33B47D8C-6C5A-433A-AD92-9923D86B0980}" presName="root" presStyleCnt="0">
        <dgm:presLayoutVars>
          <dgm:dir/>
          <dgm:resizeHandles val="exact"/>
        </dgm:presLayoutVars>
      </dgm:prSet>
      <dgm:spPr/>
    </dgm:pt>
    <dgm:pt modelId="{9444E539-70AC-420C-B426-4637B9A10BB9}" type="pres">
      <dgm:prSet presAssocID="{33B47D8C-6C5A-433A-AD92-9923D86B0980}" presName="container" presStyleCnt="0">
        <dgm:presLayoutVars>
          <dgm:dir/>
          <dgm:resizeHandles val="exact"/>
        </dgm:presLayoutVars>
      </dgm:prSet>
      <dgm:spPr/>
    </dgm:pt>
    <dgm:pt modelId="{8390457F-EE82-421F-AE81-A103071300FF}" type="pres">
      <dgm:prSet presAssocID="{3B838226-CBD1-42FE-B535-3A8D625E7E88}" presName="compNode" presStyleCnt="0"/>
      <dgm:spPr/>
    </dgm:pt>
    <dgm:pt modelId="{A0F55C99-0260-4A35-B341-576762B0668F}" type="pres">
      <dgm:prSet presAssocID="{3B838226-CBD1-42FE-B535-3A8D625E7E88}" presName="iconBgRect" presStyleLbl="bgShp" presStyleIdx="0" presStyleCnt="4"/>
      <dgm:spPr/>
    </dgm:pt>
    <dgm:pt modelId="{FC2A8AFC-0285-4A03-AF55-9E2B79854F26}" type="pres">
      <dgm:prSet presAssocID="{3B838226-CBD1-42FE-B535-3A8D625E7E8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nchor"/>
        </a:ext>
      </dgm:extLst>
    </dgm:pt>
    <dgm:pt modelId="{B03E799C-6D96-462C-BFE0-8E9BFE9F3B36}" type="pres">
      <dgm:prSet presAssocID="{3B838226-CBD1-42FE-B535-3A8D625E7E88}" presName="spaceRect" presStyleCnt="0"/>
      <dgm:spPr/>
    </dgm:pt>
    <dgm:pt modelId="{CE3108D8-1F31-4FB3-A76C-BA2B9E978F2D}" type="pres">
      <dgm:prSet presAssocID="{3B838226-CBD1-42FE-B535-3A8D625E7E88}" presName="textRect" presStyleLbl="revTx" presStyleIdx="0" presStyleCnt="4">
        <dgm:presLayoutVars>
          <dgm:chMax val="1"/>
          <dgm:chPref val="1"/>
        </dgm:presLayoutVars>
      </dgm:prSet>
      <dgm:spPr/>
    </dgm:pt>
    <dgm:pt modelId="{011E50A9-31CF-4B9A-AD33-DA65E3A0A3EF}" type="pres">
      <dgm:prSet presAssocID="{245EED5A-56FD-44BE-BC55-810D4F3A91CF}" presName="sibTrans" presStyleLbl="sibTrans2D1" presStyleIdx="0" presStyleCnt="0"/>
      <dgm:spPr/>
    </dgm:pt>
    <dgm:pt modelId="{F0D8C109-898F-4315-A510-2C25F7BDEAC8}" type="pres">
      <dgm:prSet presAssocID="{34F4A31F-DCC3-412F-BD96-18CC3075AF2C}" presName="compNode" presStyleCnt="0"/>
      <dgm:spPr/>
    </dgm:pt>
    <dgm:pt modelId="{7A59D3CA-8D8C-48D6-8EC1-E98544E44885}" type="pres">
      <dgm:prSet presAssocID="{34F4A31F-DCC3-412F-BD96-18CC3075AF2C}" presName="iconBgRect" presStyleLbl="bgShp" presStyleIdx="1" presStyleCnt="4"/>
      <dgm:spPr/>
    </dgm:pt>
    <dgm:pt modelId="{8BABF219-D0AE-41EA-A91E-E7B2F24C1251}" type="pres">
      <dgm:prSet presAssocID="{34F4A31F-DCC3-412F-BD96-18CC3075AF2C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1BB96C76-5074-436F-8320-8A5CECA2FEBC}" type="pres">
      <dgm:prSet presAssocID="{34F4A31F-DCC3-412F-BD96-18CC3075AF2C}" presName="spaceRect" presStyleCnt="0"/>
      <dgm:spPr/>
    </dgm:pt>
    <dgm:pt modelId="{C24F56ED-4CB3-43AD-8A79-A274E8CA47E1}" type="pres">
      <dgm:prSet presAssocID="{34F4A31F-DCC3-412F-BD96-18CC3075AF2C}" presName="textRect" presStyleLbl="revTx" presStyleIdx="1" presStyleCnt="4">
        <dgm:presLayoutVars>
          <dgm:chMax val="1"/>
          <dgm:chPref val="1"/>
        </dgm:presLayoutVars>
      </dgm:prSet>
      <dgm:spPr/>
    </dgm:pt>
    <dgm:pt modelId="{898C0D1E-A515-4586-951B-E497021C1E6B}" type="pres">
      <dgm:prSet presAssocID="{180C776F-1D65-438C-BC3F-52DC4B6EFEB5}" presName="sibTrans" presStyleLbl="sibTrans2D1" presStyleIdx="0" presStyleCnt="0"/>
      <dgm:spPr/>
    </dgm:pt>
    <dgm:pt modelId="{D27A71A4-D131-46E5-9E2A-7E6D428C1DA5}" type="pres">
      <dgm:prSet presAssocID="{FCB2EA62-53C0-43ED-AE89-E7090B8D8329}" presName="compNode" presStyleCnt="0"/>
      <dgm:spPr/>
    </dgm:pt>
    <dgm:pt modelId="{204B6C7F-4115-4B4D-9C08-F5935B3F5D1D}" type="pres">
      <dgm:prSet presAssocID="{FCB2EA62-53C0-43ED-AE89-E7090B8D8329}" presName="iconBgRect" presStyleLbl="bgShp" presStyleIdx="2" presStyleCnt="4"/>
      <dgm:spPr/>
    </dgm:pt>
    <dgm:pt modelId="{36B91020-99A0-42F7-9055-51557B331F29}" type="pres">
      <dgm:prSet presAssocID="{FCB2EA62-53C0-43ED-AE89-E7090B8D832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0A523FF5-69B0-4AB7-AAFA-27C342358450}" type="pres">
      <dgm:prSet presAssocID="{FCB2EA62-53C0-43ED-AE89-E7090B8D8329}" presName="spaceRect" presStyleCnt="0"/>
      <dgm:spPr/>
    </dgm:pt>
    <dgm:pt modelId="{D1FF062D-2E9D-4F99-B7D6-B666DAAA4A0F}" type="pres">
      <dgm:prSet presAssocID="{FCB2EA62-53C0-43ED-AE89-E7090B8D8329}" presName="textRect" presStyleLbl="revTx" presStyleIdx="2" presStyleCnt="4">
        <dgm:presLayoutVars>
          <dgm:chMax val="1"/>
          <dgm:chPref val="1"/>
        </dgm:presLayoutVars>
      </dgm:prSet>
      <dgm:spPr/>
    </dgm:pt>
    <dgm:pt modelId="{DFF02B1C-10B7-40E5-BB09-786A3A7A3457}" type="pres">
      <dgm:prSet presAssocID="{46CA8F7B-F2FE-4004-883B-3422F1D80B24}" presName="sibTrans" presStyleLbl="sibTrans2D1" presStyleIdx="0" presStyleCnt="0"/>
      <dgm:spPr/>
    </dgm:pt>
    <dgm:pt modelId="{0BCA24A3-691D-4A78-961D-A19C0627E1F7}" type="pres">
      <dgm:prSet presAssocID="{32844767-7EF3-49DE-A673-172D2BED134D}" presName="compNode" presStyleCnt="0"/>
      <dgm:spPr/>
    </dgm:pt>
    <dgm:pt modelId="{6682ED6C-529A-4266-9599-7CEC1CC8F8D7}" type="pres">
      <dgm:prSet presAssocID="{32844767-7EF3-49DE-A673-172D2BED134D}" presName="iconBgRect" presStyleLbl="bgShp" presStyleIdx="3" presStyleCnt="4"/>
      <dgm:spPr/>
    </dgm:pt>
    <dgm:pt modelId="{B2847453-DD86-45AB-B15B-14081A6CC6C8}" type="pres">
      <dgm:prSet presAssocID="{32844767-7EF3-49DE-A673-172D2BED134D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stomer Review"/>
        </a:ext>
      </dgm:extLst>
    </dgm:pt>
    <dgm:pt modelId="{0C2B84A7-6C62-429C-BB85-FA52B98A202A}" type="pres">
      <dgm:prSet presAssocID="{32844767-7EF3-49DE-A673-172D2BED134D}" presName="spaceRect" presStyleCnt="0"/>
      <dgm:spPr/>
    </dgm:pt>
    <dgm:pt modelId="{0E89A3D0-B8E9-4D51-83F4-CBBEB8A5FFB6}" type="pres">
      <dgm:prSet presAssocID="{32844767-7EF3-49DE-A673-172D2BED134D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B9FD90B-61AC-43BC-9933-97AEEEA57D1B}" type="presOf" srcId="{46CA8F7B-F2FE-4004-883B-3422F1D80B24}" destId="{DFF02B1C-10B7-40E5-BB09-786A3A7A3457}" srcOrd="0" destOrd="0" presId="urn:microsoft.com/office/officeart/2018/2/layout/IconCircleList"/>
    <dgm:cxn modelId="{A481A61C-31CC-4D66-BE2D-D9AFA02F6A14}" type="presOf" srcId="{180C776F-1D65-438C-BC3F-52DC4B6EFEB5}" destId="{898C0D1E-A515-4586-951B-E497021C1E6B}" srcOrd="0" destOrd="0" presId="urn:microsoft.com/office/officeart/2018/2/layout/IconCircleList"/>
    <dgm:cxn modelId="{DA74CE23-037C-490E-8590-E964D1310316}" type="presOf" srcId="{FCB2EA62-53C0-43ED-AE89-E7090B8D8329}" destId="{D1FF062D-2E9D-4F99-B7D6-B666DAAA4A0F}" srcOrd="0" destOrd="0" presId="urn:microsoft.com/office/officeart/2018/2/layout/IconCircleList"/>
    <dgm:cxn modelId="{C6C9AA2A-C5E0-4CBD-862C-F2846A01A89B}" srcId="{33B47D8C-6C5A-433A-AD92-9923D86B0980}" destId="{3B838226-CBD1-42FE-B535-3A8D625E7E88}" srcOrd="0" destOrd="0" parTransId="{3AEBC6A4-F6AA-4965-9BA0-BA5A853A7A23}" sibTransId="{245EED5A-56FD-44BE-BC55-810D4F3A91CF}"/>
    <dgm:cxn modelId="{523E3F3F-2F76-41B7-89D1-E323BA1B0E8D}" srcId="{33B47D8C-6C5A-433A-AD92-9923D86B0980}" destId="{34F4A31F-DCC3-412F-BD96-18CC3075AF2C}" srcOrd="1" destOrd="0" parTransId="{2EC0F269-377D-4FE8-A01B-0E0C3FAD790D}" sibTransId="{180C776F-1D65-438C-BC3F-52DC4B6EFEB5}"/>
    <dgm:cxn modelId="{F377DC60-5C28-47A5-9C4A-0CD712713C73}" type="presOf" srcId="{3B838226-CBD1-42FE-B535-3A8D625E7E88}" destId="{CE3108D8-1F31-4FB3-A76C-BA2B9E978F2D}" srcOrd="0" destOrd="0" presId="urn:microsoft.com/office/officeart/2018/2/layout/IconCircleList"/>
    <dgm:cxn modelId="{7BB6DD41-5E9D-4E92-84DE-A1E8053D35FB}" type="presOf" srcId="{34F4A31F-DCC3-412F-BD96-18CC3075AF2C}" destId="{C24F56ED-4CB3-43AD-8A79-A274E8CA47E1}" srcOrd="0" destOrd="0" presId="urn:microsoft.com/office/officeart/2018/2/layout/IconCircleList"/>
    <dgm:cxn modelId="{A445C64D-A6D8-4EDC-B5CF-4BFCA8A11443}" srcId="{33B47D8C-6C5A-433A-AD92-9923D86B0980}" destId="{32844767-7EF3-49DE-A673-172D2BED134D}" srcOrd="3" destOrd="0" parTransId="{3652EA83-4F8C-451B-A8C5-E3C67EC82D61}" sibTransId="{4CA51AE2-30A9-45DD-843A-C9F679ADE05C}"/>
    <dgm:cxn modelId="{E6BAE875-87C8-490C-B8F1-7A84EC16736B}" srcId="{33B47D8C-6C5A-433A-AD92-9923D86B0980}" destId="{FCB2EA62-53C0-43ED-AE89-E7090B8D8329}" srcOrd="2" destOrd="0" parTransId="{CA7833E2-900A-4FDF-A139-7F417833DB53}" sibTransId="{46CA8F7B-F2FE-4004-883B-3422F1D80B24}"/>
    <dgm:cxn modelId="{9AEC45B8-19A3-44DB-BBEF-CB1A8F044573}" type="presOf" srcId="{245EED5A-56FD-44BE-BC55-810D4F3A91CF}" destId="{011E50A9-31CF-4B9A-AD33-DA65E3A0A3EF}" srcOrd="0" destOrd="0" presId="urn:microsoft.com/office/officeart/2018/2/layout/IconCircleList"/>
    <dgm:cxn modelId="{B264A9C5-D0E3-4BFF-AA6B-2E99EFCF9A0E}" type="presOf" srcId="{32844767-7EF3-49DE-A673-172D2BED134D}" destId="{0E89A3D0-B8E9-4D51-83F4-CBBEB8A5FFB6}" srcOrd="0" destOrd="0" presId="urn:microsoft.com/office/officeart/2018/2/layout/IconCircleList"/>
    <dgm:cxn modelId="{B42727E8-D58B-461D-A66D-749098D0745B}" type="presOf" srcId="{33B47D8C-6C5A-433A-AD92-9923D86B0980}" destId="{A063B11B-42C3-4F98-A3A9-C6754EC65517}" srcOrd="0" destOrd="0" presId="urn:microsoft.com/office/officeart/2018/2/layout/IconCircleList"/>
    <dgm:cxn modelId="{ACCD9FC9-E0BD-430B-BC3B-0E85C7CC9E0B}" type="presParOf" srcId="{A063B11B-42C3-4F98-A3A9-C6754EC65517}" destId="{9444E539-70AC-420C-B426-4637B9A10BB9}" srcOrd="0" destOrd="0" presId="urn:microsoft.com/office/officeart/2018/2/layout/IconCircleList"/>
    <dgm:cxn modelId="{C8D77E83-7B74-4C9C-AF3F-CFF6CE5793AB}" type="presParOf" srcId="{9444E539-70AC-420C-B426-4637B9A10BB9}" destId="{8390457F-EE82-421F-AE81-A103071300FF}" srcOrd="0" destOrd="0" presId="urn:microsoft.com/office/officeart/2018/2/layout/IconCircleList"/>
    <dgm:cxn modelId="{0F91CA9D-BF58-4339-A86B-C4BF9FD7B5A7}" type="presParOf" srcId="{8390457F-EE82-421F-AE81-A103071300FF}" destId="{A0F55C99-0260-4A35-B341-576762B0668F}" srcOrd="0" destOrd="0" presId="urn:microsoft.com/office/officeart/2018/2/layout/IconCircleList"/>
    <dgm:cxn modelId="{4C828D29-7851-4233-8987-0C1B02D34DDF}" type="presParOf" srcId="{8390457F-EE82-421F-AE81-A103071300FF}" destId="{FC2A8AFC-0285-4A03-AF55-9E2B79854F26}" srcOrd="1" destOrd="0" presId="urn:microsoft.com/office/officeart/2018/2/layout/IconCircleList"/>
    <dgm:cxn modelId="{7646BF8C-27C3-4461-A629-391827CD852F}" type="presParOf" srcId="{8390457F-EE82-421F-AE81-A103071300FF}" destId="{B03E799C-6D96-462C-BFE0-8E9BFE9F3B36}" srcOrd="2" destOrd="0" presId="urn:microsoft.com/office/officeart/2018/2/layout/IconCircleList"/>
    <dgm:cxn modelId="{9CB1DFA7-30B1-4DA3-BB03-F3704CCCCE8A}" type="presParOf" srcId="{8390457F-EE82-421F-AE81-A103071300FF}" destId="{CE3108D8-1F31-4FB3-A76C-BA2B9E978F2D}" srcOrd="3" destOrd="0" presId="urn:microsoft.com/office/officeart/2018/2/layout/IconCircleList"/>
    <dgm:cxn modelId="{0D908B6E-3106-4F7D-B217-E0CA0A040A78}" type="presParOf" srcId="{9444E539-70AC-420C-B426-4637B9A10BB9}" destId="{011E50A9-31CF-4B9A-AD33-DA65E3A0A3EF}" srcOrd="1" destOrd="0" presId="urn:microsoft.com/office/officeart/2018/2/layout/IconCircleList"/>
    <dgm:cxn modelId="{9BA1FE09-490B-4669-A001-DE21B3478AD7}" type="presParOf" srcId="{9444E539-70AC-420C-B426-4637B9A10BB9}" destId="{F0D8C109-898F-4315-A510-2C25F7BDEAC8}" srcOrd="2" destOrd="0" presId="urn:microsoft.com/office/officeart/2018/2/layout/IconCircleList"/>
    <dgm:cxn modelId="{D83F01D7-78C5-47FB-9818-28CEE49D5586}" type="presParOf" srcId="{F0D8C109-898F-4315-A510-2C25F7BDEAC8}" destId="{7A59D3CA-8D8C-48D6-8EC1-E98544E44885}" srcOrd="0" destOrd="0" presId="urn:microsoft.com/office/officeart/2018/2/layout/IconCircleList"/>
    <dgm:cxn modelId="{05A77C3B-B7B6-4298-BA73-7FBD8D15F541}" type="presParOf" srcId="{F0D8C109-898F-4315-A510-2C25F7BDEAC8}" destId="{8BABF219-D0AE-41EA-A91E-E7B2F24C1251}" srcOrd="1" destOrd="0" presId="urn:microsoft.com/office/officeart/2018/2/layout/IconCircleList"/>
    <dgm:cxn modelId="{B88FB0D4-BB24-4E3B-A1E4-9F87FF024F3D}" type="presParOf" srcId="{F0D8C109-898F-4315-A510-2C25F7BDEAC8}" destId="{1BB96C76-5074-436F-8320-8A5CECA2FEBC}" srcOrd="2" destOrd="0" presId="urn:microsoft.com/office/officeart/2018/2/layout/IconCircleList"/>
    <dgm:cxn modelId="{A6F5FD70-6FDA-406E-AD5C-750DFF932A85}" type="presParOf" srcId="{F0D8C109-898F-4315-A510-2C25F7BDEAC8}" destId="{C24F56ED-4CB3-43AD-8A79-A274E8CA47E1}" srcOrd="3" destOrd="0" presId="urn:microsoft.com/office/officeart/2018/2/layout/IconCircleList"/>
    <dgm:cxn modelId="{48394E9B-B3CF-4872-8DFB-E134E22CA0AA}" type="presParOf" srcId="{9444E539-70AC-420C-B426-4637B9A10BB9}" destId="{898C0D1E-A515-4586-951B-E497021C1E6B}" srcOrd="3" destOrd="0" presId="urn:microsoft.com/office/officeart/2018/2/layout/IconCircleList"/>
    <dgm:cxn modelId="{F120C84D-ABE5-4F6D-8A06-E08E1F1D682E}" type="presParOf" srcId="{9444E539-70AC-420C-B426-4637B9A10BB9}" destId="{D27A71A4-D131-46E5-9E2A-7E6D428C1DA5}" srcOrd="4" destOrd="0" presId="urn:microsoft.com/office/officeart/2018/2/layout/IconCircleList"/>
    <dgm:cxn modelId="{01172F30-85D2-47AE-BD55-507C6B4D7F5A}" type="presParOf" srcId="{D27A71A4-D131-46E5-9E2A-7E6D428C1DA5}" destId="{204B6C7F-4115-4B4D-9C08-F5935B3F5D1D}" srcOrd="0" destOrd="0" presId="urn:microsoft.com/office/officeart/2018/2/layout/IconCircleList"/>
    <dgm:cxn modelId="{16D762CF-DD60-4020-8177-A66A99B6411F}" type="presParOf" srcId="{D27A71A4-D131-46E5-9E2A-7E6D428C1DA5}" destId="{36B91020-99A0-42F7-9055-51557B331F29}" srcOrd="1" destOrd="0" presId="urn:microsoft.com/office/officeart/2018/2/layout/IconCircleList"/>
    <dgm:cxn modelId="{37FF343C-995C-4A6F-B887-A13E0BE079FD}" type="presParOf" srcId="{D27A71A4-D131-46E5-9E2A-7E6D428C1DA5}" destId="{0A523FF5-69B0-4AB7-AAFA-27C342358450}" srcOrd="2" destOrd="0" presId="urn:microsoft.com/office/officeart/2018/2/layout/IconCircleList"/>
    <dgm:cxn modelId="{1DB932E6-09E8-476E-997C-3C4C018E963C}" type="presParOf" srcId="{D27A71A4-D131-46E5-9E2A-7E6D428C1DA5}" destId="{D1FF062D-2E9D-4F99-B7D6-B666DAAA4A0F}" srcOrd="3" destOrd="0" presId="urn:microsoft.com/office/officeart/2018/2/layout/IconCircleList"/>
    <dgm:cxn modelId="{EDE0291C-1316-402B-9D28-BBA748172DE0}" type="presParOf" srcId="{9444E539-70AC-420C-B426-4637B9A10BB9}" destId="{DFF02B1C-10B7-40E5-BB09-786A3A7A3457}" srcOrd="5" destOrd="0" presId="urn:microsoft.com/office/officeart/2018/2/layout/IconCircleList"/>
    <dgm:cxn modelId="{7A564F6B-6381-40F1-8A22-ED231CE51180}" type="presParOf" srcId="{9444E539-70AC-420C-B426-4637B9A10BB9}" destId="{0BCA24A3-691D-4A78-961D-A19C0627E1F7}" srcOrd="6" destOrd="0" presId="urn:microsoft.com/office/officeart/2018/2/layout/IconCircleList"/>
    <dgm:cxn modelId="{1E054DC2-31BF-43E2-AD7E-83F8F5FD2528}" type="presParOf" srcId="{0BCA24A3-691D-4A78-961D-A19C0627E1F7}" destId="{6682ED6C-529A-4266-9599-7CEC1CC8F8D7}" srcOrd="0" destOrd="0" presId="urn:microsoft.com/office/officeart/2018/2/layout/IconCircleList"/>
    <dgm:cxn modelId="{446E8F07-E982-4656-BB03-E159C9A175E1}" type="presParOf" srcId="{0BCA24A3-691D-4A78-961D-A19C0627E1F7}" destId="{B2847453-DD86-45AB-B15B-14081A6CC6C8}" srcOrd="1" destOrd="0" presId="urn:microsoft.com/office/officeart/2018/2/layout/IconCircleList"/>
    <dgm:cxn modelId="{DFBC1D3C-48E4-4545-954C-CC30B0C84E01}" type="presParOf" srcId="{0BCA24A3-691D-4A78-961D-A19C0627E1F7}" destId="{0C2B84A7-6C62-429C-BB85-FA52B98A202A}" srcOrd="2" destOrd="0" presId="urn:microsoft.com/office/officeart/2018/2/layout/IconCircleList"/>
    <dgm:cxn modelId="{77DFCBA4-0E39-4C51-BCFB-8EABCEBCE426}" type="presParOf" srcId="{0BCA24A3-691D-4A78-961D-A19C0627E1F7}" destId="{0E89A3D0-B8E9-4D51-83F4-CBBEB8A5FFB6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A84CAB-B8D4-436B-A079-BFD103615F2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82833AE-B152-46C4-82C9-3874253160FA}">
      <dgm:prSet custT="1"/>
      <dgm:spPr/>
      <dgm:t>
        <a:bodyPr/>
        <a:lstStyle/>
        <a:p>
          <a:pPr>
            <a:defRPr cap="all"/>
          </a:pPr>
          <a:r>
            <a:rPr lang="en-US" sz="1800" dirty="0"/>
            <a:t>Fully traceable and data-driven operations </a:t>
          </a:r>
        </a:p>
      </dgm:t>
    </dgm:pt>
    <dgm:pt modelId="{E3B46CCA-DC74-47E4-856C-36761EC0E9D8}" type="parTrans" cxnId="{25035D1C-A1C4-474C-B307-A9DC64C43CEB}">
      <dgm:prSet/>
      <dgm:spPr/>
      <dgm:t>
        <a:bodyPr/>
        <a:lstStyle/>
        <a:p>
          <a:endParaRPr lang="en-US"/>
        </a:p>
      </dgm:t>
    </dgm:pt>
    <dgm:pt modelId="{AB3BDF8D-F37C-4757-BD39-5C79B8146158}" type="sibTrans" cxnId="{25035D1C-A1C4-474C-B307-A9DC64C43CEB}">
      <dgm:prSet/>
      <dgm:spPr/>
      <dgm:t>
        <a:bodyPr/>
        <a:lstStyle/>
        <a:p>
          <a:endParaRPr lang="en-US"/>
        </a:p>
      </dgm:t>
    </dgm:pt>
    <dgm:pt modelId="{7C49931C-97F8-44F6-86C4-0B545C5A6868}">
      <dgm:prSet custT="1"/>
      <dgm:spPr/>
      <dgm:t>
        <a:bodyPr/>
        <a:lstStyle/>
        <a:p>
          <a:pPr>
            <a:defRPr cap="all"/>
          </a:pPr>
          <a:r>
            <a:rPr lang="en-US" sz="1800" dirty="0"/>
            <a:t>Reduced human </a:t>
          </a:r>
          <a:r>
            <a:rPr lang="en-US" sz="2000" dirty="0"/>
            <a:t>error</a:t>
          </a:r>
          <a:r>
            <a:rPr lang="en-US" sz="1800" dirty="0"/>
            <a:t> through automation </a:t>
          </a:r>
        </a:p>
      </dgm:t>
    </dgm:pt>
    <dgm:pt modelId="{127A829B-0304-4684-AD4C-EC5813E5B17A}" type="parTrans" cxnId="{17BF9B23-FD5F-4EA8-906A-C9DC38C8AEF1}">
      <dgm:prSet/>
      <dgm:spPr/>
      <dgm:t>
        <a:bodyPr/>
        <a:lstStyle/>
        <a:p>
          <a:endParaRPr lang="en-US"/>
        </a:p>
      </dgm:t>
    </dgm:pt>
    <dgm:pt modelId="{2661E6CE-1E05-48AE-8C90-8046ACCCD832}" type="sibTrans" cxnId="{17BF9B23-FD5F-4EA8-906A-C9DC38C8AEF1}">
      <dgm:prSet/>
      <dgm:spPr/>
      <dgm:t>
        <a:bodyPr/>
        <a:lstStyle/>
        <a:p>
          <a:endParaRPr lang="en-US"/>
        </a:p>
      </dgm:t>
    </dgm:pt>
    <dgm:pt modelId="{BA629BE1-287D-48F2-8915-838754CF3A1C}">
      <dgm:prSet custT="1"/>
      <dgm:spPr/>
      <dgm:t>
        <a:bodyPr/>
        <a:lstStyle/>
        <a:p>
          <a:pPr>
            <a:defRPr cap="all"/>
          </a:pPr>
          <a:r>
            <a:rPr lang="en-US" sz="1800" dirty="0"/>
            <a:t>Faster regulatory compliance and audits </a:t>
          </a:r>
        </a:p>
      </dgm:t>
    </dgm:pt>
    <dgm:pt modelId="{ED133E78-4676-426C-A7AD-277E675589E3}" type="parTrans" cxnId="{C4D93C29-A5A6-413D-BE1F-ACC577784DC2}">
      <dgm:prSet/>
      <dgm:spPr/>
      <dgm:t>
        <a:bodyPr/>
        <a:lstStyle/>
        <a:p>
          <a:endParaRPr lang="en-US"/>
        </a:p>
      </dgm:t>
    </dgm:pt>
    <dgm:pt modelId="{5D1EDD19-5193-4D65-BEFD-9A7A2E94E042}" type="sibTrans" cxnId="{C4D93C29-A5A6-413D-BE1F-ACC577784DC2}">
      <dgm:prSet/>
      <dgm:spPr/>
      <dgm:t>
        <a:bodyPr/>
        <a:lstStyle/>
        <a:p>
          <a:endParaRPr lang="en-US"/>
        </a:p>
      </dgm:t>
    </dgm:pt>
    <dgm:pt modelId="{BD909F58-7CDD-4814-9B6F-39F4ECF9271F}">
      <dgm:prSet/>
      <dgm:spPr/>
      <dgm:t>
        <a:bodyPr/>
        <a:lstStyle/>
        <a:p>
          <a:pPr>
            <a:defRPr cap="all"/>
          </a:pPr>
          <a:r>
            <a:rPr lang="en-US" dirty="0"/>
            <a:t>Trust built through technology</a:t>
          </a:r>
        </a:p>
      </dgm:t>
    </dgm:pt>
    <dgm:pt modelId="{94CFA50D-B57D-4155-8490-EEB45163ECF1}" type="parTrans" cxnId="{7E72E1F8-D103-48D5-A176-277DC146D55E}">
      <dgm:prSet/>
      <dgm:spPr/>
      <dgm:t>
        <a:bodyPr/>
        <a:lstStyle/>
        <a:p>
          <a:endParaRPr lang="en-US"/>
        </a:p>
      </dgm:t>
    </dgm:pt>
    <dgm:pt modelId="{34E8F4A8-AE29-43D7-A102-B27DBE193948}" type="sibTrans" cxnId="{7E72E1F8-D103-48D5-A176-277DC146D55E}">
      <dgm:prSet/>
      <dgm:spPr/>
      <dgm:t>
        <a:bodyPr/>
        <a:lstStyle/>
        <a:p>
          <a:endParaRPr lang="en-US"/>
        </a:p>
      </dgm:t>
    </dgm:pt>
    <dgm:pt modelId="{BB146556-DB2E-4600-865B-97FAEB49C8F9}" type="pres">
      <dgm:prSet presAssocID="{82A84CAB-B8D4-436B-A079-BFD103615F2C}" presName="root" presStyleCnt="0">
        <dgm:presLayoutVars>
          <dgm:dir/>
          <dgm:resizeHandles val="exact"/>
        </dgm:presLayoutVars>
      </dgm:prSet>
      <dgm:spPr/>
    </dgm:pt>
    <dgm:pt modelId="{DB8710F4-0A1D-4483-85E4-C8E90656162D}" type="pres">
      <dgm:prSet presAssocID="{682833AE-B152-46C4-82C9-3874253160FA}" presName="compNode" presStyleCnt="0"/>
      <dgm:spPr/>
    </dgm:pt>
    <dgm:pt modelId="{0BAC2253-0778-45BD-98B5-DFA438A72329}" type="pres">
      <dgm:prSet presAssocID="{682833AE-B152-46C4-82C9-3874253160FA}" presName="iconBgRect" presStyleLbl="bgShp" presStyleIdx="0" presStyleCnt="4"/>
      <dgm:spPr/>
    </dgm:pt>
    <dgm:pt modelId="{BF8AF92B-11CB-42E0-9B83-282BED6769DD}" type="pres">
      <dgm:prSet presAssocID="{682833AE-B152-46C4-82C9-3874253160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141573CA-5CE6-49C5-BC9C-C46D5C4AB6ED}" type="pres">
      <dgm:prSet presAssocID="{682833AE-B152-46C4-82C9-3874253160FA}" presName="spaceRect" presStyleCnt="0"/>
      <dgm:spPr/>
    </dgm:pt>
    <dgm:pt modelId="{6EEFAFFC-D39D-45CC-9BEA-6F8A8399F108}" type="pres">
      <dgm:prSet presAssocID="{682833AE-B152-46C4-82C9-3874253160FA}" presName="textRect" presStyleLbl="revTx" presStyleIdx="0" presStyleCnt="4">
        <dgm:presLayoutVars>
          <dgm:chMax val="1"/>
          <dgm:chPref val="1"/>
        </dgm:presLayoutVars>
      </dgm:prSet>
      <dgm:spPr/>
    </dgm:pt>
    <dgm:pt modelId="{F7F6345F-36B3-413E-884C-73196D031DBD}" type="pres">
      <dgm:prSet presAssocID="{AB3BDF8D-F37C-4757-BD39-5C79B8146158}" presName="sibTrans" presStyleCnt="0"/>
      <dgm:spPr/>
    </dgm:pt>
    <dgm:pt modelId="{71F020F2-9138-4B8C-A934-06E784CD02E3}" type="pres">
      <dgm:prSet presAssocID="{7C49931C-97F8-44F6-86C4-0B545C5A6868}" presName="compNode" presStyleCnt="0"/>
      <dgm:spPr/>
    </dgm:pt>
    <dgm:pt modelId="{692D4EEC-9573-494D-9922-6BD2E4821321}" type="pres">
      <dgm:prSet presAssocID="{7C49931C-97F8-44F6-86C4-0B545C5A6868}" presName="iconBgRect" presStyleLbl="bgShp" presStyleIdx="1" presStyleCnt="4"/>
      <dgm:spPr/>
    </dgm:pt>
    <dgm:pt modelId="{286604FD-AC19-49AB-B0D3-55969FF4DADD}" type="pres">
      <dgm:prSet presAssocID="{7C49931C-97F8-44F6-86C4-0B545C5A686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7169F428-1168-491E-82E2-974045972A48}" type="pres">
      <dgm:prSet presAssocID="{7C49931C-97F8-44F6-86C4-0B545C5A6868}" presName="spaceRect" presStyleCnt="0"/>
      <dgm:spPr/>
    </dgm:pt>
    <dgm:pt modelId="{8155377C-058A-45EB-AE1B-56346AEAD3F2}" type="pres">
      <dgm:prSet presAssocID="{7C49931C-97F8-44F6-86C4-0B545C5A6868}" presName="textRect" presStyleLbl="revTx" presStyleIdx="1" presStyleCnt="4">
        <dgm:presLayoutVars>
          <dgm:chMax val="1"/>
          <dgm:chPref val="1"/>
        </dgm:presLayoutVars>
      </dgm:prSet>
      <dgm:spPr/>
    </dgm:pt>
    <dgm:pt modelId="{30DF4612-A43B-45DD-92AB-5A35A421CC0C}" type="pres">
      <dgm:prSet presAssocID="{2661E6CE-1E05-48AE-8C90-8046ACCCD832}" presName="sibTrans" presStyleCnt="0"/>
      <dgm:spPr/>
    </dgm:pt>
    <dgm:pt modelId="{F474FE1F-7833-478E-BE16-8B81770F2FDC}" type="pres">
      <dgm:prSet presAssocID="{BA629BE1-287D-48F2-8915-838754CF3A1C}" presName="compNode" presStyleCnt="0"/>
      <dgm:spPr/>
    </dgm:pt>
    <dgm:pt modelId="{06A81CB0-A928-4E32-8DE7-21534742008C}" type="pres">
      <dgm:prSet presAssocID="{BA629BE1-287D-48F2-8915-838754CF3A1C}" presName="iconBgRect" presStyleLbl="bgShp" presStyleIdx="2" presStyleCnt="4"/>
      <dgm:spPr/>
    </dgm:pt>
    <dgm:pt modelId="{432F0870-CF2A-4860-A81B-906148E1B9A5}" type="pres">
      <dgm:prSet presAssocID="{BA629BE1-287D-48F2-8915-838754CF3A1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F025A1A-0607-474D-9E45-7DEC4CDE7C60}" type="pres">
      <dgm:prSet presAssocID="{BA629BE1-287D-48F2-8915-838754CF3A1C}" presName="spaceRect" presStyleCnt="0"/>
      <dgm:spPr/>
    </dgm:pt>
    <dgm:pt modelId="{924685D0-E4D3-4663-9E0B-BF88BE21ED6B}" type="pres">
      <dgm:prSet presAssocID="{BA629BE1-287D-48F2-8915-838754CF3A1C}" presName="textRect" presStyleLbl="revTx" presStyleIdx="2" presStyleCnt="4">
        <dgm:presLayoutVars>
          <dgm:chMax val="1"/>
          <dgm:chPref val="1"/>
        </dgm:presLayoutVars>
      </dgm:prSet>
      <dgm:spPr/>
    </dgm:pt>
    <dgm:pt modelId="{FF83AC2D-0C49-4FDF-9863-7C2A18DD74B6}" type="pres">
      <dgm:prSet presAssocID="{5D1EDD19-5193-4D65-BEFD-9A7A2E94E042}" presName="sibTrans" presStyleCnt="0"/>
      <dgm:spPr/>
    </dgm:pt>
    <dgm:pt modelId="{608287E5-5CCD-4C95-B37E-DA09C2844D69}" type="pres">
      <dgm:prSet presAssocID="{BD909F58-7CDD-4814-9B6F-39F4ECF9271F}" presName="compNode" presStyleCnt="0"/>
      <dgm:spPr/>
    </dgm:pt>
    <dgm:pt modelId="{14FA802E-4749-41E2-B7BE-1E162C013515}" type="pres">
      <dgm:prSet presAssocID="{BD909F58-7CDD-4814-9B6F-39F4ECF9271F}" presName="iconBgRect" presStyleLbl="bgShp" presStyleIdx="3" presStyleCnt="4"/>
      <dgm:spPr/>
    </dgm:pt>
    <dgm:pt modelId="{FC486CD4-8B2F-45B7-9D8E-5A1E26287BD7}" type="pres">
      <dgm:prSet presAssocID="{BD909F58-7CDD-4814-9B6F-39F4ECF9271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A8F2AE9D-6A37-4796-B43A-67EF870FDAF2}" type="pres">
      <dgm:prSet presAssocID="{BD909F58-7CDD-4814-9B6F-39F4ECF9271F}" presName="spaceRect" presStyleCnt="0"/>
      <dgm:spPr/>
    </dgm:pt>
    <dgm:pt modelId="{AD6E0FC8-BADD-4598-89C9-A6363D396BF2}" type="pres">
      <dgm:prSet presAssocID="{BD909F58-7CDD-4814-9B6F-39F4ECF9271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CF31D1B-F204-466C-9224-D6B89DB03798}" type="presOf" srcId="{7C49931C-97F8-44F6-86C4-0B545C5A6868}" destId="{8155377C-058A-45EB-AE1B-56346AEAD3F2}" srcOrd="0" destOrd="0" presId="urn:microsoft.com/office/officeart/2018/5/layout/IconCircleLabelList"/>
    <dgm:cxn modelId="{25035D1C-A1C4-474C-B307-A9DC64C43CEB}" srcId="{82A84CAB-B8D4-436B-A079-BFD103615F2C}" destId="{682833AE-B152-46C4-82C9-3874253160FA}" srcOrd="0" destOrd="0" parTransId="{E3B46CCA-DC74-47E4-856C-36761EC0E9D8}" sibTransId="{AB3BDF8D-F37C-4757-BD39-5C79B8146158}"/>
    <dgm:cxn modelId="{17BF9B23-FD5F-4EA8-906A-C9DC38C8AEF1}" srcId="{82A84CAB-B8D4-436B-A079-BFD103615F2C}" destId="{7C49931C-97F8-44F6-86C4-0B545C5A6868}" srcOrd="1" destOrd="0" parTransId="{127A829B-0304-4684-AD4C-EC5813E5B17A}" sibTransId="{2661E6CE-1E05-48AE-8C90-8046ACCCD832}"/>
    <dgm:cxn modelId="{C4D93C29-A5A6-413D-BE1F-ACC577784DC2}" srcId="{82A84CAB-B8D4-436B-A079-BFD103615F2C}" destId="{BA629BE1-287D-48F2-8915-838754CF3A1C}" srcOrd="2" destOrd="0" parTransId="{ED133E78-4676-426C-A7AD-277E675589E3}" sibTransId="{5D1EDD19-5193-4D65-BEFD-9A7A2E94E042}"/>
    <dgm:cxn modelId="{062B3C5E-C519-45F2-9948-B9DE69716BA7}" type="presOf" srcId="{82A84CAB-B8D4-436B-A079-BFD103615F2C}" destId="{BB146556-DB2E-4600-865B-97FAEB49C8F9}" srcOrd="0" destOrd="0" presId="urn:microsoft.com/office/officeart/2018/5/layout/IconCircleLabelList"/>
    <dgm:cxn modelId="{77B15F6D-3441-4CDA-8A3C-CAF496E61AFC}" type="presOf" srcId="{BD909F58-7CDD-4814-9B6F-39F4ECF9271F}" destId="{AD6E0FC8-BADD-4598-89C9-A6363D396BF2}" srcOrd="0" destOrd="0" presId="urn:microsoft.com/office/officeart/2018/5/layout/IconCircleLabelList"/>
    <dgm:cxn modelId="{201EB0A9-0F83-427F-9363-0CBDAFDF5C9F}" type="presOf" srcId="{BA629BE1-287D-48F2-8915-838754CF3A1C}" destId="{924685D0-E4D3-4663-9E0B-BF88BE21ED6B}" srcOrd="0" destOrd="0" presId="urn:microsoft.com/office/officeart/2018/5/layout/IconCircleLabelList"/>
    <dgm:cxn modelId="{2D3A9ABE-458F-40A8-8000-644AEACB0CF9}" type="presOf" srcId="{682833AE-B152-46C4-82C9-3874253160FA}" destId="{6EEFAFFC-D39D-45CC-9BEA-6F8A8399F108}" srcOrd="0" destOrd="0" presId="urn:microsoft.com/office/officeart/2018/5/layout/IconCircleLabelList"/>
    <dgm:cxn modelId="{7E72E1F8-D103-48D5-A176-277DC146D55E}" srcId="{82A84CAB-B8D4-436B-A079-BFD103615F2C}" destId="{BD909F58-7CDD-4814-9B6F-39F4ECF9271F}" srcOrd="3" destOrd="0" parTransId="{94CFA50D-B57D-4155-8490-EEB45163ECF1}" sibTransId="{34E8F4A8-AE29-43D7-A102-B27DBE193948}"/>
    <dgm:cxn modelId="{BC65A783-FC82-4E4D-B8D8-7270110BB510}" type="presParOf" srcId="{BB146556-DB2E-4600-865B-97FAEB49C8F9}" destId="{DB8710F4-0A1D-4483-85E4-C8E90656162D}" srcOrd="0" destOrd="0" presId="urn:microsoft.com/office/officeart/2018/5/layout/IconCircleLabelList"/>
    <dgm:cxn modelId="{AA051C0B-355B-4445-8B87-B21C71E85776}" type="presParOf" srcId="{DB8710F4-0A1D-4483-85E4-C8E90656162D}" destId="{0BAC2253-0778-45BD-98B5-DFA438A72329}" srcOrd="0" destOrd="0" presId="urn:microsoft.com/office/officeart/2018/5/layout/IconCircleLabelList"/>
    <dgm:cxn modelId="{2CF65026-F6E9-497C-B90B-2C7D57F01973}" type="presParOf" srcId="{DB8710F4-0A1D-4483-85E4-C8E90656162D}" destId="{BF8AF92B-11CB-42E0-9B83-282BED6769DD}" srcOrd="1" destOrd="0" presId="urn:microsoft.com/office/officeart/2018/5/layout/IconCircleLabelList"/>
    <dgm:cxn modelId="{1D9DFFCD-923B-4439-A061-B0E7EA2CE570}" type="presParOf" srcId="{DB8710F4-0A1D-4483-85E4-C8E90656162D}" destId="{141573CA-5CE6-49C5-BC9C-C46D5C4AB6ED}" srcOrd="2" destOrd="0" presId="urn:microsoft.com/office/officeart/2018/5/layout/IconCircleLabelList"/>
    <dgm:cxn modelId="{A2C2146B-F3D5-4FBA-9EAD-129E96185D52}" type="presParOf" srcId="{DB8710F4-0A1D-4483-85E4-C8E90656162D}" destId="{6EEFAFFC-D39D-45CC-9BEA-6F8A8399F108}" srcOrd="3" destOrd="0" presId="urn:microsoft.com/office/officeart/2018/5/layout/IconCircleLabelList"/>
    <dgm:cxn modelId="{54BCEF11-CFEE-4AF6-8D00-0F5AE6BA0658}" type="presParOf" srcId="{BB146556-DB2E-4600-865B-97FAEB49C8F9}" destId="{F7F6345F-36B3-413E-884C-73196D031DBD}" srcOrd="1" destOrd="0" presId="urn:microsoft.com/office/officeart/2018/5/layout/IconCircleLabelList"/>
    <dgm:cxn modelId="{D38DD45E-CA0B-457A-B193-4FF0E607516D}" type="presParOf" srcId="{BB146556-DB2E-4600-865B-97FAEB49C8F9}" destId="{71F020F2-9138-4B8C-A934-06E784CD02E3}" srcOrd="2" destOrd="0" presId="urn:microsoft.com/office/officeart/2018/5/layout/IconCircleLabelList"/>
    <dgm:cxn modelId="{36B86632-6B9E-47C9-9AE4-1A09ED95A46F}" type="presParOf" srcId="{71F020F2-9138-4B8C-A934-06E784CD02E3}" destId="{692D4EEC-9573-494D-9922-6BD2E4821321}" srcOrd="0" destOrd="0" presId="urn:microsoft.com/office/officeart/2018/5/layout/IconCircleLabelList"/>
    <dgm:cxn modelId="{1854A47B-0E45-43C4-B1FB-02EE24FFCB23}" type="presParOf" srcId="{71F020F2-9138-4B8C-A934-06E784CD02E3}" destId="{286604FD-AC19-49AB-B0D3-55969FF4DADD}" srcOrd="1" destOrd="0" presId="urn:microsoft.com/office/officeart/2018/5/layout/IconCircleLabelList"/>
    <dgm:cxn modelId="{DAD7D1F0-ACEE-4DD0-B372-B51CAE2FC40C}" type="presParOf" srcId="{71F020F2-9138-4B8C-A934-06E784CD02E3}" destId="{7169F428-1168-491E-82E2-974045972A48}" srcOrd="2" destOrd="0" presId="urn:microsoft.com/office/officeart/2018/5/layout/IconCircleLabelList"/>
    <dgm:cxn modelId="{3EEBD294-3094-465E-AE95-9BA14274082B}" type="presParOf" srcId="{71F020F2-9138-4B8C-A934-06E784CD02E3}" destId="{8155377C-058A-45EB-AE1B-56346AEAD3F2}" srcOrd="3" destOrd="0" presId="urn:microsoft.com/office/officeart/2018/5/layout/IconCircleLabelList"/>
    <dgm:cxn modelId="{90ED200E-9FBE-44F9-98C7-540AEB33E2C8}" type="presParOf" srcId="{BB146556-DB2E-4600-865B-97FAEB49C8F9}" destId="{30DF4612-A43B-45DD-92AB-5A35A421CC0C}" srcOrd="3" destOrd="0" presId="urn:microsoft.com/office/officeart/2018/5/layout/IconCircleLabelList"/>
    <dgm:cxn modelId="{82EAD99F-FF82-43CE-B2A0-C9CC8520DCAE}" type="presParOf" srcId="{BB146556-DB2E-4600-865B-97FAEB49C8F9}" destId="{F474FE1F-7833-478E-BE16-8B81770F2FDC}" srcOrd="4" destOrd="0" presId="urn:microsoft.com/office/officeart/2018/5/layout/IconCircleLabelList"/>
    <dgm:cxn modelId="{D33588A4-C08C-4AA7-884D-0EC5CA3E19BD}" type="presParOf" srcId="{F474FE1F-7833-478E-BE16-8B81770F2FDC}" destId="{06A81CB0-A928-4E32-8DE7-21534742008C}" srcOrd="0" destOrd="0" presId="urn:microsoft.com/office/officeart/2018/5/layout/IconCircleLabelList"/>
    <dgm:cxn modelId="{C429ACCC-5041-469D-AE93-769DCFC67742}" type="presParOf" srcId="{F474FE1F-7833-478E-BE16-8B81770F2FDC}" destId="{432F0870-CF2A-4860-A81B-906148E1B9A5}" srcOrd="1" destOrd="0" presId="urn:microsoft.com/office/officeart/2018/5/layout/IconCircleLabelList"/>
    <dgm:cxn modelId="{F415CDCC-166D-4150-863B-B536D62C69D5}" type="presParOf" srcId="{F474FE1F-7833-478E-BE16-8B81770F2FDC}" destId="{0F025A1A-0607-474D-9E45-7DEC4CDE7C60}" srcOrd="2" destOrd="0" presId="urn:microsoft.com/office/officeart/2018/5/layout/IconCircleLabelList"/>
    <dgm:cxn modelId="{9AC501A8-6574-465C-BBE1-A38D1D4259CD}" type="presParOf" srcId="{F474FE1F-7833-478E-BE16-8B81770F2FDC}" destId="{924685D0-E4D3-4663-9E0B-BF88BE21ED6B}" srcOrd="3" destOrd="0" presId="urn:microsoft.com/office/officeart/2018/5/layout/IconCircleLabelList"/>
    <dgm:cxn modelId="{4E406839-893D-45FB-BC7F-7ED4F373F4F4}" type="presParOf" srcId="{BB146556-DB2E-4600-865B-97FAEB49C8F9}" destId="{FF83AC2D-0C49-4FDF-9863-7C2A18DD74B6}" srcOrd="5" destOrd="0" presId="urn:microsoft.com/office/officeart/2018/5/layout/IconCircleLabelList"/>
    <dgm:cxn modelId="{90D05949-78A2-46A5-BA6E-553CE36D0AEB}" type="presParOf" srcId="{BB146556-DB2E-4600-865B-97FAEB49C8F9}" destId="{608287E5-5CCD-4C95-B37E-DA09C2844D69}" srcOrd="6" destOrd="0" presId="urn:microsoft.com/office/officeart/2018/5/layout/IconCircleLabelList"/>
    <dgm:cxn modelId="{7337308A-C3C5-4AF6-ADF4-678F811EA177}" type="presParOf" srcId="{608287E5-5CCD-4C95-B37E-DA09C2844D69}" destId="{14FA802E-4749-41E2-B7BE-1E162C013515}" srcOrd="0" destOrd="0" presId="urn:microsoft.com/office/officeart/2018/5/layout/IconCircleLabelList"/>
    <dgm:cxn modelId="{18D8CA91-F89F-4249-9366-9A672A8F746E}" type="presParOf" srcId="{608287E5-5CCD-4C95-B37E-DA09C2844D69}" destId="{FC486CD4-8B2F-45B7-9D8E-5A1E26287BD7}" srcOrd="1" destOrd="0" presId="urn:microsoft.com/office/officeart/2018/5/layout/IconCircleLabelList"/>
    <dgm:cxn modelId="{ACC2ECC5-E2D4-4111-80B7-D4836DFB573B}" type="presParOf" srcId="{608287E5-5CCD-4C95-B37E-DA09C2844D69}" destId="{A8F2AE9D-6A37-4796-B43A-67EF870FDAF2}" srcOrd="2" destOrd="0" presId="urn:microsoft.com/office/officeart/2018/5/layout/IconCircleLabelList"/>
    <dgm:cxn modelId="{C95EB155-0DF1-4AB7-BEA9-E699B4CDF06B}" type="presParOf" srcId="{608287E5-5CCD-4C95-B37E-DA09C2844D69}" destId="{AD6E0FC8-BADD-4598-89C9-A6363D396BF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5CDD56-6E09-4E9A-A4C6-C6FE0F363C10}" type="doc">
      <dgm:prSet loTypeId="urn:microsoft.com/office/officeart/2005/8/layout/hierarchy1" loCatId="hierarchy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AB2D6DAA-731E-44BB-A1AE-3207D0B616FA}">
      <dgm:prSet/>
      <dgm:spPr/>
      <dgm:t>
        <a:bodyPr/>
        <a:lstStyle/>
        <a:p>
          <a:r>
            <a:rPr lang="en-US"/>
            <a:t>Automation for efficiency and safety </a:t>
          </a:r>
        </a:p>
      </dgm:t>
    </dgm:pt>
    <dgm:pt modelId="{2FD2500D-02B9-4C80-AAC0-46CA9668F782}" type="parTrans" cxnId="{04F8C2B5-054B-49CB-A647-B5B8C5E712BF}">
      <dgm:prSet/>
      <dgm:spPr/>
      <dgm:t>
        <a:bodyPr/>
        <a:lstStyle/>
        <a:p>
          <a:endParaRPr lang="en-US"/>
        </a:p>
      </dgm:t>
    </dgm:pt>
    <dgm:pt modelId="{055978DC-99C2-4050-A487-E827D7A2B085}" type="sibTrans" cxnId="{04F8C2B5-054B-49CB-A647-B5B8C5E712BF}">
      <dgm:prSet/>
      <dgm:spPr/>
      <dgm:t>
        <a:bodyPr/>
        <a:lstStyle/>
        <a:p>
          <a:endParaRPr lang="en-US"/>
        </a:p>
      </dgm:t>
    </dgm:pt>
    <dgm:pt modelId="{E0897F25-61D7-452D-8090-5DE90740E311}">
      <dgm:prSet/>
      <dgm:spPr/>
      <dgm:t>
        <a:bodyPr/>
        <a:lstStyle/>
        <a:p>
          <a:r>
            <a:rPr lang="en-US"/>
            <a:t>Intelligent material handling and logistics </a:t>
          </a:r>
        </a:p>
      </dgm:t>
    </dgm:pt>
    <dgm:pt modelId="{529CAC3E-A9AA-4B67-8F9C-0D59057E5AF5}" type="parTrans" cxnId="{AE9AC886-3598-419B-8D76-4EDF379B9086}">
      <dgm:prSet/>
      <dgm:spPr/>
      <dgm:t>
        <a:bodyPr/>
        <a:lstStyle/>
        <a:p>
          <a:endParaRPr lang="en-US"/>
        </a:p>
      </dgm:t>
    </dgm:pt>
    <dgm:pt modelId="{2578D283-7D63-4D15-861A-90F4D38B97EB}" type="sibTrans" cxnId="{AE9AC886-3598-419B-8D76-4EDF379B9086}">
      <dgm:prSet/>
      <dgm:spPr/>
      <dgm:t>
        <a:bodyPr/>
        <a:lstStyle/>
        <a:p>
          <a:endParaRPr lang="en-US"/>
        </a:p>
      </dgm:t>
    </dgm:pt>
    <dgm:pt modelId="{57DDC140-EED2-414F-BB7A-8DB6DF1AAD50}">
      <dgm:prSet/>
      <dgm:spPr/>
      <dgm:t>
        <a:bodyPr/>
        <a:lstStyle/>
        <a:p>
          <a:r>
            <a:rPr lang="en-US"/>
            <a:t>Energy-efficient and scalable plants</a:t>
          </a:r>
        </a:p>
      </dgm:t>
    </dgm:pt>
    <dgm:pt modelId="{1FFA1104-C0AA-46CC-A060-CE8D9639BA7F}" type="parTrans" cxnId="{6B8CC8CE-0676-4994-B8C3-450E9BC5DD8C}">
      <dgm:prSet/>
      <dgm:spPr/>
      <dgm:t>
        <a:bodyPr/>
        <a:lstStyle/>
        <a:p>
          <a:endParaRPr lang="en-US"/>
        </a:p>
      </dgm:t>
    </dgm:pt>
    <dgm:pt modelId="{4AB45EF5-E713-4FEC-ACCB-8FA52061CAA9}" type="sibTrans" cxnId="{6B8CC8CE-0676-4994-B8C3-450E9BC5DD8C}">
      <dgm:prSet/>
      <dgm:spPr/>
      <dgm:t>
        <a:bodyPr/>
        <a:lstStyle/>
        <a:p>
          <a:endParaRPr lang="en-US"/>
        </a:p>
      </dgm:t>
    </dgm:pt>
    <dgm:pt modelId="{B541F8CE-54FC-43C9-A423-C185BCD88A2D}" type="pres">
      <dgm:prSet presAssocID="{FA5CDD56-6E09-4E9A-A4C6-C6FE0F363C1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B57506B-3B2A-45EB-9800-05C83EA636A7}" type="pres">
      <dgm:prSet presAssocID="{AB2D6DAA-731E-44BB-A1AE-3207D0B616FA}" presName="hierRoot1" presStyleCnt="0"/>
      <dgm:spPr/>
    </dgm:pt>
    <dgm:pt modelId="{2003C713-BD0B-438C-9B30-68CFEA3FD5C2}" type="pres">
      <dgm:prSet presAssocID="{AB2D6DAA-731E-44BB-A1AE-3207D0B616FA}" presName="composite" presStyleCnt="0"/>
      <dgm:spPr/>
    </dgm:pt>
    <dgm:pt modelId="{EAE0ACAA-5101-48C4-B645-6B5E5EF0A330}" type="pres">
      <dgm:prSet presAssocID="{AB2D6DAA-731E-44BB-A1AE-3207D0B616FA}" presName="background" presStyleLbl="node0" presStyleIdx="0" presStyleCnt="3"/>
      <dgm:spPr/>
    </dgm:pt>
    <dgm:pt modelId="{063BF2C3-38F4-4ED5-899A-E46D54D20DC8}" type="pres">
      <dgm:prSet presAssocID="{AB2D6DAA-731E-44BB-A1AE-3207D0B616FA}" presName="text" presStyleLbl="fgAcc0" presStyleIdx="0" presStyleCnt="3">
        <dgm:presLayoutVars>
          <dgm:chPref val="3"/>
        </dgm:presLayoutVars>
      </dgm:prSet>
      <dgm:spPr/>
    </dgm:pt>
    <dgm:pt modelId="{3DDA881C-A49A-4B2D-8DD2-F4C47A5DBB48}" type="pres">
      <dgm:prSet presAssocID="{AB2D6DAA-731E-44BB-A1AE-3207D0B616FA}" presName="hierChild2" presStyleCnt="0"/>
      <dgm:spPr/>
    </dgm:pt>
    <dgm:pt modelId="{4EB190E1-DC9E-4261-9A15-8032F379F9E7}" type="pres">
      <dgm:prSet presAssocID="{E0897F25-61D7-452D-8090-5DE90740E311}" presName="hierRoot1" presStyleCnt="0"/>
      <dgm:spPr/>
    </dgm:pt>
    <dgm:pt modelId="{3720FB54-8DDC-45BA-BAC2-92F4AC3B6070}" type="pres">
      <dgm:prSet presAssocID="{E0897F25-61D7-452D-8090-5DE90740E311}" presName="composite" presStyleCnt="0"/>
      <dgm:spPr/>
    </dgm:pt>
    <dgm:pt modelId="{C7C78298-6DAF-480A-993D-DAB40C040485}" type="pres">
      <dgm:prSet presAssocID="{E0897F25-61D7-452D-8090-5DE90740E311}" presName="background" presStyleLbl="node0" presStyleIdx="1" presStyleCnt="3"/>
      <dgm:spPr/>
    </dgm:pt>
    <dgm:pt modelId="{1D58AC2C-2D66-422E-B299-1EB269F5AD32}" type="pres">
      <dgm:prSet presAssocID="{E0897F25-61D7-452D-8090-5DE90740E311}" presName="text" presStyleLbl="fgAcc0" presStyleIdx="1" presStyleCnt="3">
        <dgm:presLayoutVars>
          <dgm:chPref val="3"/>
        </dgm:presLayoutVars>
      </dgm:prSet>
      <dgm:spPr/>
    </dgm:pt>
    <dgm:pt modelId="{4BABACDD-763F-42DC-95D1-101F6B2D07BA}" type="pres">
      <dgm:prSet presAssocID="{E0897F25-61D7-452D-8090-5DE90740E311}" presName="hierChild2" presStyleCnt="0"/>
      <dgm:spPr/>
    </dgm:pt>
    <dgm:pt modelId="{4908FC3A-D6D5-4C66-90BB-1E5328DA09A2}" type="pres">
      <dgm:prSet presAssocID="{57DDC140-EED2-414F-BB7A-8DB6DF1AAD50}" presName="hierRoot1" presStyleCnt="0"/>
      <dgm:spPr/>
    </dgm:pt>
    <dgm:pt modelId="{72278150-3F80-470A-B743-42BDDBF29B4D}" type="pres">
      <dgm:prSet presAssocID="{57DDC140-EED2-414F-BB7A-8DB6DF1AAD50}" presName="composite" presStyleCnt="0"/>
      <dgm:spPr/>
    </dgm:pt>
    <dgm:pt modelId="{7B221E7A-105C-4527-AE2D-3B60A7105B62}" type="pres">
      <dgm:prSet presAssocID="{57DDC140-EED2-414F-BB7A-8DB6DF1AAD50}" presName="background" presStyleLbl="node0" presStyleIdx="2" presStyleCnt="3"/>
      <dgm:spPr/>
    </dgm:pt>
    <dgm:pt modelId="{CBA7E8D1-7B26-4141-AABB-B76D1BA5ED1B}" type="pres">
      <dgm:prSet presAssocID="{57DDC140-EED2-414F-BB7A-8DB6DF1AAD50}" presName="text" presStyleLbl="fgAcc0" presStyleIdx="2" presStyleCnt="3">
        <dgm:presLayoutVars>
          <dgm:chPref val="3"/>
        </dgm:presLayoutVars>
      </dgm:prSet>
      <dgm:spPr/>
    </dgm:pt>
    <dgm:pt modelId="{827705DE-DF0F-4A5B-BAAD-0862334E3128}" type="pres">
      <dgm:prSet presAssocID="{57DDC140-EED2-414F-BB7A-8DB6DF1AAD50}" presName="hierChild2" presStyleCnt="0"/>
      <dgm:spPr/>
    </dgm:pt>
  </dgm:ptLst>
  <dgm:cxnLst>
    <dgm:cxn modelId="{CCE61F15-26CB-4AEE-BDBA-5DD633115071}" type="presOf" srcId="{FA5CDD56-6E09-4E9A-A4C6-C6FE0F363C10}" destId="{B541F8CE-54FC-43C9-A423-C185BCD88A2D}" srcOrd="0" destOrd="0" presId="urn:microsoft.com/office/officeart/2005/8/layout/hierarchy1"/>
    <dgm:cxn modelId="{6C50312B-FBD9-415F-86AF-DC0A46F06DC4}" type="presOf" srcId="{E0897F25-61D7-452D-8090-5DE90740E311}" destId="{1D58AC2C-2D66-422E-B299-1EB269F5AD32}" srcOrd="0" destOrd="0" presId="urn:microsoft.com/office/officeart/2005/8/layout/hierarchy1"/>
    <dgm:cxn modelId="{F7F03E59-2FEA-4D44-8EC4-13E27B692801}" type="presOf" srcId="{AB2D6DAA-731E-44BB-A1AE-3207D0B616FA}" destId="{063BF2C3-38F4-4ED5-899A-E46D54D20DC8}" srcOrd="0" destOrd="0" presId="urn:microsoft.com/office/officeart/2005/8/layout/hierarchy1"/>
    <dgm:cxn modelId="{994A727F-4BBB-4D68-BE32-A86E299AE1C8}" type="presOf" srcId="{57DDC140-EED2-414F-BB7A-8DB6DF1AAD50}" destId="{CBA7E8D1-7B26-4141-AABB-B76D1BA5ED1B}" srcOrd="0" destOrd="0" presId="urn:microsoft.com/office/officeart/2005/8/layout/hierarchy1"/>
    <dgm:cxn modelId="{AE9AC886-3598-419B-8D76-4EDF379B9086}" srcId="{FA5CDD56-6E09-4E9A-A4C6-C6FE0F363C10}" destId="{E0897F25-61D7-452D-8090-5DE90740E311}" srcOrd="1" destOrd="0" parTransId="{529CAC3E-A9AA-4B67-8F9C-0D59057E5AF5}" sibTransId="{2578D283-7D63-4D15-861A-90F4D38B97EB}"/>
    <dgm:cxn modelId="{04F8C2B5-054B-49CB-A647-B5B8C5E712BF}" srcId="{FA5CDD56-6E09-4E9A-A4C6-C6FE0F363C10}" destId="{AB2D6DAA-731E-44BB-A1AE-3207D0B616FA}" srcOrd="0" destOrd="0" parTransId="{2FD2500D-02B9-4C80-AAC0-46CA9668F782}" sibTransId="{055978DC-99C2-4050-A487-E827D7A2B085}"/>
    <dgm:cxn modelId="{6B8CC8CE-0676-4994-B8C3-450E9BC5DD8C}" srcId="{FA5CDD56-6E09-4E9A-A4C6-C6FE0F363C10}" destId="{57DDC140-EED2-414F-BB7A-8DB6DF1AAD50}" srcOrd="2" destOrd="0" parTransId="{1FFA1104-C0AA-46CC-A060-CE8D9639BA7F}" sibTransId="{4AB45EF5-E713-4FEC-ACCB-8FA52061CAA9}"/>
    <dgm:cxn modelId="{09DFA694-2CF0-4135-A9AE-B84690C9F3DB}" type="presParOf" srcId="{B541F8CE-54FC-43C9-A423-C185BCD88A2D}" destId="{EB57506B-3B2A-45EB-9800-05C83EA636A7}" srcOrd="0" destOrd="0" presId="urn:microsoft.com/office/officeart/2005/8/layout/hierarchy1"/>
    <dgm:cxn modelId="{24C37DB1-4874-43E3-8746-55D041324D30}" type="presParOf" srcId="{EB57506B-3B2A-45EB-9800-05C83EA636A7}" destId="{2003C713-BD0B-438C-9B30-68CFEA3FD5C2}" srcOrd="0" destOrd="0" presId="urn:microsoft.com/office/officeart/2005/8/layout/hierarchy1"/>
    <dgm:cxn modelId="{89D9D3C9-D74E-4255-BB01-17EEAEB6C129}" type="presParOf" srcId="{2003C713-BD0B-438C-9B30-68CFEA3FD5C2}" destId="{EAE0ACAA-5101-48C4-B645-6B5E5EF0A330}" srcOrd="0" destOrd="0" presId="urn:microsoft.com/office/officeart/2005/8/layout/hierarchy1"/>
    <dgm:cxn modelId="{649F519F-8590-49A9-A24D-D4B90B16AC2C}" type="presParOf" srcId="{2003C713-BD0B-438C-9B30-68CFEA3FD5C2}" destId="{063BF2C3-38F4-4ED5-899A-E46D54D20DC8}" srcOrd="1" destOrd="0" presId="urn:microsoft.com/office/officeart/2005/8/layout/hierarchy1"/>
    <dgm:cxn modelId="{17AA75F2-6986-4F92-8293-2B2DFFB65AF6}" type="presParOf" srcId="{EB57506B-3B2A-45EB-9800-05C83EA636A7}" destId="{3DDA881C-A49A-4B2D-8DD2-F4C47A5DBB48}" srcOrd="1" destOrd="0" presId="urn:microsoft.com/office/officeart/2005/8/layout/hierarchy1"/>
    <dgm:cxn modelId="{B1D2085B-8F06-48D9-8904-4F78524B6F1C}" type="presParOf" srcId="{B541F8CE-54FC-43C9-A423-C185BCD88A2D}" destId="{4EB190E1-DC9E-4261-9A15-8032F379F9E7}" srcOrd="1" destOrd="0" presId="urn:microsoft.com/office/officeart/2005/8/layout/hierarchy1"/>
    <dgm:cxn modelId="{4CF6B7B6-615D-40A3-B9F5-0E0F4F35739A}" type="presParOf" srcId="{4EB190E1-DC9E-4261-9A15-8032F379F9E7}" destId="{3720FB54-8DDC-45BA-BAC2-92F4AC3B6070}" srcOrd="0" destOrd="0" presId="urn:microsoft.com/office/officeart/2005/8/layout/hierarchy1"/>
    <dgm:cxn modelId="{08BB3D0D-1378-47D0-A041-B70F22B571BB}" type="presParOf" srcId="{3720FB54-8DDC-45BA-BAC2-92F4AC3B6070}" destId="{C7C78298-6DAF-480A-993D-DAB40C040485}" srcOrd="0" destOrd="0" presId="urn:microsoft.com/office/officeart/2005/8/layout/hierarchy1"/>
    <dgm:cxn modelId="{77510B9A-465D-4F1B-9C3F-0DE4922FAD88}" type="presParOf" srcId="{3720FB54-8DDC-45BA-BAC2-92F4AC3B6070}" destId="{1D58AC2C-2D66-422E-B299-1EB269F5AD32}" srcOrd="1" destOrd="0" presId="urn:microsoft.com/office/officeart/2005/8/layout/hierarchy1"/>
    <dgm:cxn modelId="{C5F93601-E037-4CA9-B0A8-BB50469F0EC3}" type="presParOf" srcId="{4EB190E1-DC9E-4261-9A15-8032F379F9E7}" destId="{4BABACDD-763F-42DC-95D1-101F6B2D07BA}" srcOrd="1" destOrd="0" presId="urn:microsoft.com/office/officeart/2005/8/layout/hierarchy1"/>
    <dgm:cxn modelId="{9A0C1A79-A6B3-4FC4-92DA-4566EA24C282}" type="presParOf" srcId="{B541F8CE-54FC-43C9-A423-C185BCD88A2D}" destId="{4908FC3A-D6D5-4C66-90BB-1E5328DA09A2}" srcOrd="2" destOrd="0" presId="urn:microsoft.com/office/officeart/2005/8/layout/hierarchy1"/>
    <dgm:cxn modelId="{2F75CC18-6F9C-43E5-8D16-1464671459DA}" type="presParOf" srcId="{4908FC3A-D6D5-4C66-90BB-1E5328DA09A2}" destId="{72278150-3F80-470A-B743-42BDDBF29B4D}" srcOrd="0" destOrd="0" presId="urn:microsoft.com/office/officeart/2005/8/layout/hierarchy1"/>
    <dgm:cxn modelId="{59EE1BC6-1FF0-4689-8729-9C9538D7EC5F}" type="presParOf" srcId="{72278150-3F80-470A-B743-42BDDBF29B4D}" destId="{7B221E7A-105C-4527-AE2D-3B60A7105B62}" srcOrd="0" destOrd="0" presId="urn:microsoft.com/office/officeart/2005/8/layout/hierarchy1"/>
    <dgm:cxn modelId="{1BADCFDB-D84D-4342-B76C-CDCDDD7228D7}" type="presParOf" srcId="{72278150-3F80-470A-B743-42BDDBF29B4D}" destId="{CBA7E8D1-7B26-4141-AABB-B76D1BA5ED1B}" srcOrd="1" destOrd="0" presId="urn:microsoft.com/office/officeart/2005/8/layout/hierarchy1"/>
    <dgm:cxn modelId="{2C63EF9A-A120-4992-8829-7F4CB663E4B7}" type="presParOf" srcId="{4908FC3A-D6D5-4C66-90BB-1E5328DA09A2}" destId="{827705DE-DF0F-4A5B-BAAD-0862334E31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8C6F8AD-325B-4FA7-A305-3D548C93998F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F2E5D02-FFC4-4D39-9F16-682B987966D9}">
      <dgm:prSet/>
      <dgm:spPr/>
      <dgm:t>
        <a:bodyPr/>
        <a:lstStyle/>
        <a:p>
          <a:r>
            <a:rPr lang="en-US" dirty="0"/>
            <a:t>Intelligent conveying and bulk handling systems </a:t>
          </a:r>
        </a:p>
      </dgm:t>
    </dgm:pt>
    <dgm:pt modelId="{FBEAC100-2B5B-4192-8758-ECEF9241D839}" type="parTrans" cxnId="{874A3D3B-5023-4B58-BDA5-F088EDE6389D}">
      <dgm:prSet/>
      <dgm:spPr/>
      <dgm:t>
        <a:bodyPr/>
        <a:lstStyle/>
        <a:p>
          <a:endParaRPr lang="en-US"/>
        </a:p>
      </dgm:t>
    </dgm:pt>
    <dgm:pt modelId="{87D36EDF-3FE0-48E1-BFC6-C74970789AE1}" type="sibTrans" cxnId="{874A3D3B-5023-4B58-BDA5-F088EDE6389D}">
      <dgm:prSet/>
      <dgm:spPr>
        <a:noFill/>
      </dgm:spPr>
      <dgm:t>
        <a:bodyPr/>
        <a:lstStyle/>
        <a:p>
          <a:endParaRPr lang="en-US"/>
        </a:p>
      </dgm:t>
    </dgm:pt>
    <dgm:pt modelId="{C57DB385-D439-4FA6-B2C8-BCD271DDEDAA}">
      <dgm:prSet/>
      <dgm:spPr/>
      <dgm:t>
        <a:bodyPr/>
        <a:lstStyle/>
        <a:p>
          <a:r>
            <a:rPr lang="en-US"/>
            <a:t>Condition monitoring and predictive analytics </a:t>
          </a:r>
        </a:p>
      </dgm:t>
    </dgm:pt>
    <dgm:pt modelId="{1D95D1F9-2D5A-432D-82EE-BE67B4207E78}" type="parTrans" cxnId="{DDF6C5AD-909D-453E-939A-101BD59E6782}">
      <dgm:prSet/>
      <dgm:spPr/>
      <dgm:t>
        <a:bodyPr/>
        <a:lstStyle/>
        <a:p>
          <a:endParaRPr lang="en-US"/>
        </a:p>
      </dgm:t>
    </dgm:pt>
    <dgm:pt modelId="{0F7DAB6E-077B-4D0B-AEE7-AACA228AF202}" type="sibTrans" cxnId="{DDF6C5AD-909D-453E-939A-101BD59E6782}">
      <dgm:prSet/>
      <dgm:spPr>
        <a:noFill/>
      </dgm:spPr>
      <dgm:t>
        <a:bodyPr/>
        <a:lstStyle/>
        <a:p>
          <a:endParaRPr lang="en-US"/>
        </a:p>
      </dgm:t>
    </dgm:pt>
    <dgm:pt modelId="{483FFC7C-9251-48C7-B9A6-2E6ED6CB30A8}">
      <dgm:prSet/>
      <dgm:spPr/>
      <dgm:t>
        <a:bodyPr/>
        <a:lstStyle/>
        <a:p>
          <a:r>
            <a:rPr lang="en-US" dirty="0"/>
            <a:t>Modular plant design for future expansion </a:t>
          </a:r>
        </a:p>
      </dgm:t>
    </dgm:pt>
    <dgm:pt modelId="{778629EA-D61B-47D6-BBD8-75E1D104B5A5}" type="parTrans" cxnId="{42D76083-6093-498A-8384-D3A010FBA875}">
      <dgm:prSet/>
      <dgm:spPr/>
      <dgm:t>
        <a:bodyPr/>
        <a:lstStyle/>
        <a:p>
          <a:endParaRPr lang="en-US"/>
        </a:p>
      </dgm:t>
    </dgm:pt>
    <dgm:pt modelId="{5785FDAC-FA62-4E7C-97EA-235467397D8E}" type="sibTrans" cxnId="{42D76083-6093-498A-8384-D3A010FBA875}">
      <dgm:prSet/>
      <dgm:spPr>
        <a:noFill/>
      </dgm:spPr>
      <dgm:t>
        <a:bodyPr/>
        <a:lstStyle/>
        <a:p>
          <a:endParaRPr lang="en-US"/>
        </a:p>
      </dgm:t>
    </dgm:pt>
    <dgm:pt modelId="{80B2FC72-948F-463C-A748-B4C88706680A}">
      <dgm:prSet/>
      <dgm:spPr/>
      <dgm:t>
        <a:bodyPr/>
        <a:lstStyle/>
        <a:p>
          <a:r>
            <a:rPr lang="en-US"/>
            <a:t>Partners: Beumer Group, Masystech, Qlar</a:t>
          </a:r>
        </a:p>
      </dgm:t>
    </dgm:pt>
    <dgm:pt modelId="{41E83B99-061C-4372-B13A-B6C9F250448D}" type="parTrans" cxnId="{997D7712-118F-473F-9658-6D18523D6E38}">
      <dgm:prSet/>
      <dgm:spPr/>
      <dgm:t>
        <a:bodyPr/>
        <a:lstStyle/>
        <a:p>
          <a:endParaRPr lang="en-US"/>
        </a:p>
      </dgm:t>
    </dgm:pt>
    <dgm:pt modelId="{F3C9553A-3D0C-46D1-95CA-70D3DCB490DE}" type="sibTrans" cxnId="{997D7712-118F-473F-9658-6D18523D6E38}">
      <dgm:prSet/>
      <dgm:spPr/>
      <dgm:t>
        <a:bodyPr/>
        <a:lstStyle/>
        <a:p>
          <a:endParaRPr lang="en-US"/>
        </a:p>
      </dgm:t>
    </dgm:pt>
    <dgm:pt modelId="{939F50F8-A8C4-419A-90BC-9FE0AF6A40C7}" type="pres">
      <dgm:prSet presAssocID="{78C6F8AD-325B-4FA7-A305-3D548C93998F}" presName="diagram" presStyleCnt="0">
        <dgm:presLayoutVars>
          <dgm:dir/>
          <dgm:resizeHandles val="exact"/>
        </dgm:presLayoutVars>
      </dgm:prSet>
      <dgm:spPr/>
    </dgm:pt>
    <dgm:pt modelId="{3ED563B6-237A-4774-8956-FABBDE0FD942}" type="pres">
      <dgm:prSet presAssocID="{7F2E5D02-FFC4-4D39-9F16-682B987966D9}" presName="node" presStyleLbl="node1" presStyleIdx="0" presStyleCnt="4">
        <dgm:presLayoutVars>
          <dgm:bulletEnabled val="1"/>
        </dgm:presLayoutVars>
      </dgm:prSet>
      <dgm:spPr/>
    </dgm:pt>
    <dgm:pt modelId="{E09B1314-3B92-4AEF-906D-AA3DAECA24E9}" type="pres">
      <dgm:prSet presAssocID="{87D36EDF-3FE0-48E1-BFC6-C74970789AE1}" presName="sibTrans" presStyleLbl="sibTrans2D1" presStyleIdx="0" presStyleCnt="3"/>
      <dgm:spPr/>
    </dgm:pt>
    <dgm:pt modelId="{9F078757-B9DB-40E4-85DA-71751809B731}" type="pres">
      <dgm:prSet presAssocID="{87D36EDF-3FE0-48E1-BFC6-C74970789AE1}" presName="connectorText" presStyleLbl="sibTrans2D1" presStyleIdx="0" presStyleCnt="3"/>
      <dgm:spPr/>
    </dgm:pt>
    <dgm:pt modelId="{B3CEA9FC-FBB1-46FA-B5B3-4AEAFB24F642}" type="pres">
      <dgm:prSet presAssocID="{C57DB385-D439-4FA6-B2C8-BCD271DDEDAA}" presName="node" presStyleLbl="node1" presStyleIdx="1" presStyleCnt="4">
        <dgm:presLayoutVars>
          <dgm:bulletEnabled val="1"/>
        </dgm:presLayoutVars>
      </dgm:prSet>
      <dgm:spPr/>
    </dgm:pt>
    <dgm:pt modelId="{6AEF23D8-882E-4ACB-912F-F98E48426C1A}" type="pres">
      <dgm:prSet presAssocID="{0F7DAB6E-077B-4D0B-AEE7-AACA228AF202}" presName="sibTrans" presStyleLbl="sibTrans2D1" presStyleIdx="1" presStyleCnt="3"/>
      <dgm:spPr/>
    </dgm:pt>
    <dgm:pt modelId="{7381E8BB-B090-480A-B893-72F910B7BF90}" type="pres">
      <dgm:prSet presAssocID="{0F7DAB6E-077B-4D0B-AEE7-AACA228AF202}" presName="connectorText" presStyleLbl="sibTrans2D1" presStyleIdx="1" presStyleCnt="3"/>
      <dgm:spPr/>
    </dgm:pt>
    <dgm:pt modelId="{459779FC-28B6-4C1F-A1CE-303BC44AC497}" type="pres">
      <dgm:prSet presAssocID="{483FFC7C-9251-48C7-B9A6-2E6ED6CB30A8}" presName="node" presStyleLbl="node1" presStyleIdx="2" presStyleCnt="4">
        <dgm:presLayoutVars>
          <dgm:bulletEnabled val="1"/>
        </dgm:presLayoutVars>
      </dgm:prSet>
      <dgm:spPr/>
    </dgm:pt>
    <dgm:pt modelId="{23B757C8-646C-4425-9C61-86A793A86F6D}" type="pres">
      <dgm:prSet presAssocID="{5785FDAC-FA62-4E7C-97EA-235467397D8E}" presName="sibTrans" presStyleLbl="sibTrans2D1" presStyleIdx="2" presStyleCnt="3"/>
      <dgm:spPr/>
    </dgm:pt>
    <dgm:pt modelId="{41768DAA-3C8C-4310-9759-D1765ECF50EA}" type="pres">
      <dgm:prSet presAssocID="{5785FDAC-FA62-4E7C-97EA-235467397D8E}" presName="connectorText" presStyleLbl="sibTrans2D1" presStyleIdx="2" presStyleCnt="3"/>
      <dgm:spPr/>
    </dgm:pt>
    <dgm:pt modelId="{CF98D386-A191-4864-A230-08DEA9C14639}" type="pres">
      <dgm:prSet presAssocID="{80B2FC72-948F-463C-A748-B4C88706680A}" presName="node" presStyleLbl="node1" presStyleIdx="3" presStyleCnt="4">
        <dgm:presLayoutVars>
          <dgm:bulletEnabled val="1"/>
        </dgm:presLayoutVars>
      </dgm:prSet>
      <dgm:spPr/>
    </dgm:pt>
  </dgm:ptLst>
  <dgm:cxnLst>
    <dgm:cxn modelId="{2BA6BB01-27DE-4465-9FF0-EF78E4146F41}" type="presOf" srcId="{87D36EDF-3FE0-48E1-BFC6-C74970789AE1}" destId="{E09B1314-3B92-4AEF-906D-AA3DAECA24E9}" srcOrd="0" destOrd="0" presId="urn:microsoft.com/office/officeart/2005/8/layout/process5"/>
    <dgm:cxn modelId="{997D7712-118F-473F-9658-6D18523D6E38}" srcId="{78C6F8AD-325B-4FA7-A305-3D548C93998F}" destId="{80B2FC72-948F-463C-A748-B4C88706680A}" srcOrd="3" destOrd="0" parTransId="{41E83B99-061C-4372-B13A-B6C9F250448D}" sibTransId="{F3C9553A-3D0C-46D1-95CA-70D3DCB490DE}"/>
    <dgm:cxn modelId="{0993C034-B6C9-483C-9E1C-746BF8F30788}" type="presOf" srcId="{483FFC7C-9251-48C7-B9A6-2E6ED6CB30A8}" destId="{459779FC-28B6-4C1F-A1CE-303BC44AC497}" srcOrd="0" destOrd="0" presId="urn:microsoft.com/office/officeart/2005/8/layout/process5"/>
    <dgm:cxn modelId="{874A3D3B-5023-4B58-BDA5-F088EDE6389D}" srcId="{78C6F8AD-325B-4FA7-A305-3D548C93998F}" destId="{7F2E5D02-FFC4-4D39-9F16-682B987966D9}" srcOrd="0" destOrd="0" parTransId="{FBEAC100-2B5B-4192-8758-ECEF9241D839}" sibTransId="{87D36EDF-3FE0-48E1-BFC6-C74970789AE1}"/>
    <dgm:cxn modelId="{FB1EB860-3D35-416B-A349-D60E03FFC4C7}" type="presOf" srcId="{0F7DAB6E-077B-4D0B-AEE7-AACA228AF202}" destId="{7381E8BB-B090-480A-B893-72F910B7BF90}" srcOrd="1" destOrd="0" presId="urn:microsoft.com/office/officeart/2005/8/layout/process5"/>
    <dgm:cxn modelId="{42D76083-6093-498A-8384-D3A010FBA875}" srcId="{78C6F8AD-325B-4FA7-A305-3D548C93998F}" destId="{483FFC7C-9251-48C7-B9A6-2E6ED6CB30A8}" srcOrd="2" destOrd="0" parTransId="{778629EA-D61B-47D6-BBD8-75E1D104B5A5}" sibTransId="{5785FDAC-FA62-4E7C-97EA-235467397D8E}"/>
    <dgm:cxn modelId="{E17C0386-49C1-410E-B872-BEB61EA90971}" type="presOf" srcId="{87D36EDF-3FE0-48E1-BFC6-C74970789AE1}" destId="{9F078757-B9DB-40E4-85DA-71751809B731}" srcOrd="1" destOrd="0" presId="urn:microsoft.com/office/officeart/2005/8/layout/process5"/>
    <dgm:cxn modelId="{9B8A88A7-4983-4B4D-B07B-97FEDA933125}" type="presOf" srcId="{5785FDAC-FA62-4E7C-97EA-235467397D8E}" destId="{41768DAA-3C8C-4310-9759-D1765ECF50EA}" srcOrd="1" destOrd="0" presId="urn:microsoft.com/office/officeart/2005/8/layout/process5"/>
    <dgm:cxn modelId="{DDF6C5AD-909D-453E-939A-101BD59E6782}" srcId="{78C6F8AD-325B-4FA7-A305-3D548C93998F}" destId="{C57DB385-D439-4FA6-B2C8-BCD271DDEDAA}" srcOrd="1" destOrd="0" parTransId="{1D95D1F9-2D5A-432D-82EE-BE67B4207E78}" sibTransId="{0F7DAB6E-077B-4D0B-AEE7-AACA228AF202}"/>
    <dgm:cxn modelId="{5CF1E8AD-9CF3-42ED-ABB1-E7A02DAFB654}" type="presOf" srcId="{80B2FC72-948F-463C-A748-B4C88706680A}" destId="{CF98D386-A191-4864-A230-08DEA9C14639}" srcOrd="0" destOrd="0" presId="urn:microsoft.com/office/officeart/2005/8/layout/process5"/>
    <dgm:cxn modelId="{278274BE-F71F-4097-BCFE-5BD5C71F3759}" type="presOf" srcId="{7F2E5D02-FFC4-4D39-9F16-682B987966D9}" destId="{3ED563B6-237A-4774-8956-FABBDE0FD942}" srcOrd="0" destOrd="0" presId="urn:microsoft.com/office/officeart/2005/8/layout/process5"/>
    <dgm:cxn modelId="{2D6D9BE8-D7FB-406A-A83E-EBC715167203}" type="presOf" srcId="{78C6F8AD-325B-4FA7-A305-3D548C93998F}" destId="{939F50F8-A8C4-419A-90BC-9FE0AF6A40C7}" srcOrd="0" destOrd="0" presId="urn:microsoft.com/office/officeart/2005/8/layout/process5"/>
    <dgm:cxn modelId="{FDE071F1-7119-46FC-9BFB-34968982EBAD}" type="presOf" srcId="{0F7DAB6E-077B-4D0B-AEE7-AACA228AF202}" destId="{6AEF23D8-882E-4ACB-912F-F98E48426C1A}" srcOrd="0" destOrd="0" presId="urn:microsoft.com/office/officeart/2005/8/layout/process5"/>
    <dgm:cxn modelId="{9456ABF5-C695-41C9-995A-8EC91279F47C}" type="presOf" srcId="{C57DB385-D439-4FA6-B2C8-BCD271DDEDAA}" destId="{B3CEA9FC-FBB1-46FA-B5B3-4AEAFB24F642}" srcOrd="0" destOrd="0" presId="urn:microsoft.com/office/officeart/2005/8/layout/process5"/>
    <dgm:cxn modelId="{97E963FA-1E55-4076-A6EE-F0969C70121A}" type="presOf" srcId="{5785FDAC-FA62-4E7C-97EA-235467397D8E}" destId="{23B757C8-646C-4425-9C61-86A793A86F6D}" srcOrd="0" destOrd="0" presId="urn:microsoft.com/office/officeart/2005/8/layout/process5"/>
    <dgm:cxn modelId="{2565F2A9-26D3-41C8-9AC5-252B478B8435}" type="presParOf" srcId="{939F50F8-A8C4-419A-90BC-9FE0AF6A40C7}" destId="{3ED563B6-237A-4774-8956-FABBDE0FD942}" srcOrd="0" destOrd="0" presId="urn:microsoft.com/office/officeart/2005/8/layout/process5"/>
    <dgm:cxn modelId="{B53F057C-31E7-4B32-9937-1BA02DB5D934}" type="presParOf" srcId="{939F50F8-A8C4-419A-90BC-9FE0AF6A40C7}" destId="{E09B1314-3B92-4AEF-906D-AA3DAECA24E9}" srcOrd="1" destOrd="0" presId="urn:microsoft.com/office/officeart/2005/8/layout/process5"/>
    <dgm:cxn modelId="{23616A08-DB4D-4EFB-9E1C-FA30F8D39F6C}" type="presParOf" srcId="{E09B1314-3B92-4AEF-906D-AA3DAECA24E9}" destId="{9F078757-B9DB-40E4-85DA-71751809B731}" srcOrd="0" destOrd="0" presId="urn:microsoft.com/office/officeart/2005/8/layout/process5"/>
    <dgm:cxn modelId="{19107C4A-002A-45B6-B12F-35EAA13E7E53}" type="presParOf" srcId="{939F50F8-A8C4-419A-90BC-9FE0AF6A40C7}" destId="{B3CEA9FC-FBB1-46FA-B5B3-4AEAFB24F642}" srcOrd="2" destOrd="0" presId="urn:microsoft.com/office/officeart/2005/8/layout/process5"/>
    <dgm:cxn modelId="{E2C6123B-3050-45FE-9B64-41B8BF6FE663}" type="presParOf" srcId="{939F50F8-A8C4-419A-90BC-9FE0AF6A40C7}" destId="{6AEF23D8-882E-4ACB-912F-F98E48426C1A}" srcOrd="3" destOrd="0" presId="urn:microsoft.com/office/officeart/2005/8/layout/process5"/>
    <dgm:cxn modelId="{4E074CBF-2AB5-4CEE-88FC-1A8679F83384}" type="presParOf" srcId="{6AEF23D8-882E-4ACB-912F-F98E48426C1A}" destId="{7381E8BB-B090-480A-B893-72F910B7BF90}" srcOrd="0" destOrd="0" presId="urn:microsoft.com/office/officeart/2005/8/layout/process5"/>
    <dgm:cxn modelId="{F4615A25-D481-437A-A607-3F13BD832C91}" type="presParOf" srcId="{939F50F8-A8C4-419A-90BC-9FE0AF6A40C7}" destId="{459779FC-28B6-4C1F-A1CE-303BC44AC497}" srcOrd="4" destOrd="0" presId="urn:microsoft.com/office/officeart/2005/8/layout/process5"/>
    <dgm:cxn modelId="{613BE186-ECE6-4690-A920-0305E2C12A9D}" type="presParOf" srcId="{939F50F8-A8C4-419A-90BC-9FE0AF6A40C7}" destId="{23B757C8-646C-4425-9C61-86A793A86F6D}" srcOrd="5" destOrd="0" presId="urn:microsoft.com/office/officeart/2005/8/layout/process5"/>
    <dgm:cxn modelId="{3258CCAF-933C-42A3-957A-8D4933523114}" type="presParOf" srcId="{23B757C8-646C-4425-9C61-86A793A86F6D}" destId="{41768DAA-3C8C-4310-9759-D1765ECF50EA}" srcOrd="0" destOrd="0" presId="urn:microsoft.com/office/officeart/2005/8/layout/process5"/>
    <dgm:cxn modelId="{697CD853-C4D3-4165-8EE7-77BC3295A7FD}" type="presParOf" srcId="{939F50F8-A8C4-419A-90BC-9FE0AF6A40C7}" destId="{CF98D386-A191-4864-A230-08DEA9C14639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8D025-5B47-46C8-BEA9-B35B0791D96A}">
      <dsp:nvSpPr>
        <dsp:cNvPr id="0" name=""/>
        <dsp:cNvSpPr/>
      </dsp:nvSpPr>
      <dsp:spPr>
        <a:xfrm>
          <a:off x="568300" y="575940"/>
          <a:ext cx="1446550" cy="14465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DCA3A8-4E64-439F-AB39-D07B4DF2FAB9}">
      <dsp:nvSpPr>
        <dsp:cNvPr id="0" name=""/>
        <dsp:cNvSpPr/>
      </dsp:nvSpPr>
      <dsp:spPr>
        <a:xfrm>
          <a:off x="876582" y="884221"/>
          <a:ext cx="829988" cy="8299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B776A-2445-499E-89B4-783F1FE0D2DF}">
      <dsp:nvSpPr>
        <dsp:cNvPr id="0" name=""/>
        <dsp:cNvSpPr/>
      </dsp:nvSpPr>
      <dsp:spPr>
        <a:xfrm>
          <a:off x="105878" y="2473056"/>
          <a:ext cx="2371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Local technical and commercial partner to global OEMs </a:t>
          </a:r>
        </a:p>
      </dsp:txBody>
      <dsp:txXfrm>
        <a:off x="105878" y="2473056"/>
        <a:ext cx="2371395" cy="720000"/>
      </dsp:txXfrm>
    </dsp:sp>
    <dsp:sp modelId="{DF41C268-286A-4663-A641-050DAC3DFC53}">
      <dsp:nvSpPr>
        <dsp:cNvPr id="0" name=""/>
        <dsp:cNvSpPr/>
      </dsp:nvSpPr>
      <dsp:spPr>
        <a:xfrm>
          <a:off x="3354689" y="575940"/>
          <a:ext cx="1446550" cy="14465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8DBF8A-84F9-43F7-B3A6-0408ACCC5572}">
      <dsp:nvSpPr>
        <dsp:cNvPr id="0" name=""/>
        <dsp:cNvSpPr/>
      </dsp:nvSpPr>
      <dsp:spPr>
        <a:xfrm>
          <a:off x="3662971" y="884221"/>
          <a:ext cx="829988" cy="8299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45287A-D4CF-4BBF-B09A-CEE06BD2C0EE}">
      <dsp:nvSpPr>
        <dsp:cNvPr id="0" name=""/>
        <dsp:cNvSpPr/>
      </dsp:nvSpPr>
      <dsp:spPr>
        <a:xfrm>
          <a:off x="2892267" y="2473056"/>
          <a:ext cx="2371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 dirty="0"/>
            <a:t>Focus sectors: Food, Pharmaceutical &amp; Non-Food, CEMENT, STEEL AND CHEMICAL manufacturing INDUSTRIES</a:t>
          </a:r>
        </a:p>
      </dsp:txBody>
      <dsp:txXfrm>
        <a:off x="2892267" y="2473056"/>
        <a:ext cx="2371395" cy="720000"/>
      </dsp:txXfrm>
    </dsp:sp>
    <dsp:sp modelId="{E3A92DB4-830B-4591-AC33-A4642057304A}">
      <dsp:nvSpPr>
        <dsp:cNvPr id="0" name=""/>
        <dsp:cNvSpPr/>
      </dsp:nvSpPr>
      <dsp:spPr>
        <a:xfrm>
          <a:off x="6141079" y="575940"/>
          <a:ext cx="1446550" cy="14465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409405-280B-496A-8C64-32A0E897C771}">
      <dsp:nvSpPr>
        <dsp:cNvPr id="0" name=""/>
        <dsp:cNvSpPr/>
      </dsp:nvSpPr>
      <dsp:spPr>
        <a:xfrm>
          <a:off x="6449360" y="884221"/>
          <a:ext cx="829988" cy="8299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09612B-7B0F-4D04-B1B2-7F20A9A4AE7A}">
      <dsp:nvSpPr>
        <dsp:cNvPr id="0" name=""/>
        <dsp:cNvSpPr/>
      </dsp:nvSpPr>
      <dsp:spPr>
        <a:xfrm>
          <a:off x="5678657" y="2473056"/>
          <a:ext cx="2371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Beyond equipment: integration, training, after-sales &amp; lifecycle support </a:t>
          </a:r>
        </a:p>
      </dsp:txBody>
      <dsp:txXfrm>
        <a:off x="5678657" y="2473056"/>
        <a:ext cx="2371395" cy="720000"/>
      </dsp:txXfrm>
    </dsp:sp>
    <dsp:sp modelId="{EFCF4A17-5D94-4CAF-90EB-07CCACC76CC4}">
      <dsp:nvSpPr>
        <dsp:cNvPr id="0" name=""/>
        <dsp:cNvSpPr/>
      </dsp:nvSpPr>
      <dsp:spPr>
        <a:xfrm>
          <a:off x="8927468" y="575940"/>
          <a:ext cx="1446550" cy="14465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17251F-8782-40D6-9F98-635A7D3FC46D}">
      <dsp:nvSpPr>
        <dsp:cNvPr id="0" name=""/>
        <dsp:cNvSpPr/>
      </dsp:nvSpPr>
      <dsp:spPr>
        <a:xfrm>
          <a:off x="9235749" y="884221"/>
          <a:ext cx="829988" cy="8299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F4AF93-F60A-4D9A-8650-DE275D851767}">
      <dsp:nvSpPr>
        <dsp:cNvPr id="0" name=""/>
        <dsp:cNvSpPr/>
      </dsp:nvSpPr>
      <dsp:spPr>
        <a:xfrm>
          <a:off x="8465046" y="2473056"/>
          <a:ext cx="237139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/>
            <a:t>Bridging global innovation with local realities</a:t>
          </a:r>
        </a:p>
      </dsp:txBody>
      <dsp:txXfrm>
        <a:off x="8465046" y="2473056"/>
        <a:ext cx="2371395" cy="72000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9DB73-C867-4513-BA72-F597BFD50C30}">
      <dsp:nvSpPr>
        <dsp:cNvPr id="0" name=""/>
        <dsp:cNvSpPr/>
      </dsp:nvSpPr>
      <dsp:spPr>
        <a:xfrm>
          <a:off x="287920" y="430878"/>
          <a:ext cx="1374926" cy="13749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A3F2E4-91FD-4FE3-87EB-691D494E7FD6}">
      <dsp:nvSpPr>
        <dsp:cNvPr id="0" name=""/>
        <dsp:cNvSpPr/>
      </dsp:nvSpPr>
      <dsp:spPr>
        <a:xfrm>
          <a:off x="576655" y="719612"/>
          <a:ext cx="797457" cy="7974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80A54-3AF0-4F9B-BD6F-4E09BE8AB0D9}">
      <dsp:nvSpPr>
        <dsp:cNvPr id="0" name=""/>
        <dsp:cNvSpPr/>
      </dsp:nvSpPr>
      <dsp:spPr>
        <a:xfrm>
          <a:off x="1957475" y="430878"/>
          <a:ext cx="3240899" cy="137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Data-driven decision making </a:t>
          </a:r>
        </a:p>
      </dsp:txBody>
      <dsp:txXfrm>
        <a:off x="1957475" y="430878"/>
        <a:ext cx="3240899" cy="1374926"/>
      </dsp:txXfrm>
    </dsp:sp>
    <dsp:sp modelId="{61983A0A-CCD4-4D72-A0EE-9B207316D2A2}">
      <dsp:nvSpPr>
        <dsp:cNvPr id="0" name=""/>
        <dsp:cNvSpPr/>
      </dsp:nvSpPr>
      <dsp:spPr>
        <a:xfrm>
          <a:off x="5763076" y="430878"/>
          <a:ext cx="1374926" cy="13749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1B10D-CA73-486F-AD65-6105AC7BFF9F}">
      <dsp:nvSpPr>
        <dsp:cNvPr id="0" name=""/>
        <dsp:cNvSpPr/>
      </dsp:nvSpPr>
      <dsp:spPr>
        <a:xfrm>
          <a:off x="6051811" y="719612"/>
          <a:ext cx="797457" cy="7974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DDF4F-990B-4BF8-91E8-110C9ACF6C31}">
      <dsp:nvSpPr>
        <dsp:cNvPr id="0" name=""/>
        <dsp:cNvSpPr/>
      </dsp:nvSpPr>
      <dsp:spPr>
        <a:xfrm>
          <a:off x="7432630" y="430878"/>
          <a:ext cx="3240899" cy="137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Lower lifecycle cost and higher uptime </a:t>
          </a:r>
        </a:p>
      </dsp:txBody>
      <dsp:txXfrm>
        <a:off x="7432630" y="430878"/>
        <a:ext cx="3240899" cy="1374926"/>
      </dsp:txXfrm>
    </dsp:sp>
    <dsp:sp modelId="{EFD1930F-1613-4C29-BF34-091E8783C615}">
      <dsp:nvSpPr>
        <dsp:cNvPr id="0" name=""/>
        <dsp:cNvSpPr/>
      </dsp:nvSpPr>
      <dsp:spPr>
        <a:xfrm>
          <a:off x="287920" y="2545532"/>
          <a:ext cx="1374926" cy="13749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30079F-9FDD-4C2C-BC56-9AC21B7BD0A7}">
      <dsp:nvSpPr>
        <dsp:cNvPr id="0" name=""/>
        <dsp:cNvSpPr/>
      </dsp:nvSpPr>
      <dsp:spPr>
        <a:xfrm>
          <a:off x="576655" y="2834267"/>
          <a:ext cx="797457" cy="7974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2643D9-8474-4044-9729-39021B6CA5BE}">
      <dsp:nvSpPr>
        <dsp:cNvPr id="0" name=""/>
        <dsp:cNvSpPr/>
      </dsp:nvSpPr>
      <dsp:spPr>
        <a:xfrm>
          <a:off x="1957475" y="2545532"/>
          <a:ext cx="3240899" cy="137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Safer working environments </a:t>
          </a:r>
        </a:p>
      </dsp:txBody>
      <dsp:txXfrm>
        <a:off x="1957475" y="2545532"/>
        <a:ext cx="3240899" cy="1374926"/>
      </dsp:txXfrm>
    </dsp:sp>
    <dsp:sp modelId="{E89BB774-3D09-4810-8375-682F51531589}">
      <dsp:nvSpPr>
        <dsp:cNvPr id="0" name=""/>
        <dsp:cNvSpPr/>
      </dsp:nvSpPr>
      <dsp:spPr>
        <a:xfrm>
          <a:off x="5763076" y="2545532"/>
          <a:ext cx="1374926" cy="137492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9E8A1-8CEA-4CB1-A664-F16E1619447C}">
      <dsp:nvSpPr>
        <dsp:cNvPr id="0" name=""/>
        <dsp:cNvSpPr/>
      </dsp:nvSpPr>
      <dsp:spPr>
        <a:xfrm>
          <a:off x="6051811" y="2834267"/>
          <a:ext cx="797457" cy="7974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B9BA50-FA04-4C79-8F3B-92CAE8DFF5D1}">
      <dsp:nvSpPr>
        <dsp:cNvPr id="0" name=""/>
        <dsp:cNvSpPr/>
      </dsp:nvSpPr>
      <dsp:spPr>
        <a:xfrm>
          <a:off x="7432630" y="2545532"/>
          <a:ext cx="3240899" cy="13749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Competitive, future-ready factories</a:t>
          </a:r>
        </a:p>
      </dsp:txBody>
      <dsp:txXfrm>
        <a:off x="7432630" y="2545532"/>
        <a:ext cx="3240899" cy="13749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0DA3-89F0-4522-905F-18DFC1CB4661}">
      <dsp:nvSpPr>
        <dsp:cNvPr id="0" name=""/>
        <dsp:cNvSpPr/>
      </dsp:nvSpPr>
      <dsp:spPr>
        <a:xfrm>
          <a:off x="0" y="1421504"/>
          <a:ext cx="3283084" cy="20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10C798-6739-42E0-8E62-427BE749B83E}">
      <dsp:nvSpPr>
        <dsp:cNvPr id="0" name=""/>
        <dsp:cNvSpPr/>
      </dsp:nvSpPr>
      <dsp:spPr>
        <a:xfrm>
          <a:off x="364787" y="1768052"/>
          <a:ext cx="3283084" cy="20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Africa is a growth market, with opportunities for technology advancement</a:t>
          </a:r>
        </a:p>
      </dsp:txBody>
      <dsp:txXfrm>
        <a:off x="425847" y="1829112"/>
        <a:ext cx="3160964" cy="1962638"/>
      </dsp:txXfrm>
    </dsp:sp>
    <dsp:sp modelId="{E99190E3-6235-41B5-92E4-72A03D987A3D}">
      <dsp:nvSpPr>
        <dsp:cNvPr id="0" name=""/>
        <dsp:cNvSpPr/>
      </dsp:nvSpPr>
      <dsp:spPr>
        <a:xfrm>
          <a:off x="4012659" y="1421504"/>
          <a:ext cx="3283084" cy="20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93B3B-F5C8-47C6-AF49-D8F14407A1C9}">
      <dsp:nvSpPr>
        <dsp:cNvPr id="0" name=""/>
        <dsp:cNvSpPr/>
      </dsp:nvSpPr>
      <dsp:spPr>
        <a:xfrm>
          <a:off x="4377446" y="1768052"/>
          <a:ext cx="3283084" cy="20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Innovation must be adapted, not copied </a:t>
          </a:r>
        </a:p>
      </dsp:txBody>
      <dsp:txXfrm>
        <a:off x="4438506" y="1829112"/>
        <a:ext cx="3160964" cy="1962638"/>
      </dsp:txXfrm>
    </dsp:sp>
    <dsp:sp modelId="{86228B00-EC9B-41CB-9625-BB0D8717AB56}">
      <dsp:nvSpPr>
        <dsp:cNvPr id="0" name=""/>
        <dsp:cNvSpPr/>
      </dsp:nvSpPr>
      <dsp:spPr>
        <a:xfrm>
          <a:off x="8025318" y="1421504"/>
          <a:ext cx="3283084" cy="208475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A6AEC-E654-42D0-98DB-BE40D78BA607}">
      <dsp:nvSpPr>
        <dsp:cNvPr id="0" name=""/>
        <dsp:cNvSpPr/>
      </dsp:nvSpPr>
      <dsp:spPr>
        <a:xfrm>
          <a:off x="8390106" y="1768052"/>
          <a:ext cx="3283084" cy="20847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Smart investments today define tomorrow’s leaders</a:t>
          </a:r>
        </a:p>
      </dsp:txBody>
      <dsp:txXfrm>
        <a:off x="8451166" y="1829112"/>
        <a:ext cx="3160964" cy="196263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4BB767-AABF-43AA-BC80-294E7DA50A4B}">
      <dsp:nvSpPr>
        <dsp:cNvPr id="0" name=""/>
        <dsp:cNvSpPr/>
      </dsp:nvSpPr>
      <dsp:spPr>
        <a:xfrm>
          <a:off x="0" y="682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99AF8-F187-4292-91D3-6B4B181E8592}">
      <dsp:nvSpPr>
        <dsp:cNvPr id="0" name=""/>
        <dsp:cNvSpPr/>
      </dsp:nvSpPr>
      <dsp:spPr>
        <a:xfrm>
          <a:off x="482961" y="359909"/>
          <a:ext cx="878111" cy="8781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D0655-0A3D-447D-AB13-398EB09573ED}">
      <dsp:nvSpPr>
        <dsp:cNvPr id="0" name=""/>
        <dsp:cNvSpPr/>
      </dsp:nvSpPr>
      <dsp:spPr>
        <a:xfrm>
          <a:off x="1844034" y="682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Invest in smart, scalable technologies </a:t>
          </a:r>
        </a:p>
      </dsp:txBody>
      <dsp:txXfrm>
        <a:off x="1844034" y="682"/>
        <a:ext cx="4401230" cy="1596566"/>
      </dsp:txXfrm>
    </dsp:sp>
    <dsp:sp modelId="{185101AB-6ACC-4619-A8BE-F5A3796301D6}">
      <dsp:nvSpPr>
        <dsp:cNvPr id="0" name=""/>
        <dsp:cNvSpPr/>
      </dsp:nvSpPr>
      <dsp:spPr>
        <a:xfrm>
          <a:off x="0" y="1996390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F760AB-FEA1-49DC-B17E-6E146D816FC2}">
      <dsp:nvSpPr>
        <dsp:cNvPr id="0" name=""/>
        <dsp:cNvSpPr/>
      </dsp:nvSpPr>
      <dsp:spPr>
        <a:xfrm>
          <a:off x="482961" y="2355617"/>
          <a:ext cx="878111" cy="8781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05929D-D715-49B5-A69C-976BE844DC86}">
      <dsp:nvSpPr>
        <dsp:cNvPr id="0" name=""/>
        <dsp:cNvSpPr/>
      </dsp:nvSpPr>
      <dsp:spPr>
        <a:xfrm>
          <a:off x="1844034" y="1996390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Partner with experienced local integrators/ OEM Representatives</a:t>
          </a:r>
        </a:p>
      </dsp:txBody>
      <dsp:txXfrm>
        <a:off x="1844034" y="1996390"/>
        <a:ext cx="4401230" cy="1596566"/>
      </dsp:txXfrm>
    </dsp:sp>
    <dsp:sp modelId="{E46F4604-4B15-4D6C-9FA3-14D8EDDE55AF}">
      <dsp:nvSpPr>
        <dsp:cNvPr id="0" name=""/>
        <dsp:cNvSpPr/>
      </dsp:nvSpPr>
      <dsp:spPr>
        <a:xfrm>
          <a:off x="0" y="3992098"/>
          <a:ext cx="6245265" cy="159656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E96AC6-7DF0-4FC1-9C7B-66EF1DBC9048}">
      <dsp:nvSpPr>
        <dsp:cNvPr id="0" name=""/>
        <dsp:cNvSpPr/>
      </dsp:nvSpPr>
      <dsp:spPr>
        <a:xfrm>
          <a:off x="482961" y="4351325"/>
          <a:ext cx="878111" cy="8781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B23E1-7876-4674-A95B-94E9D08EB05F}">
      <dsp:nvSpPr>
        <dsp:cNvPr id="0" name=""/>
        <dsp:cNvSpPr/>
      </dsp:nvSpPr>
      <dsp:spPr>
        <a:xfrm>
          <a:off x="1844034" y="3992098"/>
          <a:ext cx="4401230" cy="15965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8970" tIns="168970" rIns="168970" bIns="16897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Build resilient and sustainable factories</a:t>
          </a:r>
        </a:p>
      </dsp:txBody>
      <dsp:txXfrm>
        <a:off x="1844034" y="3992098"/>
        <a:ext cx="4401230" cy="15965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E8FB3-BE4A-45F4-80EC-3A36015E2C26}">
      <dsp:nvSpPr>
        <dsp:cNvPr id="0" name=""/>
        <dsp:cNvSpPr/>
      </dsp:nvSpPr>
      <dsp:spPr>
        <a:xfrm>
          <a:off x="625216" y="1444520"/>
          <a:ext cx="1452403" cy="145240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43B8F-781A-442F-973F-CA5AD59EFC36}">
      <dsp:nvSpPr>
        <dsp:cNvPr id="0" name=""/>
        <dsp:cNvSpPr/>
      </dsp:nvSpPr>
      <dsp:spPr>
        <a:xfrm>
          <a:off x="934745" y="1754048"/>
          <a:ext cx="833346" cy="8333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7CDDE5-301F-42D7-B8D9-81C4CAEBC3C9}">
      <dsp:nvSpPr>
        <dsp:cNvPr id="0" name=""/>
        <dsp:cNvSpPr/>
      </dsp:nvSpPr>
      <dsp:spPr>
        <a:xfrm>
          <a:off x="160924" y="3349311"/>
          <a:ext cx="2380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Rising production and energy costs </a:t>
          </a:r>
        </a:p>
      </dsp:txBody>
      <dsp:txXfrm>
        <a:off x="160924" y="3349311"/>
        <a:ext cx="2380988" cy="720000"/>
      </dsp:txXfrm>
    </dsp:sp>
    <dsp:sp modelId="{CB3F9F52-EA71-41ED-86B4-7C31D8FD3893}">
      <dsp:nvSpPr>
        <dsp:cNvPr id="0" name=""/>
        <dsp:cNvSpPr/>
      </dsp:nvSpPr>
      <dsp:spPr>
        <a:xfrm>
          <a:off x="3422878" y="1444520"/>
          <a:ext cx="1452403" cy="145240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5CA6C9-4623-4545-9D45-B97C0EAC6949}">
      <dsp:nvSpPr>
        <dsp:cNvPr id="0" name=""/>
        <dsp:cNvSpPr/>
      </dsp:nvSpPr>
      <dsp:spPr>
        <a:xfrm>
          <a:off x="3732407" y="1754048"/>
          <a:ext cx="833346" cy="833346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8000" b="-8000"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FFE59-737E-4AC6-A721-BAB5642A40EC}">
      <dsp:nvSpPr>
        <dsp:cNvPr id="0" name=""/>
        <dsp:cNvSpPr/>
      </dsp:nvSpPr>
      <dsp:spPr>
        <a:xfrm>
          <a:off x="2958586" y="3349311"/>
          <a:ext cx="2380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Quality and regulatory pressure </a:t>
          </a:r>
        </a:p>
      </dsp:txBody>
      <dsp:txXfrm>
        <a:off x="2958586" y="3349311"/>
        <a:ext cx="2380988" cy="720000"/>
      </dsp:txXfrm>
    </dsp:sp>
    <dsp:sp modelId="{5DE293A9-652A-42E7-A2DF-07293CCB8BB3}">
      <dsp:nvSpPr>
        <dsp:cNvPr id="0" name=""/>
        <dsp:cNvSpPr/>
      </dsp:nvSpPr>
      <dsp:spPr>
        <a:xfrm>
          <a:off x="6220540" y="1444520"/>
          <a:ext cx="1452403" cy="145240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2FA81D-FDE5-4F51-82D0-B946353B22C0}">
      <dsp:nvSpPr>
        <dsp:cNvPr id="0" name=""/>
        <dsp:cNvSpPr/>
      </dsp:nvSpPr>
      <dsp:spPr>
        <a:xfrm>
          <a:off x="6530069" y="1754048"/>
          <a:ext cx="833346" cy="833346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278E7-C0D3-406F-BB11-9D01F390CD16}">
      <dsp:nvSpPr>
        <dsp:cNvPr id="0" name=""/>
        <dsp:cNvSpPr/>
      </dsp:nvSpPr>
      <dsp:spPr>
        <a:xfrm>
          <a:off x="5756248" y="3349311"/>
          <a:ext cx="2380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Skills gaps and operational inefficiencies </a:t>
          </a:r>
        </a:p>
      </dsp:txBody>
      <dsp:txXfrm>
        <a:off x="5756248" y="3349311"/>
        <a:ext cx="2380988" cy="720000"/>
      </dsp:txXfrm>
    </dsp:sp>
    <dsp:sp modelId="{152E1D7B-C8C6-4A17-9A43-8E4069AEFDE6}">
      <dsp:nvSpPr>
        <dsp:cNvPr id="0" name=""/>
        <dsp:cNvSpPr/>
      </dsp:nvSpPr>
      <dsp:spPr>
        <a:xfrm>
          <a:off x="9018202" y="1444520"/>
          <a:ext cx="1452403" cy="145240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AD666D-1C9B-444B-9923-4AA259B2E158}">
      <dsp:nvSpPr>
        <dsp:cNvPr id="0" name=""/>
        <dsp:cNvSpPr/>
      </dsp:nvSpPr>
      <dsp:spPr>
        <a:xfrm>
          <a:off x="9327731" y="1754048"/>
          <a:ext cx="833346" cy="833346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2D74A4-AFC7-4C4D-990F-C9784A6AE4A8}">
      <dsp:nvSpPr>
        <dsp:cNvPr id="0" name=""/>
        <dsp:cNvSpPr/>
      </dsp:nvSpPr>
      <dsp:spPr>
        <a:xfrm>
          <a:off x="8553910" y="3349311"/>
          <a:ext cx="2380988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dirty="0"/>
            <a:t>Demand for flexibility, speed, and sustainability</a:t>
          </a:r>
        </a:p>
      </dsp:txBody>
      <dsp:txXfrm>
        <a:off x="8553910" y="3349311"/>
        <a:ext cx="2380988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FC88DD-B9F5-4E16-9DEF-9CC3CA5B86D0}">
      <dsp:nvSpPr>
        <dsp:cNvPr id="0" name=""/>
        <dsp:cNvSpPr/>
      </dsp:nvSpPr>
      <dsp:spPr>
        <a:xfrm>
          <a:off x="0" y="2288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FFEAC-B20E-44D1-A1CD-D9D9CEF6141F}">
      <dsp:nvSpPr>
        <dsp:cNvPr id="0" name=""/>
        <dsp:cNvSpPr/>
      </dsp:nvSpPr>
      <dsp:spPr>
        <a:xfrm>
          <a:off x="350852" y="263253"/>
          <a:ext cx="637913" cy="63791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9DAEBC-A85E-4610-BD78-47C9DBDA6832}">
      <dsp:nvSpPr>
        <dsp:cNvPr id="0" name=""/>
        <dsp:cNvSpPr/>
      </dsp:nvSpPr>
      <dsp:spPr>
        <a:xfrm>
          <a:off x="1339618" y="2288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Smart automation, not just faster machines </a:t>
          </a:r>
        </a:p>
      </dsp:txBody>
      <dsp:txXfrm>
        <a:off x="1339618" y="2288"/>
        <a:ext cx="5024605" cy="1159843"/>
      </dsp:txXfrm>
    </dsp:sp>
    <dsp:sp modelId="{9EDAB2F6-788D-44BD-9A31-E40AA2C9091B}">
      <dsp:nvSpPr>
        <dsp:cNvPr id="0" name=""/>
        <dsp:cNvSpPr/>
      </dsp:nvSpPr>
      <dsp:spPr>
        <a:xfrm>
          <a:off x="0" y="1452092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270117-9F92-43D1-9B29-9353B48EE485}">
      <dsp:nvSpPr>
        <dsp:cNvPr id="0" name=""/>
        <dsp:cNvSpPr/>
      </dsp:nvSpPr>
      <dsp:spPr>
        <a:xfrm>
          <a:off x="350852" y="1713057"/>
          <a:ext cx="637913" cy="6379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79A62B-1576-41E3-B7DB-8A86AB9621A5}">
      <dsp:nvSpPr>
        <dsp:cNvPr id="0" name=""/>
        <dsp:cNvSpPr/>
      </dsp:nvSpPr>
      <dsp:spPr>
        <a:xfrm>
          <a:off x="1339618" y="1452092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Digitalization and Industry 4.0 </a:t>
          </a:r>
        </a:p>
      </dsp:txBody>
      <dsp:txXfrm>
        <a:off x="1339618" y="1452092"/>
        <a:ext cx="5024605" cy="1159843"/>
      </dsp:txXfrm>
    </dsp:sp>
    <dsp:sp modelId="{2D714820-C73D-41E7-85E3-8082E730ABB1}">
      <dsp:nvSpPr>
        <dsp:cNvPr id="0" name=""/>
        <dsp:cNvSpPr/>
      </dsp:nvSpPr>
      <dsp:spPr>
        <a:xfrm>
          <a:off x="0" y="2901896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340B1-EF3E-4C06-A7A2-ED03F058AB9A}">
      <dsp:nvSpPr>
        <dsp:cNvPr id="0" name=""/>
        <dsp:cNvSpPr/>
      </dsp:nvSpPr>
      <dsp:spPr>
        <a:xfrm>
          <a:off x="350852" y="3162861"/>
          <a:ext cx="637913" cy="63791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192D0C-C36A-4F51-AC29-E178C553E36C}">
      <dsp:nvSpPr>
        <dsp:cNvPr id="0" name=""/>
        <dsp:cNvSpPr/>
      </dsp:nvSpPr>
      <dsp:spPr>
        <a:xfrm>
          <a:off x="1339618" y="2901896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Modular and scalable systems </a:t>
          </a:r>
        </a:p>
      </dsp:txBody>
      <dsp:txXfrm>
        <a:off x="1339618" y="2901896"/>
        <a:ext cx="5024605" cy="1159843"/>
      </dsp:txXfrm>
    </dsp:sp>
    <dsp:sp modelId="{E40F2A5A-E6ED-48EA-83F5-E3B0D60A4BA4}">
      <dsp:nvSpPr>
        <dsp:cNvPr id="0" name=""/>
        <dsp:cNvSpPr/>
      </dsp:nvSpPr>
      <dsp:spPr>
        <a:xfrm>
          <a:off x="0" y="4351700"/>
          <a:ext cx="6364224" cy="115984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3B5D0-3F46-43BC-BC9F-4D8D3A36B6C8}">
      <dsp:nvSpPr>
        <dsp:cNvPr id="0" name=""/>
        <dsp:cNvSpPr/>
      </dsp:nvSpPr>
      <dsp:spPr>
        <a:xfrm>
          <a:off x="350852" y="4612665"/>
          <a:ext cx="637913" cy="63791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2CFB2-C829-4E3A-AF4E-9063A88184F6}">
      <dsp:nvSpPr>
        <dsp:cNvPr id="0" name=""/>
        <dsp:cNvSpPr/>
      </dsp:nvSpPr>
      <dsp:spPr>
        <a:xfrm>
          <a:off x="1339618" y="4351700"/>
          <a:ext cx="5024605" cy="11598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50" tIns="122750" rIns="122750" bIns="12275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Sustainability-driven engineering</a:t>
          </a:r>
        </a:p>
      </dsp:txBody>
      <dsp:txXfrm>
        <a:off x="1339618" y="4351700"/>
        <a:ext cx="5024605" cy="11598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18F1D-7765-48F0-A553-870C7853077D}">
      <dsp:nvSpPr>
        <dsp:cNvPr id="0" name=""/>
        <dsp:cNvSpPr/>
      </dsp:nvSpPr>
      <dsp:spPr>
        <a:xfrm>
          <a:off x="989489" y="653665"/>
          <a:ext cx="1462372" cy="146237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AA8B8-6214-4493-A9FB-16BEB72DBC1F}">
      <dsp:nvSpPr>
        <dsp:cNvPr id="0" name=""/>
        <dsp:cNvSpPr/>
      </dsp:nvSpPr>
      <dsp:spPr>
        <a:xfrm>
          <a:off x="95817" y="2572672"/>
          <a:ext cx="3249716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Safety, consistency, and efficiency are critical First </a:t>
          </a:r>
        </a:p>
      </dsp:txBody>
      <dsp:txXfrm>
        <a:off x="95817" y="2572672"/>
        <a:ext cx="3249716" cy="1125000"/>
      </dsp:txXfrm>
    </dsp:sp>
    <dsp:sp modelId="{6C285EEC-948C-4A70-948D-FBA71DF2C256}">
      <dsp:nvSpPr>
        <dsp:cNvPr id="0" name=""/>
        <dsp:cNvSpPr/>
      </dsp:nvSpPr>
      <dsp:spPr>
        <a:xfrm>
          <a:off x="4807905" y="653665"/>
          <a:ext cx="1462372" cy="146237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6C02A-FBDD-4D20-804B-F8D41FD1095C}">
      <dsp:nvSpPr>
        <dsp:cNvPr id="0" name=""/>
        <dsp:cNvSpPr/>
      </dsp:nvSpPr>
      <dsp:spPr>
        <a:xfrm>
          <a:off x="3914233" y="2572672"/>
          <a:ext cx="3249716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Shift from volume-driven to intelligence-driven production </a:t>
          </a:r>
        </a:p>
      </dsp:txBody>
      <dsp:txXfrm>
        <a:off x="3914233" y="2572672"/>
        <a:ext cx="3249716" cy="1125000"/>
      </dsp:txXfrm>
    </dsp:sp>
    <dsp:sp modelId="{401B6203-AA72-408E-9CE0-75ED63D981DC}">
      <dsp:nvSpPr>
        <dsp:cNvPr id="0" name=""/>
        <dsp:cNvSpPr/>
      </dsp:nvSpPr>
      <dsp:spPr>
        <a:xfrm>
          <a:off x="8626322" y="653665"/>
          <a:ext cx="1462372" cy="146237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A5970-DA5E-4329-B6D8-40BCB90D859A}">
      <dsp:nvSpPr>
        <dsp:cNvPr id="0" name=""/>
        <dsp:cNvSpPr/>
      </dsp:nvSpPr>
      <dsp:spPr>
        <a:xfrm>
          <a:off x="7732650" y="2572672"/>
          <a:ext cx="3249716" cy="112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Demand for flexible packaging and fast changeovers</a:t>
          </a:r>
        </a:p>
      </dsp:txBody>
      <dsp:txXfrm>
        <a:off x="7732650" y="2572672"/>
        <a:ext cx="3249716" cy="1125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1BA6C6-64E6-41EF-B766-C48F422BF170}">
      <dsp:nvSpPr>
        <dsp:cNvPr id="0" name=""/>
        <dsp:cNvSpPr/>
      </dsp:nvSpPr>
      <dsp:spPr>
        <a:xfrm>
          <a:off x="0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DC84B8-46B2-4A7D-83C3-B838C2D3E2EF}">
      <dsp:nvSpPr>
        <dsp:cNvPr id="0" name=""/>
        <dsp:cNvSpPr/>
      </dsp:nvSpPr>
      <dsp:spPr>
        <a:xfrm>
          <a:off x="324326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Smart weighing and packaging systems Predictive maintenance and reduced downtime </a:t>
          </a:r>
        </a:p>
      </dsp:txBody>
      <dsp:txXfrm>
        <a:off x="378614" y="886531"/>
        <a:ext cx="2810360" cy="1744948"/>
      </dsp:txXfrm>
    </dsp:sp>
    <dsp:sp modelId="{FE34A63E-78C8-4E11-92EF-6694FDE60825}">
      <dsp:nvSpPr>
        <dsp:cNvPr id="0" name=""/>
        <dsp:cNvSpPr/>
      </dsp:nvSpPr>
      <dsp:spPr>
        <a:xfrm>
          <a:off x="3567588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7B721D-A840-48E6-8DE1-C0F317CD0381}">
      <dsp:nvSpPr>
        <dsp:cNvPr id="0" name=""/>
        <dsp:cNvSpPr/>
      </dsp:nvSpPr>
      <dsp:spPr>
        <a:xfrm>
          <a:off x="3891915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Waste reduction and energy-efficient designs </a:t>
          </a:r>
        </a:p>
      </dsp:txBody>
      <dsp:txXfrm>
        <a:off x="3946203" y="886531"/>
        <a:ext cx="2810360" cy="1744948"/>
      </dsp:txXfrm>
    </dsp:sp>
    <dsp:sp modelId="{C29428EB-3E57-4DF4-9FD8-8A0A679EE66F}">
      <dsp:nvSpPr>
        <dsp:cNvPr id="0" name=""/>
        <dsp:cNvSpPr/>
      </dsp:nvSpPr>
      <dsp:spPr>
        <a:xfrm>
          <a:off x="7135177" y="524133"/>
          <a:ext cx="2918936" cy="18535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482D74-377C-47C3-B7CC-3A4BA88726C2}">
      <dsp:nvSpPr>
        <dsp:cNvPr id="0" name=""/>
        <dsp:cNvSpPr/>
      </dsp:nvSpPr>
      <dsp:spPr>
        <a:xfrm>
          <a:off x="7459503" y="832243"/>
          <a:ext cx="2918936" cy="185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Partners: Syntegon, Hansella, Statec Binder, Boatopack</a:t>
          </a:r>
        </a:p>
      </dsp:txBody>
      <dsp:txXfrm>
        <a:off x="7513791" y="886531"/>
        <a:ext cx="2810360" cy="174494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55C99-0260-4A35-B341-576762B0668F}">
      <dsp:nvSpPr>
        <dsp:cNvPr id="0" name=""/>
        <dsp:cNvSpPr/>
      </dsp:nvSpPr>
      <dsp:spPr>
        <a:xfrm>
          <a:off x="282973" y="433431"/>
          <a:ext cx="1372373" cy="13723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2A8AFC-0285-4A03-AF55-9E2B79854F26}">
      <dsp:nvSpPr>
        <dsp:cNvPr id="0" name=""/>
        <dsp:cNvSpPr/>
      </dsp:nvSpPr>
      <dsp:spPr>
        <a:xfrm>
          <a:off x="571171" y="721630"/>
          <a:ext cx="795976" cy="79597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3108D8-1F31-4FB3-A76C-BA2B9E978F2D}">
      <dsp:nvSpPr>
        <dsp:cNvPr id="0" name=""/>
        <dsp:cNvSpPr/>
      </dsp:nvSpPr>
      <dsp:spPr>
        <a:xfrm>
          <a:off x="1949427" y="433431"/>
          <a:ext cx="3234880" cy="13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High-precision filling and packaging systems </a:t>
          </a:r>
        </a:p>
      </dsp:txBody>
      <dsp:txXfrm>
        <a:off x="1949427" y="433431"/>
        <a:ext cx="3234880" cy="1372373"/>
      </dsp:txXfrm>
    </dsp:sp>
    <dsp:sp modelId="{7A59D3CA-8D8C-48D6-8EC1-E98544E44885}">
      <dsp:nvSpPr>
        <dsp:cNvPr id="0" name=""/>
        <dsp:cNvSpPr/>
      </dsp:nvSpPr>
      <dsp:spPr>
        <a:xfrm>
          <a:off x="5747960" y="433431"/>
          <a:ext cx="1372373" cy="13723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ABF219-D0AE-41EA-A91E-E7B2F24C1251}">
      <dsp:nvSpPr>
        <dsp:cNvPr id="0" name=""/>
        <dsp:cNvSpPr/>
      </dsp:nvSpPr>
      <dsp:spPr>
        <a:xfrm>
          <a:off x="6036159" y="721630"/>
          <a:ext cx="795976" cy="79597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4F56ED-4CB3-43AD-8A79-A274E8CA47E1}">
      <dsp:nvSpPr>
        <dsp:cNvPr id="0" name=""/>
        <dsp:cNvSpPr/>
      </dsp:nvSpPr>
      <dsp:spPr>
        <a:xfrm>
          <a:off x="7414414" y="433431"/>
          <a:ext cx="3234880" cy="13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Digital batch records and serialization </a:t>
          </a:r>
        </a:p>
      </dsp:txBody>
      <dsp:txXfrm>
        <a:off x="7414414" y="433431"/>
        <a:ext cx="3234880" cy="1372373"/>
      </dsp:txXfrm>
    </dsp:sp>
    <dsp:sp modelId="{204B6C7F-4115-4B4D-9C08-F5935B3F5D1D}">
      <dsp:nvSpPr>
        <dsp:cNvPr id="0" name=""/>
        <dsp:cNvSpPr/>
      </dsp:nvSpPr>
      <dsp:spPr>
        <a:xfrm>
          <a:off x="282973" y="2545532"/>
          <a:ext cx="1372373" cy="13723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B91020-99A0-42F7-9055-51557B331F29}">
      <dsp:nvSpPr>
        <dsp:cNvPr id="0" name=""/>
        <dsp:cNvSpPr/>
      </dsp:nvSpPr>
      <dsp:spPr>
        <a:xfrm>
          <a:off x="571171" y="2833731"/>
          <a:ext cx="795976" cy="79597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F062D-2E9D-4F99-B7D6-B666DAAA4A0F}">
      <dsp:nvSpPr>
        <dsp:cNvPr id="0" name=""/>
        <dsp:cNvSpPr/>
      </dsp:nvSpPr>
      <dsp:spPr>
        <a:xfrm>
          <a:off x="1949427" y="2545532"/>
          <a:ext cx="3234880" cy="13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AI-supported inspection and monitoring </a:t>
          </a:r>
        </a:p>
      </dsp:txBody>
      <dsp:txXfrm>
        <a:off x="1949427" y="2545532"/>
        <a:ext cx="3234880" cy="1372373"/>
      </dsp:txXfrm>
    </dsp:sp>
    <dsp:sp modelId="{6682ED6C-529A-4266-9599-7CEC1CC8F8D7}">
      <dsp:nvSpPr>
        <dsp:cNvPr id="0" name=""/>
        <dsp:cNvSpPr/>
      </dsp:nvSpPr>
      <dsp:spPr>
        <a:xfrm>
          <a:off x="5747960" y="2545532"/>
          <a:ext cx="1372373" cy="1372373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847453-DD86-45AB-B15B-14081A6CC6C8}">
      <dsp:nvSpPr>
        <dsp:cNvPr id="0" name=""/>
        <dsp:cNvSpPr/>
      </dsp:nvSpPr>
      <dsp:spPr>
        <a:xfrm>
          <a:off x="6036159" y="2833731"/>
          <a:ext cx="795976" cy="79597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89A3D0-B8E9-4D51-83F4-CBBEB8A5FFB6}">
      <dsp:nvSpPr>
        <dsp:cNvPr id="0" name=""/>
        <dsp:cNvSpPr/>
      </dsp:nvSpPr>
      <dsp:spPr>
        <a:xfrm>
          <a:off x="7414414" y="2545532"/>
          <a:ext cx="3234880" cy="1372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Partners: Syntegon, Hansella, Rommelag</a:t>
          </a:r>
        </a:p>
      </dsp:txBody>
      <dsp:txXfrm>
        <a:off x="7414414" y="2545532"/>
        <a:ext cx="3234880" cy="137237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C2253-0778-45BD-98B5-DFA438A72329}">
      <dsp:nvSpPr>
        <dsp:cNvPr id="0" name=""/>
        <dsp:cNvSpPr/>
      </dsp:nvSpPr>
      <dsp:spPr>
        <a:xfrm>
          <a:off x="555385" y="683546"/>
          <a:ext cx="1445222" cy="14452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AF92B-11CB-42E0-9B83-282BED6769DD}">
      <dsp:nvSpPr>
        <dsp:cNvPr id="0" name=""/>
        <dsp:cNvSpPr/>
      </dsp:nvSpPr>
      <dsp:spPr>
        <a:xfrm>
          <a:off x="863383" y="991545"/>
          <a:ext cx="829226" cy="8292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FAFFC-D39D-45CC-9BEA-6F8A8399F108}">
      <dsp:nvSpPr>
        <dsp:cNvPr id="0" name=""/>
        <dsp:cNvSpPr/>
      </dsp:nvSpPr>
      <dsp:spPr>
        <a:xfrm>
          <a:off x="93387" y="2578921"/>
          <a:ext cx="2369217" cy="78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Fully traceable and data-driven operations </a:t>
          </a:r>
        </a:p>
      </dsp:txBody>
      <dsp:txXfrm>
        <a:off x="93387" y="2578921"/>
        <a:ext cx="2369217" cy="783676"/>
      </dsp:txXfrm>
    </dsp:sp>
    <dsp:sp modelId="{692D4EEC-9573-494D-9922-6BD2E4821321}">
      <dsp:nvSpPr>
        <dsp:cNvPr id="0" name=""/>
        <dsp:cNvSpPr/>
      </dsp:nvSpPr>
      <dsp:spPr>
        <a:xfrm>
          <a:off x="3339216" y="683546"/>
          <a:ext cx="1445222" cy="144522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4FD-AC19-49AB-B0D3-55969FF4DADD}">
      <dsp:nvSpPr>
        <dsp:cNvPr id="0" name=""/>
        <dsp:cNvSpPr/>
      </dsp:nvSpPr>
      <dsp:spPr>
        <a:xfrm>
          <a:off x="3647214" y="991545"/>
          <a:ext cx="829226" cy="8292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55377C-058A-45EB-AE1B-56346AEAD3F2}">
      <dsp:nvSpPr>
        <dsp:cNvPr id="0" name=""/>
        <dsp:cNvSpPr/>
      </dsp:nvSpPr>
      <dsp:spPr>
        <a:xfrm>
          <a:off x="2877218" y="2578921"/>
          <a:ext cx="2369217" cy="78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Reduced human </a:t>
          </a:r>
          <a:r>
            <a:rPr lang="en-US" sz="2000" kern="1200" dirty="0"/>
            <a:t>error</a:t>
          </a:r>
          <a:r>
            <a:rPr lang="en-US" sz="1800" kern="1200" dirty="0"/>
            <a:t> through automation </a:t>
          </a:r>
        </a:p>
      </dsp:txBody>
      <dsp:txXfrm>
        <a:off x="2877218" y="2578921"/>
        <a:ext cx="2369217" cy="783676"/>
      </dsp:txXfrm>
    </dsp:sp>
    <dsp:sp modelId="{06A81CB0-A928-4E32-8DE7-21534742008C}">
      <dsp:nvSpPr>
        <dsp:cNvPr id="0" name=""/>
        <dsp:cNvSpPr/>
      </dsp:nvSpPr>
      <dsp:spPr>
        <a:xfrm>
          <a:off x="6123047" y="683546"/>
          <a:ext cx="1445222" cy="144522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2F0870-CF2A-4860-A81B-906148E1B9A5}">
      <dsp:nvSpPr>
        <dsp:cNvPr id="0" name=""/>
        <dsp:cNvSpPr/>
      </dsp:nvSpPr>
      <dsp:spPr>
        <a:xfrm>
          <a:off x="6431045" y="991545"/>
          <a:ext cx="829226" cy="8292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685D0-E4D3-4663-9E0B-BF88BE21ED6B}">
      <dsp:nvSpPr>
        <dsp:cNvPr id="0" name=""/>
        <dsp:cNvSpPr/>
      </dsp:nvSpPr>
      <dsp:spPr>
        <a:xfrm>
          <a:off x="5661050" y="2578921"/>
          <a:ext cx="2369217" cy="78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Faster regulatory compliance and audits </a:t>
          </a:r>
        </a:p>
      </dsp:txBody>
      <dsp:txXfrm>
        <a:off x="5661050" y="2578921"/>
        <a:ext cx="2369217" cy="783676"/>
      </dsp:txXfrm>
    </dsp:sp>
    <dsp:sp modelId="{14FA802E-4749-41E2-B7BE-1E162C013515}">
      <dsp:nvSpPr>
        <dsp:cNvPr id="0" name=""/>
        <dsp:cNvSpPr/>
      </dsp:nvSpPr>
      <dsp:spPr>
        <a:xfrm>
          <a:off x="8906878" y="683546"/>
          <a:ext cx="1445222" cy="144522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86CD4-8B2F-45B7-9D8E-5A1E26287BD7}">
      <dsp:nvSpPr>
        <dsp:cNvPr id="0" name=""/>
        <dsp:cNvSpPr/>
      </dsp:nvSpPr>
      <dsp:spPr>
        <a:xfrm>
          <a:off x="9214876" y="991545"/>
          <a:ext cx="829226" cy="8292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6E0FC8-BADD-4598-89C9-A6363D396BF2}">
      <dsp:nvSpPr>
        <dsp:cNvPr id="0" name=""/>
        <dsp:cNvSpPr/>
      </dsp:nvSpPr>
      <dsp:spPr>
        <a:xfrm>
          <a:off x="8444881" y="2578921"/>
          <a:ext cx="2369217" cy="7836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kern="1200" dirty="0"/>
            <a:t>Trust built through technology</a:t>
          </a:r>
        </a:p>
      </dsp:txBody>
      <dsp:txXfrm>
        <a:off x="8444881" y="2578921"/>
        <a:ext cx="2369217" cy="7836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0ACAA-5101-48C4-B645-6B5E5EF0A330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63BF2C3-38F4-4ED5-899A-E46D54D20DC8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Automation for efficiency and safety </a:t>
          </a:r>
        </a:p>
      </dsp:txBody>
      <dsp:txXfrm>
        <a:off x="383617" y="1447754"/>
        <a:ext cx="2847502" cy="1768010"/>
      </dsp:txXfrm>
    </dsp:sp>
    <dsp:sp modelId="{C7C78298-6DAF-480A-993D-DAB40C040485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58AC2C-2D66-422E-B299-1EB269F5AD32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Intelligent material handling and logistics </a:t>
          </a:r>
        </a:p>
      </dsp:txBody>
      <dsp:txXfrm>
        <a:off x="3998355" y="1447754"/>
        <a:ext cx="2847502" cy="1768010"/>
      </dsp:txXfrm>
    </dsp:sp>
    <dsp:sp modelId="{7B221E7A-105C-4527-AE2D-3B60A7105B62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A7E8D1-7B26-4141-AABB-B76D1BA5ED1B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Energy-efficient and scalable plants</a:t>
          </a:r>
        </a:p>
      </dsp:txBody>
      <dsp:txXfrm>
        <a:off x="7613092" y="1447754"/>
        <a:ext cx="2847502" cy="1768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563B6-237A-4774-8956-FABBDE0FD942}">
      <dsp:nvSpPr>
        <dsp:cNvPr id="0" name=""/>
        <dsp:cNvSpPr/>
      </dsp:nvSpPr>
      <dsp:spPr>
        <a:xfrm>
          <a:off x="97043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Intelligent conveying and bulk handling systems </a:t>
          </a:r>
        </a:p>
      </dsp:txBody>
      <dsp:txXfrm>
        <a:off x="144776" y="50451"/>
        <a:ext cx="2620721" cy="1534246"/>
      </dsp:txXfrm>
    </dsp:sp>
    <dsp:sp modelId="{E09B1314-3B92-4AEF-906D-AA3DAECA24E9}">
      <dsp:nvSpPr>
        <dsp:cNvPr id="0" name=""/>
        <dsp:cNvSpPr/>
      </dsp:nvSpPr>
      <dsp:spPr>
        <a:xfrm>
          <a:off x="3052255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052255" y="615490"/>
        <a:ext cx="403082" cy="404168"/>
      </dsp:txXfrm>
    </dsp:sp>
    <dsp:sp modelId="{B3CEA9FC-FBB1-46FA-B5B3-4AEAFB24F642}">
      <dsp:nvSpPr>
        <dsp:cNvPr id="0" name=""/>
        <dsp:cNvSpPr/>
      </dsp:nvSpPr>
      <dsp:spPr>
        <a:xfrm>
          <a:off x="3899706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Condition monitoring and predictive analytics </a:t>
          </a:r>
        </a:p>
      </dsp:txBody>
      <dsp:txXfrm>
        <a:off x="3947439" y="50451"/>
        <a:ext cx="2620721" cy="1534246"/>
      </dsp:txXfrm>
    </dsp:sp>
    <dsp:sp modelId="{6AEF23D8-882E-4ACB-912F-F98E48426C1A}">
      <dsp:nvSpPr>
        <dsp:cNvPr id="0" name=""/>
        <dsp:cNvSpPr/>
      </dsp:nvSpPr>
      <dsp:spPr>
        <a:xfrm>
          <a:off x="6854918" y="480767"/>
          <a:ext cx="575831" cy="6736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854918" y="615490"/>
        <a:ext cx="403082" cy="404168"/>
      </dsp:txXfrm>
    </dsp:sp>
    <dsp:sp modelId="{459779FC-28B6-4C1F-A1CE-303BC44AC497}">
      <dsp:nvSpPr>
        <dsp:cNvPr id="0" name=""/>
        <dsp:cNvSpPr/>
      </dsp:nvSpPr>
      <dsp:spPr>
        <a:xfrm>
          <a:off x="7702368" y="2718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Modular plant design for future expansion </a:t>
          </a:r>
        </a:p>
      </dsp:txBody>
      <dsp:txXfrm>
        <a:off x="7750101" y="50451"/>
        <a:ext cx="2620721" cy="1534246"/>
      </dsp:txXfrm>
    </dsp:sp>
    <dsp:sp modelId="{23B757C8-646C-4425-9C61-86A793A86F6D}">
      <dsp:nvSpPr>
        <dsp:cNvPr id="0" name=""/>
        <dsp:cNvSpPr/>
      </dsp:nvSpPr>
      <dsp:spPr>
        <a:xfrm rot="5400000">
          <a:off x="8772546" y="1822564"/>
          <a:ext cx="575831" cy="673614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-5400000">
        <a:off x="8858378" y="1871456"/>
        <a:ext cx="404168" cy="403082"/>
      </dsp:txXfrm>
    </dsp:sp>
    <dsp:sp modelId="{CF98D386-A191-4864-A230-08DEA9C14639}">
      <dsp:nvSpPr>
        <dsp:cNvPr id="0" name=""/>
        <dsp:cNvSpPr/>
      </dsp:nvSpPr>
      <dsp:spPr>
        <a:xfrm>
          <a:off x="7702368" y="2718906"/>
          <a:ext cx="2716187" cy="16297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Partners: Beumer Group, Masystech, Qlar</a:t>
          </a:r>
        </a:p>
      </dsp:txBody>
      <dsp:txXfrm>
        <a:off x="7750101" y="2766639"/>
        <a:ext cx="2620721" cy="1534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AD9FE-6202-4020-96C8-8D3C375134CA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D3B08-CBB4-4436-8279-DED7ED1BB4AF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04368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A8D29-59C7-9BAD-E51B-0C2E9FB623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2159C-DF05-63B0-C919-C4B2928FA1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73EA9-7EFF-924C-C882-2A9F14B5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B209E-7BD3-3A8C-5DEA-607FB92AC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91442C-4139-8697-B459-0A95F3E11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041439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885DE-68E9-D808-46B8-870434DEE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9BA5D-1E81-38E6-16CE-4797A9B14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E808D0-CB72-37C9-6282-6F1DEEA74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E7B9-D4BD-9E70-1CBF-54D522B85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FB380-6C41-EE6C-F410-615C5915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925886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32F593-62E5-4012-03EE-03CDB77A74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F70D7-A466-D6F2-C57F-A4D31C1CB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775A9-599F-3E19-900D-F226E6DCB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472B8-0198-9304-45A7-2D306E7B0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5B4F5-CD3C-600C-C437-C4DADEA7F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111140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6655005"/>
            <a:ext cx="12192000" cy="216000"/>
            <a:chOff x="4379494" y="697832"/>
            <a:chExt cx="2586787" cy="168442"/>
          </a:xfrm>
          <a:gradFill>
            <a:gsLst>
              <a:gs pos="0">
                <a:srgbClr val="96989A"/>
              </a:gs>
              <a:gs pos="25000">
                <a:srgbClr val="00AFEF"/>
              </a:gs>
              <a:gs pos="49000">
                <a:srgbClr val="00BE82"/>
              </a:gs>
              <a:gs pos="75000">
                <a:srgbClr val="C6C6C6"/>
              </a:gs>
              <a:gs pos="100000">
                <a:srgbClr val="00AFEF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13" name="Rectangle 12"/>
            <p:cNvSpPr/>
            <p:nvPr/>
          </p:nvSpPr>
          <p:spPr>
            <a:xfrm>
              <a:off x="4379494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96852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14209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931566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48923" y="697832"/>
              <a:ext cx="517358" cy="1684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49399" y="6245315"/>
            <a:ext cx="888324" cy="33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195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3E8C-8789-F70F-1025-923335B9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CDB3D0-9B18-0936-72BB-D0609A443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A1F60-8853-C192-3841-E4647145F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92E80-5E9B-1D93-FF04-9067016F3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BF9E9-11AF-55A2-59FE-0AA95ED0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4200047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4BF33-E63B-538E-4C11-F4BC3C3A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35E5AA-7B55-08AA-EE3D-3CDEB850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1A724-744E-8DCF-827F-B2871069E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AFE62-74F1-DDAE-721F-6F65BDE7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109DC-2D77-BF99-261B-86F1511CE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9184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D0AB27-550E-4CC8-73F1-8331F2B9D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3726D2-2D74-B64E-CE58-5C7A467CB9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C37F9-885A-35E9-C696-3A89C9DEA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5E2B7E-8C30-873B-2BFE-D7873812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3E67C-47C0-1B65-C32F-FB15677D0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88D567-7439-CF21-24A0-0A4F2B4E4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2403355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23B17-E4AF-0858-188E-5369C57F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02553F-9BF5-32F8-E032-CF32C33FF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D818-DEE2-077D-AFE7-31F4B5B80D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55D399-7048-4746-B76F-934A0B9D2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0A1AB3-47FB-69FF-E53D-546AB8C557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159DE-953D-3A18-624C-758DF845B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E7ADF8-840E-3196-116B-E0CEFE19A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848290-F836-B241-F444-367C9EA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0213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30391-86D6-B714-E6D6-6E0D0AE08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B45BBA-503C-DAEA-EA50-EB3A35BC3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DCF252-1311-1C31-16AC-7265A1231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AA42E-3C16-247C-D84F-B1171B1D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5868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9BEE99-49DB-8558-CC04-03D66F4A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993155-6841-05B7-4102-16F87247C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D2373-ABF3-96DE-BE57-BB17BDCA7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4842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587FA-6A11-4A3E-9B60-C18A09E3D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7417F-5AF4-E4CC-F3E5-752656B217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29B68B-D57D-D3C3-B790-510ECDCB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0D98C9-E6D0-F63F-3AD2-D00702044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EE6D1-69B6-4DB8-147D-2DF7C8010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A96CD-A49A-1429-ECAB-0366B811D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805422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BB0ED-6725-605D-0C05-EC0277C65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64AC11-BF5F-5A2C-FD11-C6E45EF29F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10E1DE-676D-D6E3-1268-C2F1F11F2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6A1707-D706-65DA-F653-DCEA22903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261BE-026C-0430-44F5-644BE85FD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99078E-828F-8824-4309-DB659BE5E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95918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5B782-B17B-BA81-2FD2-F1D861E4A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7CBCF-B3AF-1FB0-D93D-AC5A229ADA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00E4DC-67C3-C9C0-6855-AAF947377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301137-79A4-4E75-BB8B-1D5571C35840}" type="datetimeFigureOut">
              <a:rPr lang="en-NG" smtClean="0"/>
              <a:t>18/02/2026</a:t>
            </a:fld>
            <a:endParaRPr lang="en-N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2CAA8-A77B-0B59-96BA-D1CC56942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911B5-C544-4D0B-021C-16FFB160E1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EF93BB-6FC6-4F2F-AB11-80261530D9E3}" type="slidenum">
              <a:rPr lang="en-NG" smtClean="0"/>
              <a:t>‹#›</a:t>
            </a:fld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3335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12" Type="http://schemas.openxmlformats.org/officeDocument/2006/relationships/hyperlink" Target="http://www.techplussolutions.ng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hyperlink" Target="http://www.amsa.com.ng/" TargetMode="External"/><Relationship Id="rId5" Type="http://schemas.openxmlformats.org/officeDocument/2006/relationships/diagramColors" Target="../diagrams/colors1.xml"/><Relationship Id="rId10" Type="http://schemas.openxmlformats.org/officeDocument/2006/relationships/hyperlink" Target="mailto:sales@techplussolutions.ng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mailto:sales@amsafrica.com.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4" b="14012"/>
          <a:stretch>
            <a:fillRect/>
          </a:stretch>
        </p:blipFill>
        <p:spPr>
          <a:xfrm>
            <a:off x="10768251" y="5571234"/>
            <a:ext cx="1314921" cy="1044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CC2DF8-E13C-05CD-1A86-BD615FDEDE04}"/>
              </a:ext>
            </a:extLst>
          </p:cNvPr>
          <p:cNvSpPr txBox="1"/>
          <p:nvPr/>
        </p:nvSpPr>
        <p:spPr>
          <a:xfrm>
            <a:off x="104963" y="869371"/>
            <a:ext cx="11982074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Algerian" panose="04020705040A02060702" pitchFamily="82" charset="0"/>
              </a:rPr>
              <a:t>Innovation &amp; Future Technology in Manufacturing</a:t>
            </a:r>
          </a:p>
          <a:p>
            <a:pPr algn="ctr"/>
            <a:endParaRPr lang="en-US" sz="4000" b="1" dirty="0">
              <a:solidFill>
                <a:srgbClr val="0070C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3200" b="1" dirty="0"/>
              <a:t>Bridging Global Innovation with African Industrial Growth</a:t>
            </a:r>
            <a:endParaRPr lang="en-NG" sz="4000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B78909-6AA5-96E3-6C71-D8803D74FE9E}"/>
              </a:ext>
            </a:extLst>
          </p:cNvPr>
          <p:cNvSpPr txBox="1"/>
          <p:nvPr/>
        </p:nvSpPr>
        <p:spPr>
          <a:xfrm>
            <a:off x="2474240" y="4642009"/>
            <a:ext cx="54008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400" dirty="0"/>
          </a:p>
          <a:p>
            <a:pPr algn="ctr"/>
            <a:r>
              <a:rPr lang="en-US" sz="1400" dirty="0"/>
              <a:t>PRESENTED BY </a:t>
            </a:r>
          </a:p>
          <a:p>
            <a:pPr algn="ctr"/>
            <a:endParaRPr lang="en-US" sz="1200" dirty="0"/>
          </a:p>
          <a:p>
            <a:pPr algn="ctr"/>
            <a:r>
              <a:rPr lang="en-US" sz="1400" dirty="0"/>
              <a:t>OYEDEPO SHAKIRAT</a:t>
            </a:r>
          </a:p>
          <a:p>
            <a:pPr algn="ctr"/>
            <a:endParaRPr lang="en-US" sz="1400" dirty="0"/>
          </a:p>
          <a:p>
            <a:pPr algn="ctr"/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ALL MANUFACTURING SOLUTION AFRICA LIMITED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AND </a:t>
            </a:r>
          </a:p>
          <a:p>
            <a:pPr algn="ctr"/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TECHPLUS SOLUTIONS LIMITED </a:t>
            </a:r>
          </a:p>
          <a:p>
            <a:pPr algn="ctr"/>
            <a:endParaRPr lang="en-NG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438CD-E584-2DAD-F050-E2D2ADB49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Pharma Technology Solutions</a:t>
            </a:r>
            <a:endParaRPr lang="en-NG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A8B8BCF-1B33-3A9E-FDFE-5AA52F7BEBB7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1093226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5970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7E16B-8A22-1331-E900-9EE0F7132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5" y="809898"/>
            <a:ext cx="11369684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chemeClr val="tx1"/>
                </a:solidFill>
                <a:latin typeface="Algerian" panose="04020705040A02060702" pitchFamily="82" charset="0"/>
              </a:rPr>
              <a:t>Vision for Pharmaceutical Manufacturing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8695A0C-CA06-15D8-7AB9-F79589473C0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23416956"/>
              </p:ext>
            </p:extLst>
          </p:nvPr>
        </p:nvGraphicFramePr>
        <p:xfrm>
          <a:off x="904601" y="2364378"/>
          <a:ext cx="10907487" cy="4046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750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1CE9AA7-B2BF-3259-F75B-4093743458F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528" t="23391" r="7563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36D11D-12CD-ED73-DB93-043439A03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latin typeface="Algerian" panose="04020705040A02060702" pitchFamily="82" charset="0"/>
              </a:rPr>
              <a:t>NON-FOOD MANUFACTURING – Smart Industrial Systems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CED4EB8-5EE2-F6D2-F226-9929F4B10F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374900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68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C7F1013-B632-4FB3-605E-17F02B9878D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</a:blip>
          <a:srcRect l="15793" r="9985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5147AFF-71CE-E57F-0C0C-71B1E744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396" y="10247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latin typeface="Algerian" panose="04020705040A02060702" pitchFamily="82" charset="0"/>
              </a:rPr>
              <a:t>Non-Food Technology Solutions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CE04271-1D94-2E21-AD95-C9095ACFC73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198557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7771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3E834-12D9-204C-61DE-39B81B252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Algerian" panose="04020705040A02060702" pitchFamily="82" charset="0"/>
              </a:rPr>
              <a:t>Vision for Non-Food Manufacturing</a:t>
            </a:r>
            <a:endParaRPr lang="en-NG" b="1" dirty="0">
              <a:solidFill>
                <a:schemeClr val="accent6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D218518-1F45-BF6B-AB5B-7F4CD9B45C9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199" y="1825625"/>
          <a:ext cx="1096145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573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C5DF07-ED98-4879-CBF7-6975B49FA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970" y="335724"/>
            <a:ext cx="977467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b="1" kern="1200" dirty="0">
                <a:solidFill>
                  <a:srgbClr val="0070C0"/>
                </a:solidFill>
                <a:latin typeface="Algerian" panose="04020705040A02060702" pitchFamily="82" charset="0"/>
              </a:rPr>
              <a:t>Why Local Representation Matters</a:t>
            </a: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0F9FD-19FA-E3F4-809D-E7C1E2A2D2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765" y="1837260"/>
            <a:ext cx="838362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Technology must fit local operating conditions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Faster response and after-sales support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Skills development and knowledge transfer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dirty="0"/>
              <a:t>  Long-term partnership, not one-off supply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Business Growth">
            <a:extLst>
              <a:ext uri="{FF2B5EF4-FFF2-40B4-BE49-F238E27FC236}">
                <a16:creationId xmlns:a16="http://schemas.microsoft.com/office/drawing/2014/main" id="{C7D23623-9709-D352-62AA-6BC6CA3DC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4558C-A500-0F6A-A552-2D17982AD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468" y="258121"/>
            <a:ext cx="10515600" cy="132556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The African Manufacturing Opportunity</a:t>
            </a:r>
            <a:endParaRPr lang="en-NG" dirty="0">
              <a:latin typeface="Algerian" panose="04020705040A02060702" pitchFamily="82" charset="0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A9654E4-FD60-E454-44FB-A9960C88F4E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1096923"/>
              </p:ext>
            </p:extLst>
          </p:nvPr>
        </p:nvGraphicFramePr>
        <p:xfrm>
          <a:off x="437745" y="1583684"/>
          <a:ext cx="11673191" cy="5274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67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7360B4-6DC8-1335-B0CA-CAB03E3BD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Call to Action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A4C1F0F-B3CB-2E95-6C05-B5A98C28A41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12807747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62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DF0A99-CE08-7D49-59AF-93A92A43A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latin typeface="Algerian" panose="04020705040A02060702" pitchFamily="82" charset="0"/>
              </a:rPr>
              <a:t>Closing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7282E8-1AA5-54D7-B80C-840388DE3B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143" y="2155355"/>
            <a:ext cx="6067015" cy="4702644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The future of manufacturing is intelligent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Africa can compete globally with the right technology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AMS Africa and Techplus Solutions: delivering innovation that works </a:t>
            </a:r>
          </a:p>
          <a:p>
            <a:pPr marL="0"/>
            <a:endParaRPr lang="en-US" sz="2000" dirty="0"/>
          </a:p>
          <a:p>
            <a:pPr marL="0" indent="0">
              <a:buNone/>
            </a:pPr>
            <a:r>
              <a:rPr lang="en-US" sz="6600" b="1" dirty="0">
                <a:latin typeface="Algerian" panose="04020705040A02060702" pitchFamily="82" charset="0"/>
              </a:rPr>
              <a:t>Thank You !!!</a:t>
            </a:r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1195BF93-63C3-7E52-CA28-889D14C80E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812" r="14890" b="1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EB7CFE2-E1FE-E0C9-99A4-BD3D3D67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1625"/>
            <a:ext cx="6840490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lgerian" panose="04020705040A02060702" pitchFamily="82" charset="0"/>
              </a:rPr>
              <a:t>Setting the Vision </a:t>
            </a:r>
          </a:p>
        </p:txBody>
      </p:sp>
      <p:sp>
        <p:nvSpPr>
          <p:cNvPr id="2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F4D9EB-E9E5-D547-D915-5BAC95C38995}"/>
              </a:ext>
            </a:extLst>
          </p:cNvPr>
          <p:cNvSpPr txBox="1"/>
          <p:nvPr/>
        </p:nvSpPr>
        <p:spPr>
          <a:xfrm>
            <a:off x="-1526" y="2605282"/>
            <a:ext cx="5799211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715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 Innovation is no longer optional in manufacturing</a:t>
            </a:r>
          </a:p>
          <a:p>
            <a:pPr marL="5715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 The future is already here – the question is readiness</a:t>
            </a:r>
          </a:p>
          <a:p>
            <a:pPr marL="571500" indent="-342900">
              <a:lnSpc>
                <a:spcPct val="15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200" dirty="0"/>
              <a:t>Africa’s manufacturing growth depends on smart technology adoption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EA5B337-6D0F-6205-8D65-F53AF93C4D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6322" r="6725" b="-1"/>
          <a:stretch>
            <a:fillRect/>
          </a:stretch>
        </p:blipFill>
        <p:spPr>
          <a:xfrm>
            <a:off x="5573949" y="10"/>
            <a:ext cx="6616529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4424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C8C9-5CE9-B9AD-B125-30A5CE5F9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47" y="-1249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lgerian" panose="04020705040A02060702" pitchFamily="82" charset="0"/>
                <a:ea typeface="+mn-ea"/>
                <a:cs typeface="+mn-cs"/>
              </a:rPr>
              <a:t>– Who We Are</a:t>
            </a:r>
            <a:endParaRPr lang="en-NG" sz="4800" b="1" dirty="0">
              <a:solidFill>
                <a:srgbClr val="0070C0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F9D431CE-50AE-3FCF-D347-522840A2A4C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12983111"/>
              </p:ext>
            </p:extLst>
          </p:nvPr>
        </p:nvGraphicFramePr>
        <p:xfrm>
          <a:off x="387187" y="1867420"/>
          <a:ext cx="10942320" cy="3768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51979" y="5380672"/>
            <a:ext cx="3032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Plot 4, Oyetubo Street, Ikeja,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Lagos, Nigeria.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Zipcode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: 100282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AFEF">
                    <a:lumMod val="75000"/>
                  </a:srgbClr>
                </a:solidFill>
                <a:effectLst/>
                <a:uLnTx/>
                <a:uFillTx/>
                <a:latin typeface="Arial" panose="020B0604020202020204"/>
                <a:cs typeface="+mn-cs"/>
              </a:rPr>
              <a:t>         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17" b="11956"/>
          <a:stretch>
            <a:fillRect/>
          </a:stretch>
        </p:blipFill>
        <p:spPr>
          <a:xfrm>
            <a:off x="705076" y="1121514"/>
            <a:ext cx="2864937" cy="750638"/>
          </a:xfrm>
          <a:prstGeom prst="rect">
            <a:avLst/>
          </a:prstGeom>
        </p:spPr>
      </p:pic>
      <p:pic>
        <p:nvPicPr>
          <p:cNvPr id="8" name="Picture 7" descr="A logo with a green cross&#10;&#10;Description automatically generated with medium confidence">
            <a:extLst>
              <a:ext uri="{FF2B5EF4-FFF2-40B4-BE49-F238E27FC236}">
                <a16:creationId xmlns:a16="http://schemas.microsoft.com/office/drawing/2014/main" id="{41C4DE31-5971-2DC4-66F7-9FA80DC2A2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38379" r="22327" b="37579"/>
          <a:stretch>
            <a:fillRect/>
          </a:stretch>
        </p:blipFill>
        <p:spPr>
          <a:xfrm>
            <a:off x="8693634" y="967007"/>
            <a:ext cx="2925278" cy="8226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FC50CD2-4CF2-20BB-FC4F-96D4860A3AB4}"/>
              </a:ext>
            </a:extLst>
          </p:cNvPr>
          <p:cNvSpPr txBox="1"/>
          <p:nvPr/>
        </p:nvSpPr>
        <p:spPr>
          <a:xfrm>
            <a:off x="6025897" y="5234200"/>
            <a:ext cx="2347644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Email: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 panose="020B0604020202020204"/>
                <a:cs typeface="+mn-cs"/>
                <a:hlinkClick r:id="rId9"/>
              </a:rPr>
              <a:t>sales@amsafrica.com.ng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AFEF"/>
                </a:solidFill>
                <a:effectLst/>
                <a:uLnTx/>
                <a:uFillTx/>
                <a:latin typeface="Arial" panose="020B0604020202020204"/>
                <a:cs typeface="+mn-cs"/>
              </a:rPr>
              <a:t>;                                                 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/>
                <a:hlinkClick r:id="rId10"/>
              </a:rPr>
              <a:t>sales@techplussolutions.ng</a:t>
            </a:r>
            <a:r>
              <a:rPr lang="en-US" sz="1200" dirty="0">
                <a:solidFill>
                  <a:prstClr val="black"/>
                </a:solidFill>
                <a:latin typeface="Trebuchet MS" panose="020B0603020202020204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FE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AFE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1200" dirty="0">
                <a:solidFill>
                  <a:prstClr val="black"/>
                </a:solidFill>
                <a:latin typeface="Arial" panose="020B0604020202020204"/>
              </a:rPr>
              <a:t>WEBSITE</a:t>
            </a:r>
            <a:r>
              <a:rPr lang="en-US" sz="1050" dirty="0">
                <a:solidFill>
                  <a:srgbClr val="00AFEF"/>
                </a:solidFill>
                <a:latin typeface="Arial" panose="020B0604020202020204"/>
              </a:rPr>
              <a:t>: </a:t>
            </a:r>
            <a:r>
              <a:rPr lang="en-US" sz="1050" dirty="0">
                <a:solidFill>
                  <a:srgbClr val="00AFEF"/>
                </a:solidFill>
                <a:latin typeface="Arial" panose="020B0604020202020204"/>
                <a:hlinkClick r:id="rId11"/>
              </a:rPr>
              <a:t>WWW.AMSA.COM.NG</a:t>
            </a:r>
            <a:r>
              <a:rPr lang="en-US" sz="1050" dirty="0">
                <a:solidFill>
                  <a:srgbClr val="00AFEF"/>
                </a:solidFill>
                <a:latin typeface="Arial" panose="020B0604020202020204"/>
              </a:rPr>
              <a:t> 		                </a:t>
            </a:r>
            <a:r>
              <a:rPr lang="en-US" sz="1050" dirty="0">
                <a:solidFill>
                  <a:srgbClr val="00AFEF"/>
                </a:solidFill>
                <a:latin typeface="Arial" panose="020B0604020202020204"/>
                <a:hlinkClick r:id="rId12"/>
              </a:rPr>
              <a:t>WWW.TECHPLUSSOLUTIONS.NG</a:t>
            </a:r>
            <a:r>
              <a:rPr lang="en-US" sz="1050" dirty="0">
                <a:solidFill>
                  <a:srgbClr val="00AFEF"/>
                </a:solidFill>
                <a:latin typeface="Arial" panose="020B0604020202020204"/>
              </a:rPr>
              <a:t> 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00AFEF"/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ABFA88-CED4-9700-B1D1-D706527A9549}"/>
              </a:ext>
            </a:extLst>
          </p:cNvPr>
          <p:cNvSpPr txBox="1"/>
          <p:nvPr/>
        </p:nvSpPr>
        <p:spPr>
          <a:xfrm>
            <a:off x="8951979" y="6466438"/>
            <a:ext cx="37245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Phone number: +2347026</a:t>
            </a:r>
            <a:r>
              <a:rPr lang="en-US" sz="1400" dirty="0">
                <a:solidFill>
                  <a:prstClr val="black"/>
                </a:solidFill>
                <a:latin typeface="Trebuchet MS" panose="020B0603020202020204"/>
                <a:ea typeface="+mn-ea"/>
                <a:cs typeface="+mn-cs"/>
              </a:rPr>
              <a:t>366346</a:t>
            </a:r>
            <a:endParaRPr lang="en-NG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8E7234-6AAD-8D69-229A-E85D73885023}"/>
              </a:ext>
            </a:extLst>
          </p:cNvPr>
          <p:cNvSpPr txBox="1"/>
          <p:nvPr/>
        </p:nvSpPr>
        <p:spPr>
          <a:xfrm>
            <a:off x="200449" y="5380672"/>
            <a:ext cx="28254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Local Rep: Syntegon | Hansella| </a:t>
            </a:r>
            <a:r>
              <a:rPr lang="en-US" b="1" dirty="0" err="1"/>
              <a:t>Boatopack</a:t>
            </a:r>
            <a:r>
              <a:rPr lang="en-US" b="1" dirty="0"/>
              <a:t> | </a:t>
            </a:r>
            <a:r>
              <a:rPr lang="en-US" b="1" dirty="0" err="1"/>
              <a:t>Statec</a:t>
            </a:r>
            <a:r>
              <a:rPr lang="en-US" b="1" dirty="0"/>
              <a:t> Binder | </a:t>
            </a:r>
            <a:r>
              <a:rPr lang="en-US" b="1" dirty="0" err="1"/>
              <a:t>Rommelag</a:t>
            </a:r>
            <a:r>
              <a:rPr lang="en-US" b="1" dirty="0"/>
              <a:t>  | </a:t>
            </a:r>
            <a:r>
              <a:rPr lang="en-US" b="1" dirty="0" err="1"/>
              <a:t>Masystech</a:t>
            </a:r>
            <a:r>
              <a:rPr lang="en-US" b="1" dirty="0"/>
              <a:t> | </a:t>
            </a:r>
            <a:r>
              <a:rPr lang="en-US" b="1" dirty="0" err="1"/>
              <a:t>Qlar</a:t>
            </a:r>
            <a:r>
              <a:rPr lang="en-US" b="1" dirty="0"/>
              <a:t> | Beumer Group</a:t>
            </a:r>
            <a:endParaRPr lang="en-NG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8D34CA-EFA9-FBA7-3E7B-6DB29090FE5B}"/>
              </a:ext>
            </a:extLst>
          </p:cNvPr>
          <p:cNvSpPr txBox="1"/>
          <p:nvPr/>
        </p:nvSpPr>
        <p:spPr>
          <a:xfrm>
            <a:off x="8761698" y="1880368"/>
            <a:ext cx="31376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 err="1">
                <a:solidFill>
                  <a:srgbClr val="0070C0"/>
                </a:solidFill>
              </a:rPr>
              <a:t>TechPlus</a:t>
            </a:r>
            <a:r>
              <a:rPr lang="en-US" sz="1800" b="1" dirty="0">
                <a:solidFill>
                  <a:srgbClr val="0070C0"/>
                </a:solidFill>
              </a:rPr>
              <a:t> Solutions Limited </a:t>
            </a:r>
            <a:endParaRPr lang="en-NG" b="1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05BEC9B-411E-F118-7685-125DA05FA880}"/>
              </a:ext>
            </a:extLst>
          </p:cNvPr>
          <p:cNvSpPr txBox="1"/>
          <p:nvPr/>
        </p:nvSpPr>
        <p:spPr>
          <a:xfrm>
            <a:off x="200449" y="1900304"/>
            <a:ext cx="67391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70C0"/>
                </a:solidFill>
              </a:rPr>
              <a:t>All Manufacturing Solution Africa Limited (AMS Africa)</a:t>
            </a:r>
            <a:endParaRPr lang="en-NG" b="1" dirty="0">
              <a:solidFill>
                <a:srgbClr val="0070C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838DE6-9787-632E-D30B-A2458C4902CB}"/>
              </a:ext>
            </a:extLst>
          </p:cNvPr>
          <p:cNvSpPr txBox="1"/>
          <p:nvPr/>
        </p:nvSpPr>
        <p:spPr>
          <a:xfrm>
            <a:off x="3200401" y="5201255"/>
            <a:ext cx="282549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Customers: Nestle | Cadbury | Perfetti | </a:t>
            </a:r>
            <a:r>
              <a:rPr lang="en-US" b="1" dirty="0" err="1"/>
              <a:t>Twinings</a:t>
            </a:r>
            <a:r>
              <a:rPr lang="en-US" b="1" dirty="0"/>
              <a:t> | </a:t>
            </a:r>
            <a:r>
              <a:rPr lang="en-US" b="1" dirty="0" err="1"/>
              <a:t>Sumal</a:t>
            </a:r>
            <a:r>
              <a:rPr lang="en-US" b="1" dirty="0"/>
              <a:t> | </a:t>
            </a:r>
            <a:r>
              <a:rPr lang="en-US" b="1" dirty="0" err="1"/>
              <a:t>Sweetco</a:t>
            </a:r>
            <a:r>
              <a:rPr lang="en-US" b="1" dirty="0"/>
              <a:t> | Unilever | Dangote Group | BUA | Mangal |Saint Gobain</a:t>
            </a:r>
            <a:endParaRPr lang="en-NG" b="1" dirty="0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0F312FE0-4047-303B-9045-D12703B5751B}"/>
              </a:ext>
            </a:extLst>
          </p:cNvPr>
          <p:cNvSpPr/>
          <p:nvPr/>
        </p:nvSpPr>
        <p:spPr>
          <a:xfrm>
            <a:off x="5664708" y="1306157"/>
            <a:ext cx="1106424" cy="26503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G"/>
          </a:p>
        </p:txBody>
      </p:sp>
    </p:spTree>
    <p:extLst>
      <p:ext uri="{BB962C8B-B14F-4D97-AF65-F5344CB8AC3E}">
        <p14:creationId xmlns:p14="http://schemas.microsoft.com/office/powerpoint/2010/main" val="1794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2" grpId="0">
        <p:bldAsOne/>
      </p:bldGraphic>
      <p:bldP spid="7" grpId="0"/>
      <p:bldP spid="9" grpId="0"/>
      <p:bldP spid="13" grpId="0"/>
      <p:bldP spid="18" grpId="0"/>
      <p:bldP spid="12" grpId="0"/>
      <p:bldP spid="15" grpId="0"/>
      <p:bldP spid="16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05852-CD52-547A-5444-595C25E2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2" y="9144"/>
            <a:ext cx="11300882" cy="156401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lgerian" panose="04020705040A02060702" pitchFamily="82" charset="0"/>
                <a:ea typeface="+mn-ea"/>
                <a:cs typeface="+mn-cs"/>
              </a:rPr>
              <a:t>The Manufacturing Reality Today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1" name="Content Placeholder 2">
            <a:extLst>
              <a:ext uri="{FF2B5EF4-FFF2-40B4-BE49-F238E27FC236}">
                <a16:creationId xmlns:a16="http://schemas.microsoft.com/office/drawing/2014/main" id="{CFE1C0ED-1DAB-EB6B-0963-267822FD210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801972"/>
              </p:ext>
            </p:extLst>
          </p:nvPr>
        </p:nvGraphicFramePr>
        <p:xfrm>
          <a:off x="729315" y="1028700"/>
          <a:ext cx="11095823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259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2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A57FA-8403-D389-2FB5-0C4AA9B8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Innovation Really Means Today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AA6D9FD-850E-0124-528C-44286180500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8359821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4479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9E768-E142-72BC-C62E-87E7FAAD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19" y="141389"/>
            <a:ext cx="12091481" cy="1325563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70C0"/>
                </a:solidFill>
                <a:latin typeface="Algerian" panose="04020705040A02060702" pitchFamily="82" charset="0"/>
                <a:ea typeface="+mn-ea"/>
                <a:cs typeface="+mn-cs"/>
              </a:rPr>
              <a:t>FOOD MANUFACTURING – Feeding the Future</a:t>
            </a:r>
            <a:endParaRPr lang="en-NG" sz="4800" b="1" dirty="0">
              <a:solidFill>
                <a:srgbClr val="0070C0"/>
              </a:solidFill>
              <a:latin typeface="Algerian" panose="04020705040A02060702" pitchFamily="82" charset="0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54145A-57C8-B728-37EA-218BCD25889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93941357"/>
              </p:ext>
            </p:extLst>
          </p:nvPr>
        </p:nvGraphicFramePr>
        <p:xfrm>
          <a:off x="838199" y="1825625"/>
          <a:ext cx="110781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67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B2A22-318B-FE0E-A2FC-AD58E7E04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  <a:latin typeface="Algerian" panose="04020705040A02060702" pitchFamily="82" charset="0"/>
              </a:rPr>
              <a:t>Food Technology Solutions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AC1F20E-6D6D-39D5-EDCB-51DFB74AF3F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44437978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43310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A02937-E77B-943E-61EE-88F54FEBB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0196"/>
            <a:ext cx="6089173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latin typeface="Algerian" panose="04020705040A02060702" pitchFamily="82" charset="0"/>
              </a:rPr>
              <a:t>Vision for </a:t>
            </a:r>
            <a:r>
              <a:rPr lang="en-US" sz="4000" dirty="0" err="1">
                <a:latin typeface="Algerian" panose="04020705040A02060702" pitchFamily="82" charset="0"/>
              </a:rPr>
              <a:t>FooD</a:t>
            </a:r>
            <a:r>
              <a:rPr lang="en-US" sz="4000" dirty="0">
                <a:latin typeface="Algerian" panose="04020705040A02060702" pitchFamily="82" charset="0"/>
              </a:rPr>
              <a:t> 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Manufacturing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BD275-D1E0-3479-E201-2CA754FF1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4330" y="2636195"/>
            <a:ext cx="5794843" cy="361314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Digitally connected production lines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Sustainable packaging solutions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Improve Product Handling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Reduced product loss and improved shelf life  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Food factories built for growth and resilience</a:t>
            </a:r>
          </a:p>
        </p:txBody>
      </p:sp>
      <p:pic>
        <p:nvPicPr>
          <p:cNvPr id="5" name="Picture 4" descr="Machine in a laboratory">
            <a:extLst>
              <a:ext uri="{FF2B5EF4-FFF2-40B4-BE49-F238E27FC236}">
                <a16:creationId xmlns:a16="http://schemas.microsoft.com/office/drawing/2014/main" id="{0BF48894-8093-8723-D798-AFC3F6EC9F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70" r="16530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51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8E09BC-F664-87A6-22BD-23AC0BC84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74" y="285751"/>
            <a:ext cx="6572250" cy="170824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>
                <a:latin typeface="Algerian" panose="04020705040A02060702" pitchFamily="82" charset="0"/>
              </a:rPr>
              <a:t>PHARMACEUTICAL MANUFACTURING – Zero Compromise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17871-99A3-96F4-E029-254A27777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4328" y="1731524"/>
            <a:ext cx="6810042" cy="484072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Human lives depend on manufacturing precision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 Quality must be built into the process, Inline quality Check or Control 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000" dirty="0"/>
              <a:t> Compliance and traceability are non-negotiable</a:t>
            </a:r>
          </a:p>
        </p:txBody>
      </p:sp>
      <p:pic>
        <p:nvPicPr>
          <p:cNvPr id="5" name="Picture 4" descr="Vaccine storage and manufacturing">
            <a:extLst>
              <a:ext uri="{FF2B5EF4-FFF2-40B4-BE49-F238E27FC236}">
                <a16:creationId xmlns:a16="http://schemas.microsoft.com/office/drawing/2014/main" id="{52676A87-CD1A-7D44-765A-32F1314FC0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491" r="19672"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68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7504</TotalTime>
  <Words>606</Words>
  <Application>Microsoft Office PowerPoint</Application>
  <PresentationFormat>Widescreen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Algerian</vt:lpstr>
      <vt:lpstr>Aptos</vt:lpstr>
      <vt:lpstr>Aptos Display</vt:lpstr>
      <vt:lpstr>Arial</vt:lpstr>
      <vt:lpstr>Calibri</vt:lpstr>
      <vt:lpstr>Trebuchet MS</vt:lpstr>
      <vt:lpstr>Wingdings</vt:lpstr>
      <vt:lpstr>Office Theme</vt:lpstr>
      <vt:lpstr>PowerPoint Presentation</vt:lpstr>
      <vt:lpstr>Setting the Vision </vt:lpstr>
      <vt:lpstr>– Who We Are</vt:lpstr>
      <vt:lpstr>The Manufacturing Reality Today</vt:lpstr>
      <vt:lpstr>What Innovation Really Means Today</vt:lpstr>
      <vt:lpstr>FOOD MANUFACTURING – Feeding the Future</vt:lpstr>
      <vt:lpstr>Food Technology Solutions</vt:lpstr>
      <vt:lpstr>Vision for FooD  Manufacturing</vt:lpstr>
      <vt:lpstr>PHARMACEUTICAL MANUFACTURING – Zero Compromise</vt:lpstr>
      <vt:lpstr>Pharma Technology Solutions</vt:lpstr>
      <vt:lpstr>Vision for Pharmaceutical Manufacturing</vt:lpstr>
      <vt:lpstr>NON-FOOD MANUFACTURING – Smart Industrial Systems</vt:lpstr>
      <vt:lpstr>Non-Food Technology Solutions</vt:lpstr>
      <vt:lpstr>Vision for Non-Food Manufacturing</vt:lpstr>
      <vt:lpstr>Why Local Representation Matters</vt:lpstr>
      <vt:lpstr>The African Manufacturing Opportunity</vt:lpstr>
      <vt:lpstr>Call to Action</vt:lpstr>
      <vt:lpstr>Closing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Shakirat Oyedepo</dc:creator>
  <cp:lastModifiedBy>Shakirat Oyedepo</cp:lastModifiedBy>
  <cp:revision>7</cp:revision>
  <cp:lastPrinted>2026-02-17T13:29:21Z</cp:lastPrinted>
  <dcterms:created xsi:type="dcterms:W3CDTF">2026-02-17T08:22:55Z</dcterms:created>
  <dcterms:modified xsi:type="dcterms:W3CDTF">2026-02-23T12:28:12Z</dcterms:modified>
</cp:coreProperties>
</file>