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png" ContentType="image/png"/>
  <Default Extension="jpg" ContentType="image/jp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</p:sldIdLst>
  <p:sldSz cx="18288000" cy="10287000"/>
  <p:notesSz cx="18288000" cy="10287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70" Type="http://schemas.openxmlformats.org/officeDocument/2006/relationships/slide" Target="slides/slide65.xml"/><Relationship Id="rId71" Type="http://schemas.openxmlformats.org/officeDocument/2006/relationships/slide" Target="slides/slide66.xml"/><Relationship Id="rId72" Type="http://schemas.openxmlformats.org/officeDocument/2006/relationships/slide" Target="slides/slide67.xml"/><Relationship Id="rId73" Type="http://schemas.openxmlformats.org/officeDocument/2006/relationships/slide" Target="slides/slide68.xml"/><Relationship Id="rId74" Type="http://schemas.openxmlformats.org/officeDocument/2006/relationships/slide" Target="slides/slide69.xml"/><Relationship Id="rId75" Type="http://schemas.openxmlformats.org/officeDocument/2006/relationships/slide" Target="slides/slide70.xml"/><Relationship Id="rId76" Type="http://schemas.openxmlformats.org/officeDocument/2006/relationships/slide" Target="slides/slide71.xml"/><Relationship Id="rId77" Type="http://schemas.openxmlformats.org/officeDocument/2006/relationships/slide" Target="slides/slide72.xml"/><Relationship Id="rId78" Type="http://schemas.openxmlformats.org/officeDocument/2006/relationships/slide" Target="slides/slide73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000" b="1" i="0">
                <a:solidFill>
                  <a:srgbClr val="094391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Roboto"/>
                <a:cs typeface="Roboto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000" b="1" i="0">
                <a:solidFill>
                  <a:srgbClr val="094391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Roboto"/>
                <a:cs typeface="Roboto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000" b="1" i="0">
                <a:solidFill>
                  <a:srgbClr val="094391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000" b="1" i="0">
                <a:solidFill>
                  <a:srgbClr val="094391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2579" y="8889"/>
            <a:ext cx="17642840" cy="3163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000" b="1" i="0">
                <a:solidFill>
                  <a:srgbClr val="094391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570091" y="1977008"/>
            <a:ext cx="8477250" cy="67532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Roboto"/>
                <a:cs typeface="Roboto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jpg"/><Relationship Id="rId14" Type="http://schemas.openxmlformats.org/officeDocument/2006/relationships/image" Target="../media/image13.jp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45.jpg"/><Relationship Id="rId5" Type="http://schemas.openxmlformats.org/officeDocument/2006/relationships/image" Target="../media/image46.jp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png"/><Relationship Id="rId3" Type="http://schemas.openxmlformats.org/officeDocument/2006/relationships/image" Target="../media/image35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5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8" Type="http://schemas.openxmlformats.org/officeDocument/2006/relationships/image" Target="../media/image54.png"/><Relationship Id="rId9" Type="http://schemas.openxmlformats.org/officeDocument/2006/relationships/image" Target="../media/image55.png"/><Relationship Id="rId10" Type="http://schemas.openxmlformats.org/officeDocument/2006/relationships/image" Target="../media/image56.pn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image" Target="../media/image57.jp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mailto:info@elfadconcept.com" TargetMode="External"/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jpg"/><Relationship Id="rId6" Type="http://schemas.openxmlformats.org/officeDocument/2006/relationships/image" Target="../media/image61.png"/><Relationship Id="rId7" Type="http://schemas.openxmlformats.org/officeDocument/2006/relationships/image" Target="../media/image62.png"/><Relationship Id="rId8" Type="http://schemas.openxmlformats.org/officeDocument/2006/relationships/image" Target="../media/image63.png"/><Relationship Id="rId9" Type="http://schemas.openxmlformats.org/officeDocument/2006/relationships/image" Target="../media/image64.pn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7" Type="http://schemas.openxmlformats.org/officeDocument/2006/relationships/image" Target="../media/image70.png"/><Relationship Id="rId8" Type="http://schemas.openxmlformats.org/officeDocument/2006/relationships/image" Target="../media/image71.png"/><Relationship Id="rId9" Type="http://schemas.openxmlformats.org/officeDocument/2006/relationships/image" Target="../media/image72.jpg"/><Relationship Id="rId10" Type="http://schemas.openxmlformats.org/officeDocument/2006/relationships/hyperlink" Target="mailto:info@elfadconcept.com" TargetMode="External"/><Relationship Id="rId11" Type="http://schemas.openxmlformats.org/officeDocument/2006/relationships/hyperlink" Target="http://www.elfadconcept.com/" TargetMode="External"/><Relationship Id="rId12" Type="http://schemas.openxmlformats.org/officeDocument/2006/relationships/image" Target="../media/image73.png"/><Relationship Id="rId13" Type="http://schemas.openxmlformats.org/officeDocument/2006/relationships/image" Target="../media/image74.png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info@elfadconcept.com" TargetMode="External"/><Relationship Id="rId3" Type="http://schemas.openxmlformats.org/officeDocument/2006/relationships/hyperlink" Target="http://www.elfadconcept.com/" TargetMode="External"/><Relationship Id="rId4" Type="http://schemas.openxmlformats.org/officeDocument/2006/relationships/image" Target="../media/image75.jpg"/><Relationship Id="rId5" Type="http://schemas.openxmlformats.org/officeDocument/2006/relationships/image" Target="../media/image76.png"/><Relationship Id="rId6" Type="http://schemas.openxmlformats.org/officeDocument/2006/relationships/image" Target="../media/image77.png"/><Relationship Id="rId7" Type="http://schemas.openxmlformats.org/officeDocument/2006/relationships/image" Target="../media/image78.png"/><Relationship Id="rId8" Type="http://schemas.openxmlformats.org/officeDocument/2006/relationships/image" Target="../media/image79.png"/><Relationship Id="rId9" Type="http://schemas.openxmlformats.org/officeDocument/2006/relationships/image" Target="../media/image80.png"/><Relationship Id="rId10" Type="http://schemas.openxmlformats.org/officeDocument/2006/relationships/image" Target="../media/image81.png"/><Relationship Id="rId11" Type="http://schemas.openxmlformats.org/officeDocument/2006/relationships/image" Target="../media/image82.png"/><Relationship Id="rId12" Type="http://schemas.openxmlformats.org/officeDocument/2006/relationships/image" Target="../media/image83.png"/><Relationship Id="rId13" Type="http://schemas.openxmlformats.org/officeDocument/2006/relationships/image" Target="../media/image84.png"/><Relationship Id="rId14" Type="http://schemas.openxmlformats.org/officeDocument/2006/relationships/image" Target="../media/image85.png"/><Relationship Id="rId15" Type="http://schemas.openxmlformats.org/officeDocument/2006/relationships/image" Target="../media/image86.png"/><Relationship Id="rId16" Type="http://schemas.openxmlformats.org/officeDocument/2006/relationships/image" Target="../media/image87.png"/><Relationship Id="rId17" Type="http://schemas.openxmlformats.org/officeDocument/2006/relationships/image" Target="../media/image88.png"/><Relationship Id="rId18" Type="http://schemas.openxmlformats.org/officeDocument/2006/relationships/image" Target="../media/image89.png"/><Relationship Id="rId19" Type="http://schemas.openxmlformats.org/officeDocument/2006/relationships/image" Target="../media/image90.png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Relationship Id="rId3" Type="http://schemas.openxmlformats.org/officeDocument/2006/relationships/hyperlink" Target="mailto:info@elfadconcept.com" TargetMode="External"/><Relationship Id="rId4" Type="http://schemas.openxmlformats.org/officeDocument/2006/relationships/hyperlink" Target="http://www.elfadconcept.com/" TargetMode="External"/><Relationship Id="rId5" Type="http://schemas.openxmlformats.org/officeDocument/2006/relationships/image" Target="../media/image92.png"/><Relationship Id="rId6" Type="http://schemas.openxmlformats.org/officeDocument/2006/relationships/image" Target="../media/image93.png"/><Relationship Id="rId7" Type="http://schemas.openxmlformats.org/officeDocument/2006/relationships/image" Target="../media/image94.png"/><Relationship Id="rId8" Type="http://schemas.openxmlformats.org/officeDocument/2006/relationships/image" Target="../media/image95.png"/><Relationship Id="rId9" Type="http://schemas.openxmlformats.org/officeDocument/2006/relationships/image" Target="../media/image96.jpg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7.png"/><Relationship Id="rId3" Type="http://schemas.openxmlformats.org/officeDocument/2006/relationships/hyperlink" Target="mailto:info@elfadconcept.com" TargetMode="External"/><Relationship Id="rId4" Type="http://schemas.openxmlformats.org/officeDocument/2006/relationships/hyperlink" Target="http://www.elfadconcept.com/" TargetMode="External"/><Relationship Id="rId5" Type="http://schemas.openxmlformats.org/officeDocument/2006/relationships/image" Target="../media/image98.png"/><Relationship Id="rId6" Type="http://schemas.openxmlformats.org/officeDocument/2006/relationships/image" Target="../media/image99.png"/><Relationship Id="rId7" Type="http://schemas.openxmlformats.org/officeDocument/2006/relationships/image" Target="../media/image100.png"/><Relationship Id="rId8" Type="http://schemas.openxmlformats.org/officeDocument/2006/relationships/image" Target="../media/image101.png"/><Relationship Id="rId9" Type="http://schemas.openxmlformats.org/officeDocument/2006/relationships/image" Target="../media/image102.png"/><Relationship Id="rId10" Type="http://schemas.openxmlformats.org/officeDocument/2006/relationships/image" Target="../media/image103.png"/><Relationship Id="rId11" Type="http://schemas.openxmlformats.org/officeDocument/2006/relationships/image" Target="../media/image104.png"/><Relationship Id="rId12" Type="http://schemas.openxmlformats.org/officeDocument/2006/relationships/image" Target="../media/image105.png"/><Relationship Id="rId13" Type="http://schemas.openxmlformats.org/officeDocument/2006/relationships/image" Target="../media/image106.png"/><Relationship Id="rId14" Type="http://schemas.openxmlformats.org/officeDocument/2006/relationships/image" Target="../media/image107.png"/><Relationship Id="rId15" Type="http://schemas.openxmlformats.org/officeDocument/2006/relationships/image" Target="../media/image108.png"/><Relationship Id="rId16" Type="http://schemas.openxmlformats.org/officeDocument/2006/relationships/image" Target="../media/image109.png"/><Relationship Id="rId17" Type="http://schemas.openxmlformats.org/officeDocument/2006/relationships/image" Target="../media/image110.png"/><Relationship Id="rId18" Type="http://schemas.openxmlformats.org/officeDocument/2006/relationships/image" Target="../media/image111.png"/><Relationship Id="rId19" Type="http://schemas.openxmlformats.org/officeDocument/2006/relationships/image" Target="../media/image112.png"/><Relationship Id="rId20" Type="http://schemas.openxmlformats.org/officeDocument/2006/relationships/image" Target="../media/image113.png"/><Relationship Id="rId21" Type="http://schemas.openxmlformats.org/officeDocument/2006/relationships/image" Target="../media/image114.png"/><Relationship Id="rId22" Type="http://schemas.openxmlformats.org/officeDocument/2006/relationships/image" Target="../media/image115.png"/><Relationship Id="rId23" Type="http://schemas.openxmlformats.org/officeDocument/2006/relationships/image" Target="../media/image116.png"/><Relationship Id="rId24" Type="http://schemas.openxmlformats.org/officeDocument/2006/relationships/image" Target="../media/image117.png"/><Relationship Id="rId25" Type="http://schemas.openxmlformats.org/officeDocument/2006/relationships/image" Target="../media/image118.png"/><Relationship Id="rId26" Type="http://schemas.openxmlformats.org/officeDocument/2006/relationships/image" Target="../media/image119.png"/><Relationship Id="rId27" Type="http://schemas.openxmlformats.org/officeDocument/2006/relationships/image" Target="../media/image120.png"/><Relationship Id="rId28" Type="http://schemas.openxmlformats.org/officeDocument/2006/relationships/image" Target="../media/image121.jpg"/><Relationship Id="rId29" Type="http://schemas.openxmlformats.org/officeDocument/2006/relationships/image" Target="../media/image122.pn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7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0" Type="http://schemas.openxmlformats.org/officeDocument/2006/relationships/image" Target="../media/image21.png"/><Relationship Id="rId11" Type="http://schemas.openxmlformats.org/officeDocument/2006/relationships/image" Target="../media/image22.png"/><Relationship Id="rId12" Type="http://schemas.openxmlformats.org/officeDocument/2006/relationships/image" Target="../media/image23.png"/></Relationships>
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5.png"/><Relationship Id="rId4" Type="http://schemas.openxmlformats.org/officeDocument/2006/relationships/image" Target="../media/image47.png"/><Relationship Id="rId5" Type="http://schemas.openxmlformats.org/officeDocument/2006/relationships/image" Target="../media/image123.jpg"/></Relationships>
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5.png"/><Relationship Id="rId4" Type="http://schemas.openxmlformats.org/officeDocument/2006/relationships/image" Target="../media/image47.png"/></Relationships>
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jpg"/><Relationship Id="rId3" Type="http://schemas.openxmlformats.org/officeDocument/2006/relationships/image" Target="../media/image125.jpg"/><Relationship Id="rId4" Type="http://schemas.openxmlformats.org/officeDocument/2006/relationships/image" Target="../media/image126.png"/></Relationships>
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png"/><Relationship Id="rId3" Type="http://schemas.openxmlformats.org/officeDocument/2006/relationships/image" Target="../media/image127.jpg"/><Relationship Id="rId4" Type="http://schemas.openxmlformats.org/officeDocument/2006/relationships/image" Target="../media/image128.jpg"/></Relationships>
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png"/><Relationship Id="rId3" Type="http://schemas.openxmlformats.org/officeDocument/2006/relationships/image" Target="../media/image35.png"/><Relationship Id="rId4" Type="http://schemas.openxmlformats.org/officeDocument/2006/relationships/image" Target="../media/image129.png"/><Relationship Id="rId5" Type="http://schemas.openxmlformats.org/officeDocument/2006/relationships/image" Target="../media/image130.png"/><Relationship Id="rId6" Type="http://schemas.openxmlformats.org/officeDocument/2006/relationships/image" Target="../media/image47.png"/><Relationship Id="rId7" Type="http://schemas.openxmlformats.org/officeDocument/2006/relationships/image" Target="../media/image131.png"/><Relationship Id="rId8" Type="http://schemas.openxmlformats.org/officeDocument/2006/relationships/image" Target="../media/image132.png"/><Relationship Id="rId9" Type="http://schemas.openxmlformats.org/officeDocument/2006/relationships/image" Target="../media/image133.png"/><Relationship Id="rId10" Type="http://schemas.openxmlformats.org/officeDocument/2006/relationships/image" Target="../media/image134.png"/><Relationship Id="rId11" Type="http://schemas.openxmlformats.org/officeDocument/2006/relationships/image" Target="../media/image135.png"/><Relationship Id="rId12" Type="http://schemas.openxmlformats.org/officeDocument/2006/relationships/image" Target="../media/image136.png"/></Relationships>
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7.jpg"/><Relationship Id="rId3" Type="http://schemas.openxmlformats.org/officeDocument/2006/relationships/image" Target="../media/image138.png"/><Relationship Id="rId4" Type="http://schemas.openxmlformats.org/officeDocument/2006/relationships/image" Target="../media/image139.jpg"/><Relationship Id="rId5" Type="http://schemas.openxmlformats.org/officeDocument/2006/relationships/image" Target="../media/image140.jpg"/></Relationships>
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1.png"/><Relationship Id="rId3" Type="http://schemas.openxmlformats.org/officeDocument/2006/relationships/image" Target="../media/image142.png"/><Relationship Id="rId4" Type="http://schemas.openxmlformats.org/officeDocument/2006/relationships/image" Target="../media/image143.png"/><Relationship Id="rId5" Type="http://schemas.openxmlformats.org/officeDocument/2006/relationships/image" Target="../media/image144.png"/></Relationships>
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image" Target="../media/image145.png"/></Relationships>
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6.jpg"/></Relationships>

</file>

<file path=ppt/slides/_rels/slide2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image" Target="../media/image147.pn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4.jp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9" Type="http://schemas.openxmlformats.org/officeDocument/2006/relationships/image" Target="../media/image29.png"/></Relationships>

</file>

<file path=ppt/slides/_rels/slide3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8.jpg"/><Relationship Id="rId3" Type="http://schemas.openxmlformats.org/officeDocument/2006/relationships/image" Target="../media/image149.jpg"/><Relationship Id="rId4" Type="http://schemas.openxmlformats.org/officeDocument/2006/relationships/image" Target="../media/image150.jpg"/><Relationship Id="rId5" Type="http://schemas.openxmlformats.org/officeDocument/2006/relationships/image" Target="../media/image151.jpg"/><Relationship Id="rId6" Type="http://schemas.openxmlformats.org/officeDocument/2006/relationships/image" Target="../media/image152.jpg"/><Relationship Id="rId7" Type="http://schemas.openxmlformats.org/officeDocument/2006/relationships/image" Target="../media/image153.jpg"/></Relationships>

</file>

<file path=ppt/slides/_rels/slide3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8.jpg"/><Relationship Id="rId3" Type="http://schemas.openxmlformats.org/officeDocument/2006/relationships/image" Target="../media/image154.png"/><Relationship Id="rId4" Type="http://schemas.openxmlformats.org/officeDocument/2006/relationships/image" Target="../media/image155.png"/><Relationship Id="rId5" Type="http://schemas.openxmlformats.org/officeDocument/2006/relationships/image" Target="../media/image156.png"/><Relationship Id="rId6" Type="http://schemas.openxmlformats.org/officeDocument/2006/relationships/image" Target="../media/image157.png"/><Relationship Id="rId7" Type="http://schemas.openxmlformats.org/officeDocument/2006/relationships/image" Target="../media/image158.jpg"/><Relationship Id="rId8" Type="http://schemas.openxmlformats.org/officeDocument/2006/relationships/hyperlink" Target="mailto:elfadconcept@yahoo.com" TargetMode="External"/></Relationships>

</file>

<file path=ppt/slides/_rels/slide3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9.jpg"/><Relationship Id="rId3" Type="http://schemas.openxmlformats.org/officeDocument/2006/relationships/image" Target="../media/image148.jpg"/></Relationships>

</file>

<file path=ppt/slides/_rels/slide3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0.png"/><Relationship Id="rId3" Type="http://schemas.openxmlformats.org/officeDocument/2006/relationships/image" Target="../media/image149.jpg"/></Relationships>

</file>

<file path=ppt/slides/_rels/slide3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1.jpg"/><Relationship Id="rId3" Type="http://schemas.openxmlformats.org/officeDocument/2006/relationships/image" Target="../media/image149.jpg"/></Relationships>

</file>

<file path=ppt/slides/_rels/slide3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2.jpg"/><Relationship Id="rId3" Type="http://schemas.openxmlformats.org/officeDocument/2006/relationships/image" Target="../media/image148.jpg"/></Relationships>

</file>

<file path=ppt/slides/_rels/slide3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3.jpg"/></Relationships>

</file>

<file path=ppt/slides/_rels/slide3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4.jpg"/></Relationships>

</file>

<file path=ppt/slides/_rels/slide3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5.jpg"/></Relationships>

</file>

<file path=ppt/slides/_rels/slide3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6.jp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jpg"/></Relationships>

</file>

<file path=ppt/slides/_rels/slide4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7.jpg"/></Relationships>

</file>

<file path=ppt/slides/_rels/slide4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8.jpg"/></Relationships>

</file>

<file path=ppt/slides/_rels/slide4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9.jpg"/></Relationships>

</file>

<file path=ppt/slides/_rels/slide4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0.jpg"/></Relationships>

</file>

<file path=ppt/slides/_rels/slide4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1.jpg"/><Relationship Id="rId3" Type="http://schemas.openxmlformats.org/officeDocument/2006/relationships/image" Target="../media/image149.jpg"/></Relationships>

</file>

<file path=ppt/slides/_rels/slide4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2.jpg"/><Relationship Id="rId3" Type="http://schemas.openxmlformats.org/officeDocument/2006/relationships/image" Target="../media/image149.jpg"/></Relationships>

</file>

<file path=ppt/slides/_rels/slide4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3.jpg"/><Relationship Id="rId3" Type="http://schemas.openxmlformats.org/officeDocument/2006/relationships/image" Target="../media/image148.jpg"/><Relationship Id="rId4" Type="http://schemas.openxmlformats.org/officeDocument/2006/relationships/image" Target="../media/image174.png"/><Relationship Id="rId5" Type="http://schemas.openxmlformats.org/officeDocument/2006/relationships/image" Target="../media/image175.png"/></Relationships>

</file>

<file path=ppt/slides/_rels/slide4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6.jpg"/><Relationship Id="rId3" Type="http://schemas.openxmlformats.org/officeDocument/2006/relationships/image" Target="../media/image177.png"/><Relationship Id="rId4" Type="http://schemas.openxmlformats.org/officeDocument/2006/relationships/image" Target="../media/image178.png"/><Relationship Id="rId5" Type="http://schemas.openxmlformats.org/officeDocument/2006/relationships/image" Target="../media/image179.png"/></Relationships>

</file>

<file path=ppt/slides/_rels/slide4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0.jpg"/><Relationship Id="rId3" Type="http://schemas.openxmlformats.org/officeDocument/2006/relationships/image" Target="../media/image181.png"/><Relationship Id="rId4" Type="http://schemas.openxmlformats.org/officeDocument/2006/relationships/image" Target="../media/image182.png"/><Relationship Id="rId5" Type="http://schemas.openxmlformats.org/officeDocument/2006/relationships/image" Target="../media/image183.png"/></Relationships>

</file>

<file path=ppt/slides/_rels/slide4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png"/><Relationship Id="rId3" Type="http://schemas.openxmlformats.org/officeDocument/2006/relationships/image" Target="../media/image35.png"/><Relationship Id="rId4" Type="http://schemas.openxmlformats.org/officeDocument/2006/relationships/image" Target="../media/image47.png"/><Relationship Id="rId5" Type="http://schemas.openxmlformats.org/officeDocument/2006/relationships/image" Target="../media/image169.jpg"/><Relationship Id="rId6" Type="http://schemas.openxmlformats.org/officeDocument/2006/relationships/image" Target="../media/image184.png"/><Relationship Id="rId7" Type="http://schemas.openxmlformats.org/officeDocument/2006/relationships/image" Target="../media/image185.pn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image" Target="../media/image37.jpg"/><Relationship Id="rId5" Type="http://schemas.openxmlformats.org/officeDocument/2006/relationships/image" Target="../media/image38.jpg"/></Relationships>

</file>

<file path=ppt/slides/_rels/slide5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6.jpg"/></Relationships>

</file>

<file path=ppt/slides/_rels/slide5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7.png"/></Relationships>

</file>

<file path=ppt/slides/_rels/slide5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8.jpg"/></Relationships>

</file>

<file path=ppt/slides/_rels/slide5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image" Target="../media/image189.jpg"/></Relationships>

</file>

<file path=ppt/slides/_rels/slide5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5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0.jpg"/><Relationship Id="rId3" Type="http://schemas.openxmlformats.org/officeDocument/2006/relationships/image" Target="../media/image191.png"/><Relationship Id="rId4" Type="http://schemas.openxmlformats.org/officeDocument/2006/relationships/image" Target="../media/image192.png"/><Relationship Id="rId5" Type="http://schemas.openxmlformats.org/officeDocument/2006/relationships/image" Target="../media/image193.png"/><Relationship Id="rId6" Type="http://schemas.openxmlformats.org/officeDocument/2006/relationships/image" Target="../media/image194.png"/></Relationships>

</file>

<file path=ppt/slides/_rels/slide5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5.png"/><Relationship Id="rId3" Type="http://schemas.openxmlformats.org/officeDocument/2006/relationships/image" Target="../media/image196.png"/><Relationship Id="rId4" Type="http://schemas.openxmlformats.org/officeDocument/2006/relationships/image" Target="../media/image197.png"/><Relationship Id="rId5" Type="http://schemas.openxmlformats.org/officeDocument/2006/relationships/image" Target="../media/image198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199.png"/><Relationship Id="rId9" Type="http://schemas.openxmlformats.org/officeDocument/2006/relationships/image" Target="../media/image200.png"/><Relationship Id="rId10" Type="http://schemas.openxmlformats.org/officeDocument/2006/relationships/image" Target="../media/image201.png"/><Relationship Id="rId11" Type="http://schemas.openxmlformats.org/officeDocument/2006/relationships/image" Target="../media/image202.png"/><Relationship Id="rId12" Type="http://schemas.openxmlformats.org/officeDocument/2006/relationships/image" Target="../media/image203.png"/><Relationship Id="rId13" Type="http://schemas.openxmlformats.org/officeDocument/2006/relationships/image" Target="../media/image204.png"/></Relationships>

</file>

<file path=ppt/slides/_rels/slide5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5.png"/><Relationship Id="rId5" Type="http://schemas.openxmlformats.org/officeDocument/2006/relationships/image" Target="../media/image206.png"/><Relationship Id="rId6" Type="http://schemas.openxmlformats.org/officeDocument/2006/relationships/image" Target="../media/image7.png"/><Relationship Id="rId7" Type="http://schemas.openxmlformats.org/officeDocument/2006/relationships/image" Target="../media/image207.png"/><Relationship Id="rId8" Type="http://schemas.openxmlformats.org/officeDocument/2006/relationships/image" Target="../media/image208.png"/><Relationship Id="rId9" Type="http://schemas.openxmlformats.org/officeDocument/2006/relationships/image" Target="../media/image209.png"/><Relationship Id="rId10" Type="http://schemas.openxmlformats.org/officeDocument/2006/relationships/image" Target="../media/image210.png"/><Relationship Id="rId11" Type="http://schemas.openxmlformats.org/officeDocument/2006/relationships/image" Target="../media/image211.png"/><Relationship Id="rId12" Type="http://schemas.openxmlformats.org/officeDocument/2006/relationships/image" Target="../media/image212.png"/></Relationships>

</file>

<file path=ppt/slides/_rels/slide5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3.png"/><Relationship Id="rId3" Type="http://schemas.openxmlformats.org/officeDocument/2006/relationships/image" Target="../media/image214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15.png"/><Relationship Id="rId7" Type="http://schemas.openxmlformats.org/officeDocument/2006/relationships/image" Target="../media/image216.png"/><Relationship Id="rId8" Type="http://schemas.openxmlformats.org/officeDocument/2006/relationships/image" Target="../media/image217.png"/><Relationship Id="rId9" Type="http://schemas.openxmlformats.org/officeDocument/2006/relationships/image" Target="../media/image218.jpg"/><Relationship Id="rId10" Type="http://schemas.openxmlformats.org/officeDocument/2006/relationships/image" Target="../media/image219.png"/></Relationships>

</file>

<file path=ppt/slides/_rels/slide5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3.png"/><Relationship Id="rId3" Type="http://schemas.openxmlformats.org/officeDocument/2006/relationships/image" Target="../media/image214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15.png"/><Relationship Id="rId7" Type="http://schemas.openxmlformats.org/officeDocument/2006/relationships/image" Target="../media/image216.png"/><Relationship Id="rId8" Type="http://schemas.openxmlformats.org/officeDocument/2006/relationships/image" Target="../media/image217.png"/><Relationship Id="rId9" Type="http://schemas.openxmlformats.org/officeDocument/2006/relationships/image" Target="../media/image220.jpg"/><Relationship Id="rId10" Type="http://schemas.openxmlformats.org/officeDocument/2006/relationships/image" Target="../media/image221.jpg"/><Relationship Id="rId11" Type="http://schemas.openxmlformats.org/officeDocument/2006/relationships/image" Target="../media/image222.png"/><Relationship Id="rId12" Type="http://schemas.openxmlformats.org/officeDocument/2006/relationships/image" Target="../media/image223.png"/><Relationship Id="rId13" Type="http://schemas.openxmlformats.org/officeDocument/2006/relationships/image" Target="../media/image224.jpg"/><Relationship Id="rId14" Type="http://schemas.openxmlformats.org/officeDocument/2006/relationships/image" Target="../media/image225.pn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image" Target="../media/image39.jpg"/></Relationships>

</file>

<file path=ppt/slides/_rels/slide6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6.jpg"/><Relationship Id="rId3" Type="http://schemas.openxmlformats.org/officeDocument/2006/relationships/image" Target="../media/image227.png"/><Relationship Id="rId4" Type="http://schemas.openxmlformats.org/officeDocument/2006/relationships/image" Target="../media/image228.png"/><Relationship Id="rId5" Type="http://schemas.openxmlformats.org/officeDocument/2006/relationships/image" Target="../media/image229.png"/><Relationship Id="rId6" Type="http://schemas.openxmlformats.org/officeDocument/2006/relationships/image" Target="../media/image7.png"/><Relationship Id="rId7" Type="http://schemas.openxmlformats.org/officeDocument/2006/relationships/image" Target="../media/image230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/Relationships>

</file>

<file path=ppt/slides/_rels/slide6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31.png"/><Relationship Id="rId5" Type="http://schemas.openxmlformats.org/officeDocument/2006/relationships/image" Target="../media/image232.png"/><Relationship Id="rId6" Type="http://schemas.openxmlformats.org/officeDocument/2006/relationships/image" Target="../media/image233.png"/><Relationship Id="rId7" Type="http://schemas.openxmlformats.org/officeDocument/2006/relationships/image" Target="../media/image234.png"/><Relationship Id="rId8" Type="http://schemas.openxmlformats.org/officeDocument/2006/relationships/image" Target="../media/image235.png"/><Relationship Id="rId9" Type="http://schemas.openxmlformats.org/officeDocument/2006/relationships/image" Target="../media/image236.png"/><Relationship Id="rId10" Type="http://schemas.openxmlformats.org/officeDocument/2006/relationships/image" Target="../media/image237.png"/><Relationship Id="rId11" Type="http://schemas.openxmlformats.org/officeDocument/2006/relationships/image" Target="../media/image238.png"/><Relationship Id="rId12" Type="http://schemas.openxmlformats.org/officeDocument/2006/relationships/image" Target="../media/image239.png"/></Relationships>

</file>

<file path=ppt/slides/_rels/slide6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40.jpg"/></Relationships>

</file>

<file path=ppt/slides/_rels/slide6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1.jpg"/></Relationships>

</file>

<file path=ppt/slides/_rels/slide6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2.png"/><Relationship Id="rId3" Type="http://schemas.openxmlformats.org/officeDocument/2006/relationships/image" Target="../media/image243.png"/><Relationship Id="rId4" Type="http://schemas.openxmlformats.org/officeDocument/2006/relationships/image" Target="../media/image244.png"/><Relationship Id="rId5" Type="http://schemas.openxmlformats.org/officeDocument/2006/relationships/image" Target="../media/image245.png"/><Relationship Id="rId6" Type="http://schemas.openxmlformats.org/officeDocument/2006/relationships/image" Target="../media/image7.png"/><Relationship Id="rId7" Type="http://schemas.openxmlformats.org/officeDocument/2006/relationships/image" Target="../media/image246.png"/><Relationship Id="rId8" Type="http://schemas.openxmlformats.org/officeDocument/2006/relationships/image" Target="../media/image247.png"/><Relationship Id="rId9" Type="http://schemas.openxmlformats.org/officeDocument/2006/relationships/image" Target="../media/image248.png"/><Relationship Id="rId10" Type="http://schemas.openxmlformats.org/officeDocument/2006/relationships/image" Target="../media/image249.png"/></Relationships>

</file>

<file path=ppt/slides/_rels/slide6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image" Target="../media/image250.jpg"/></Relationships>

</file>

<file path=ppt/slides/_rels/slide6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png"/><Relationship Id="rId3" Type="http://schemas.openxmlformats.org/officeDocument/2006/relationships/image" Target="../media/image35.png"/><Relationship Id="rId4" Type="http://schemas.openxmlformats.org/officeDocument/2006/relationships/image" Target="../media/image47.png"/><Relationship Id="rId5" Type="http://schemas.openxmlformats.org/officeDocument/2006/relationships/image" Target="../media/image251.jpg"/><Relationship Id="rId6" Type="http://schemas.openxmlformats.org/officeDocument/2006/relationships/image" Target="../media/image252.png"/><Relationship Id="rId7" Type="http://schemas.openxmlformats.org/officeDocument/2006/relationships/image" Target="../media/image253.png"/></Relationships>

</file>

<file path=ppt/slides/_rels/slide6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4.png"/><Relationship Id="rId3" Type="http://schemas.openxmlformats.org/officeDocument/2006/relationships/image" Target="../media/image31.png"/><Relationship Id="rId4" Type="http://schemas.openxmlformats.org/officeDocument/2006/relationships/image" Target="../media/image255.jpg"/></Relationships>

</file>

<file path=ppt/slides/_rels/slide6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4.png"/><Relationship Id="rId3" Type="http://schemas.openxmlformats.org/officeDocument/2006/relationships/image" Target="../media/image31.png"/><Relationship Id="rId4" Type="http://schemas.openxmlformats.org/officeDocument/2006/relationships/image" Target="../media/image256.jpg"/></Relationships>

</file>

<file path=ppt/slides/_rels/slide6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7.pn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40.png"/></Relationships>

</file>

<file path=ppt/slides/_rels/slide7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8.png"/><Relationship Id="rId3" Type="http://schemas.openxmlformats.org/officeDocument/2006/relationships/image" Target="../media/image259.png"/><Relationship Id="rId4" Type="http://schemas.openxmlformats.org/officeDocument/2006/relationships/image" Target="../media/image7.png"/><Relationship Id="rId5" Type="http://schemas.openxmlformats.org/officeDocument/2006/relationships/image" Target="../media/image260.png"/><Relationship Id="rId6" Type="http://schemas.openxmlformats.org/officeDocument/2006/relationships/image" Target="../media/image261.png"/><Relationship Id="rId7" Type="http://schemas.openxmlformats.org/officeDocument/2006/relationships/image" Target="../media/image262.png"/><Relationship Id="rId8" Type="http://schemas.openxmlformats.org/officeDocument/2006/relationships/image" Target="../media/image263.png"/><Relationship Id="rId9" Type="http://schemas.openxmlformats.org/officeDocument/2006/relationships/image" Target="../media/image264.png"/></Relationships>

</file>

<file path=ppt/slides/_rels/slide7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5.jpg"/><Relationship Id="rId3" Type="http://schemas.openxmlformats.org/officeDocument/2006/relationships/image" Target="../media/image266.png"/><Relationship Id="rId4" Type="http://schemas.openxmlformats.org/officeDocument/2006/relationships/image" Target="../media/image267.jpg"/><Relationship Id="rId5" Type="http://schemas.openxmlformats.org/officeDocument/2006/relationships/image" Target="../media/image13.jpg"/><Relationship Id="rId6" Type="http://schemas.openxmlformats.org/officeDocument/2006/relationships/image" Target="../media/image268.jpg"/></Relationships>

</file>

<file path=ppt/slides/_rels/slide7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9.png"/><Relationship Id="rId3" Type="http://schemas.openxmlformats.org/officeDocument/2006/relationships/image" Target="../media/image270.png"/></Relationships>

</file>

<file path=ppt/slides/_rels/slide7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://www.elfadconcepts.com/" TargetMode="External"/><Relationship Id="rId3" Type="http://schemas.openxmlformats.org/officeDocument/2006/relationships/image" Target="../media/image271.png"/><Relationship Id="rId4" Type="http://schemas.openxmlformats.org/officeDocument/2006/relationships/image" Target="../media/image7.png"/><Relationship Id="rId5" Type="http://schemas.openxmlformats.org/officeDocument/2006/relationships/image" Target="../media/image272.png"/><Relationship Id="rId6" Type="http://schemas.openxmlformats.org/officeDocument/2006/relationships/image" Target="../media/image273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74.png"/><Relationship Id="rId10" Type="http://schemas.openxmlformats.org/officeDocument/2006/relationships/image" Target="../media/image266.png"/><Relationship Id="rId11" Type="http://schemas.openxmlformats.org/officeDocument/2006/relationships/image" Target="../media/image13.jp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41.jpg"/><Relationship Id="rId5" Type="http://schemas.openxmlformats.org/officeDocument/2006/relationships/image" Target="../media/image42.jp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43.jpg"/><Relationship Id="rId5" Type="http://schemas.openxmlformats.org/officeDocument/2006/relationships/image" Target="../media/image44.jp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1203197" y="0"/>
            <a:ext cx="17085310" cy="10287000"/>
            <a:chOff x="1203197" y="0"/>
            <a:chExt cx="17085310" cy="10287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20279" y="0"/>
              <a:ext cx="7388576" cy="5188127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81339" y="0"/>
              <a:ext cx="9606660" cy="8187817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9035750" y="0"/>
              <a:ext cx="7869555" cy="6446520"/>
            </a:xfrm>
            <a:custGeom>
              <a:avLst/>
              <a:gdLst/>
              <a:ahLst/>
              <a:cxnLst/>
              <a:rect l="l" t="t" r="r" b="b"/>
              <a:pathLst>
                <a:path w="7869555" h="6446520">
                  <a:moveTo>
                    <a:pt x="981758" y="0"/>
                  </a:moveTo>
                  <a:lnTo>
                    <a:pt x="0" y="0"/>
                  </a:lnTo>
                  <a:lnTo>
                    <a:pt x="7448596" y="6446393"/>
                  </a:lnTo>
                  <a:lnTo>
                    <a:pt x="7868966" y="5960618"/>
                  </a:lnTo>
                  <a:lnTo>
                    <a:pt x="981758" y="0"/>
                  </a:lnTo>
                  <a:close/>
                </a:path>
              </a:pathLst>
            </a:custGeom>
            <a:solidFill>
              <a:srgbClr val="FF79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941295" y="0"/>
              <a:ext cx="3346704" cy="6365748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317724" y="0"/>
              <a:ext cx="2970276" cy="5883137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328647" y="0"/>
              <a:ext cx="3689604" cy="2205228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528291" y="0"/>
              <a:ext cx="3224784" cy="1950720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13134391" y="4420603"/>
              <a:ext cx="4571365" cy="4248785"/>
            </a:xfrm>
            <a:custGeom>
              <a:avLst/>
              <a:gdLst/>
              <a:ahLst/>
              <a:cxnLst/>
              <a:rect l="l" t="t" r="r" b="b"/>
              <a:pathLst>
                <a:path w="4571365" h="4248784">
                  <a:moveTo>
                    <a:pt x="1166710" y="3404349"/>
                  </a:moveTo>
                  <a:lnTo>
                    <a:pt x="0" y="3404349"/>
                  </a:lnTo>
                  <a:lnTo>
                    <a:pt x="322872" y="4248277"/>
                  </a:lnTo>
                  <a:lnTo>
                    <a:pt x="1166710" y="3404349"/>
                  </a:lnTo>
                  <a:close/>
                </a:path>
                <a:path w="4571365" h="4248784">
                  <a:moveTo>
                    <a:pt x="2868663" y="1702028"/>
                  </a:moveTo>
                  <a:lnTo>
                    <a:pt x="1701952" y="1702028"/>
                  </a:lnTo>
                  <a:lnTo>
                    <a:pt x="2024875" y="2546083"/>
                  </a:lnTo>
                  <a:lnTo>
                    <a:pt x="2868663" y="1702028"/>
                  </a:lnTo>
                  <a:close/>
                </a:path>
                <a:path w="4571365" h="4248784">
                  <a:moveTo>
                    <a:pt x="4570895" y="0"/>
                  </a:moveTo>
                  <a:lnTo>
                    <a:pt x="3404146" y="0"/>
                  </a:lnTo>
                  <a:lnTo>
                    <a:pt x="3726700" y="843889"/>
                  </a:lnTo>
                  <a:lnTo>
                    <a:pt x="4570895" y="0"/>
                  </a:lnTo>
                  <a:close/>
                </a:path>
              </a:pathLst>
            </a:custGeom>
            <a:solidFill>
              <a:srgbClr val="0D52A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11525033" y="3597283"/>
              <a:ext cx="6689090" cy="6689725"/>
            </a:xfrm>
            <a:custGeom>
              <a:avLst/>
              <a:gdLst/>
              <a:ahLst/>
              <a:cxnLst/>
              <a:rect l="l" t="t" r="r" b="b"/>
              <a:pathLst>
                <a:path w="6689090" h="6689725">
                  <a:moveTo>
                    <a:pt x="6688831" y="0"/>
                  </a:moveTo>
                  <a:lnTo>
                    <a:pt x="0" y="6689713"/>
                  </a:lnTo>
                  <a:lnTo>
                    <a:pt x="6688831" y="6689713"/>
                  </a:lnTo>
                  <a:lnTo>
                    <a:pt x="6688831" y="0"/>
                  </a:lnTo>
                  <a:close/>
                </a:path>
              </a:pathLst>
            </a:custGeom>
            <a:solidFill>
              <a:srgbClr val="0839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12249760" y="4420603"/>
              <a:ext cx="5964555" cy="5866765"/>
            </a:xfrm>
            <a:custGeom>
              <a:avLst/>
              <a:gdLst/>
              <a:ahLst/>
              <a:cxnLst/>
              <a:rect l="l" t="t" r="r" b="b"/>
              <a:pathLst>
                <a:path w="5964555" h="5866765">
                  <a:moveTo>
                    <a:pt x="3346259" y="5866396"/>
                  </a:moveTo>
                  <a:lnTo>
                    <a:pt x="884631" y="3404349"/>
                  </a:lnTo>
                  <a:lnTo>
                    <a:pt x="0" y="4289082"/>
                  </a:lnTo>
                  <a:lnTo>
                    <a:pt x="1577136" y="5866396"/>
                  </a:lnTo>
                  <a:lnTo>
                    <a:pt x="3346259" y="5866396"/>
                  </a:lnTo>
                  <a:close/>
                </a:path>
                <a:path w="5964555" h="5866765">
                  <a:moveTo>
                    <a:pt x="5964098" y="5080178"/>
                  </a:moveTo>
                  <a:lnTo>
                    <a:pt x="2586583" y="1702028"/>
                  </a:lnTo>
                  <a:lnTo>
                    <a:pt x="1701990" y="2586888"/>
                  </a:lnTo>
                  <a:lnTo>
                    <a:pt x="4981206" y="5866396"/>
                  </a:lnTo>
                  <a:lnTo>
                    <a:pt x="5964098" y="5866396"/>
                  </a:lnTo>
                  <a:lnTo>
                    <a:pt x="5964098" y="5080178"/>
                  </a:lnTo>
                  <a:close/>
                </a:path>
                <a:path w="5964555" h="5866765">
                  <a:moveTo>
                    <a:pt x="5964098" y="1675904"/>
                  </a:moveTo>
                  <a:lnTo>
                    <a:pt x="4288777" y="0"/>
                  </a:lnTo>
                  <a:lnTo>
                    <a:pt x="3403828" y="884656"/>
                  </a:lnTo>
                  <a:lnTo>
                    <a:pt x="5964098" y="3445268"/>
                  </a:lnTo>
                  <a:lnTo>
                    <a:pt x="5964098" y="1675904"/>
                  </a:lnTo>
                  <a:close/>
                </a:path>
              </a:pathLst>
            </a:custGeom>
            <a:solidFill>
              <a:srgbClr val="FF79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613136" y="1620011"/>
              <a:ext cx="6970776" cy="6963156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991088" y="2007107"/>
              <a:ext cx="6091427" cy="6092952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304269" y="2309114"/>
              <a:ext cx="5471160" cy="5461000"/>
            </a:xfrm>
            <a:prstGeom prst="rect">
              <a:avLst/>
            </a:prstGeom>
          </p:spPr>
        </p:pic>
        <p:sp>
          <p:nvSpPr>
            <p:cNvPr id="16" name="object 16" descr=""/>
            <p:cNvSpPr/>
            <p:nvPr/>
          </p:nvSpPr>
          <p:spPr>
            <a:xfrm>
              <a:off x="11304269" y="2298954"/>
              <a:ext cx="5471160" cy="5471160"/>
            </a:xfrm>
            <a:custGeom>
              <a:avLst/>
              <a:gdLst/>
              <a:ahLst/>
              <a:cxnLst/>
              <a:rect l="l" t="t" r="r" b="b"/>
              <a:pathLst>
                <a:path w="5471159" h="5471159">
                  <a:moveTo>
                    <a:pt x="2735579" y="0"/>
                  </a:moveTo>
                  <a:lnTo>
                    <a:pt x="2687461" y="414"/>
                  </a:lnTo>
                  <a:lnTo>
                    <a:pt x="2639543" y="1654"/>
                  </a:lnTo>
                  <a:lnTo>
                    <a:pt x="2591834" y="3712"/>
                  </a:lnTo>
                  <a:lnTo>
                    <a:pt x="2544338" y="6581"/>
                  </a:lnTo>
                  <a:lnTo>
                    <a:pt x="2497065" y="10254"/>
                  </a:lnTo>
                  <a:lnTo>
                    <a:pt x="2450019" y="14726"/>
                  </a:lnTo>
                  <a:lnTo>
                    <a:pt x="2403208" y="19988"/>
                  </a:lnTo>
                  <a:lnTo>
                    <a:pt x="2356639" y="26035"/>
                  </a:lnTo>
                  <a:lnTo>
                    <a:pt x="2310318" y="32859"/>
                  </a:lnTo>
                  <a:lnTo>
                    <a:pt x="2264253" y="40453"/>
                  </a:lnTo>
                  <a:lnTo>
                    <a:pt x="2218449" y="48812"/>
                  </a:lnTo>
                  <a:lnTo>
                    <a:pt x="2172914" y="57927"/>
                  </a:lnTo>
                  <a:lnTo>
                    <a:pt x="2127655" y="67793"/>
                  </a:lnTo>
                  <a:lnTo>
                    <a:pt x="2082679" y="78403"/>
                  </a:lnTo>
                  <a:lnTo>
                    <a:pt x="2037991" y="89749"/>
                  </a:lnTo>
                  <a:lnTo>
                    <a:pt x="1993599" y="101825"/>
                  </a:lnTo>
                  <a:lnTo>
                    <a:pt x="1949511" y="114624"/>
                  </a:lnTo>
                  <a:lnTo>
                    <a:pt x="1905731" y="128140"/>
                  </a:lnTo>
                  <a:lnTo>
                    <a:pt x="1862268" y="142365"/>
                  </a:lnTo>
                  <a:lnTo>
                    <a:pt x="1819128" y="157293"/>
                  </a:lnTo>
                  <a:lnTo>
                    <a:pt x="1776318" y="172918"/>
                  </a:lnTo>
                  <a:lnTo>
                    <a:pt x="1733844" y="189231"/>
                  </a:lnTo>
                  <a:lnTo>
                    <a:pt x="1691714" y="206227"/>
                  </a:lnTo>
                  <a:lnTo>
                    <a:pt x="1649934" y="223899"/>
                  </a:lnTo>
                  <a:lnTo>
                    <a:pt x="1608511" y="242239"/>
                  </a:lnTo>
                  <a:lnTo>
                    <a:pt x="1567452" y="261242"/>
                  </a:lnTo>
                  <a:lnTo>
                    <a:pt x="1526763" y="280900"/>
                  </a:lnTo>
                  <a:lnTo>
                    <a:pt x="1486451" y="301207"/>
                  </a:lnTo>
                  <a:lnTo>
                    <a:pt x="1446524" y="322155"/>
                  </a:lnTo>
                  <a:lnTo>
                    <a:pt x="1406988" y="343738"/>
                  </a:lnTo>
                  <a:lnTo>
                    <a:pt x="1367849" y="365950"/>
                  </a:lnTo>
                  <a:lnTo>
                    <a:pt x="1329114" y="388783"/>
                  </a:lnTo>
                  <a:lnTo>
                    <a:pt x="1290791" y="412231"/>
                  </a:lnTo>
                  <a:lnTo>
                    <a:pt x="1252886" y="436287"/>
                  </a:lnTo>
                  <a:lnTo>
                    <a:pt x="1215406" y="460943"/>
                  </a:lnTo>
                  <a:lnTo>
                    <a:pt x="1178357" y="486195"/>
                  </a:lnTo>
                  <a:lnTo>
                    <a:pt x="1141746" y="512033"/>
                  </a:lnTo>
                  <a:lnTo>
                    <a:pt x="1105581" y="538453"/>
                  </a:lnTo>
                  <a:lnTo>
                    <a:pt x="1069867" y="565446"/>
                  </a:lnTo>
                  <a:lnTo>
                    <a:pt x="1034613" y="593007"/>
                  </a:lnTo>
                  <a:lnTo>
                    <a:pt x="999823" y="621128"/>
                  </a:lnTo>
                  <a:lnTo>
                    <a:pt x="965506" y="649802"/>
                  </a:lnTo>
                  <a:lnTo>
                    <a:pt x="931668" y="679024"/>
                  </a:lnTo>
                  <a:lnTo>
                    <a:pt x="898316" y="708785"/>
                  </a:lnTo>
                  <a:lnTo>
                    <a:pt x="865457" y="739080"/>
                  </a:lnTo>
                  <a:lnTo>
                    <a:pt x="833097" y="769901"/>
                  </a:lnTo>
                  <a:lnTo>
                    <a:pt x="801243" y="801243"/>
                  </a:lnTo>
                  <a:lnTo>
                    <a:pt x="769901" y="833097"/>
                  </a:lnTo>
                  <a:lnTo>
                    <a:pt x="739080" y="865457"/>
                  </a:lnTo>
                  <a:lnTo>
                    <a:pt x="708785" y="898316"/>
                  </a:lnTo>
                  <a:lnTo>
                    <a:pt x="679024" y="931668"/>
                  </a:lnTo>
                  <a:lnTo>
                    <a:pt x="649802" y="965506"/>
                  </a:lnTo>
                  <a:lnTo>
                    <a:pt x="621128" y="999823"/>
                  </a:lnTo>
                  <a:lnTo>
                    <a:pt x="593007" y="1034613"/>
                  </a:lnTo>
                  <a:lnTo>
                    <a:pt x="565446" y="1069867"/>
                  </a:lnTo>
                  <a:lnTo>
                    <a:pt x="538453" y="1105581"/>
                  </a:lnTo>
                  <a:lnTo>
                    <a:pt x="512033" y="1141746"/>
                  </a:lnTo>
                  <a:lnTo>
                    <a:pt x="486195" y="1178357"/>
                  </a:lnTo>
                  <a:lnTo>
                    <a:pt x="460943" y="1215406"/>
                  </a:lnTo>
                  <a:lnTo>
                    <a:pt x="436287" y="1252886"/>
                  </a:lnTo>
                  <a:lnTo>
                    <a:pt x="412231" y="1290791"/>
                  </a:lnTo>
                  <a:lnTo>
                    <a:pt x="388783" y="1329114"/>
                  </a:lnTo>
                  <a:lnTo>
                    <a:pt x="365950" y="1367849"/>
                  </a:lnTo>
                  <a:lnTo>
                    <a:pt x="343738" y="1406988"/>
                  </a:lnTo>
                  <a:lnTo>
                    <a:pt x="322155" y="1446524"/>
                  </a:lnTo>
                  <a:lnTo>
                    <a:pt x="301207" y="1486451"/>
                  </a:lnTo>
                  <a:lnTo>
                    <a:pt x="280900" y="1526763"/>
                  </a:lnTo>
                  <a:lnTo>
                    <a:pt x="261242" y="1567452"/>
                  </a:lnTo>
                  <a:lnTo>
                    <a:pt x="242239" y="1608511"/>
                  </a:lnTo>
                  <a:lnTo>
                    <a:pt x="223899" y="1649934"/>
                  </a:lnTo>
                  <a:lnTo>
                    <a:pt x="206227" y="1691714"/>
                  </a:lnTo>
                  <a:lnTo>
                    <a:pt x="189231" y="1733844"/>
                  </a:lnTo>
                  <a:lnTo>
                    <a:pt x="172918" y="1776318"/>
                  </a:lnTo>
                  <a:lnTo>
                    <a:pt x="157293" y="1819128"/>
                  </a:lnTo>
                  <a:lnTo>
                    <a:pt x="142365" y="1862268"/>
                  </a:lnTo>
                  <a:lnTo>
                    <a:pt x="128140" y="1905731"/>
                  </a:lnTo>
                  <a:lnTo>
                    <a:pt x="114624" y="1949511"/>
                  </a:lnTo>
                  <a:lnTo>
                    <a:pt x="101825" y="1993599"/>
                  </a:lnTo>
                  <a:lnTo>
                    <a:pt x="89749" y="2037991"/>
                  </a:lnTo>
                  <a:lnTo>
                    <a:pt x="78403" y="2082679"/>
                  </a:lnTo>
                  <a:lnTo>
                    <a:pt x="67793" y="2127655"/>
                  </a:lnTo>
                  <a:lnTo>
                    <a:pt x="57927" y="2172914"/>
                  </a:lnTo>
                  <a:lnTo>
                    <a:pt x="48812" y="2218449"/>
                  </a:lnTo>
                  <a:lnTo>
                    <a:pt x="40453" y="2264253"/>
                  </a:lnTo>
                  <a:lnTo>
                    <a:pt x="32859" y="2310318"/>
                  </a:lnTo>
                  <a:lnTo>
                    <a:pt x="26035" y="2356639"/>
                  </a:lnTo>
                  <a:lnTo>
                    <a:pt x="19988" y="2403208"/>
                  </a:lnTo>
                  <a:lnTo>
                    <a:pt x="14726" y="2450019"/>
                  </a:lnTo>
                  <a:lnTo>
                    <a:pt x="10254" y="2497065"/>
                  </a:lnTo>
                  <a:lnTo>
                    <a:pt x="6581" y="2544338"/>
                  </a:lnTo>
                  <a:lnTo>
                    <a:pt x="3712" y="2591834"/>
                  </a:lnTo>
                  <a:lnTo>
                    <a:pt x="1654" y="2639543"/>
                  </a:lnTo>
                  <a:lnTo>
                    <a:pt x="414" y="2687461"/>
                  </a:lnTo>
                  <a:lnTo>
                    <a:pt x="0" y="2735580"/>
                  </a:lnTo>
                  <a:lnTo>
                    <a:pt x="414" y="2783698"/>
                  </a:lnTo>
                  <a:lnTo>
                    <a:pt x="1654" y="2831616"/>
                  </a:lnTo>
                  <a:lnTo>
                    <a:pt x="3712" y="2879325"/>
                  </a:lnTo>
                  <a:lnTo>
                    <a:pt x="6581" y="2926821"/>
                  </a:lnTo>
                  <a:lnTo>
                    <a:pt x="10254" y="2974094"/>
                  </a:lnTo>
                  <a:lnTo>
                    <a:pt x="14726" y="3021140"/>
                  </a:lnTo>
                  <a:lnTo>
                    <a:pt x="19988" y="3067951"/>
                  </a:lnTo>
                  <a:lnTo>
                    <a:pt x="26035" y="3114520"/>
                  </a:lnTo>
                  <a:lnTo>
                    <a:pt x="32859" y="3160841"/>
                  </a:lnTo>
                  <a:lnTo>
                    <a:pt x="40453" y="3206906"/>
                  </a:lnTo>
                  <a:lnTo>
                    <a:pt x="48812" y="3252710"/>
                  </a:lnTo>
                  <a:lnTo>
                    <a:pt x="57927" y="3298245"/>
                  </a:lnTo>
                  <a:lnTo>
                    <a:pt x="67793" y="3343504"/>
                  </a:lnTo>
                  <a:lnTo>
                    <a:pt x="78403" y="3388480"/>
                  </a:lnTo>
                  <a:lnTo>
                    <a:pt x="89749" y="3433168"/>
                  </a:lnTo>
                  <a:lnTo>
                    <a:pt x="101825" y="3477560"/>
                  </a:lnTo>
                  <a:lnTo>
                    <a:pt x="114624" y="3521648"/>
                  </a:lnTo>
                  <a:lnTo>
                    <a:pt x="128140" y="3565428"/>
                  </a:lnTo>
                  <a:lnTo>
                    <a:pt x="142365" y="3608891"/>
                  </a:lnTo>
                  <a:lnTo>
                    <a:pt x="157293" y="3652031"/>
                  </a:lnTo>
                  <a:lnTo>
                    <a:pt x="172918" y="3694841"/>
                  </a:lnTo>
                  <a:lnTo>
                    <a:pt x="189231" y="3737315"/>
                  </a:lnTo>
                  <a:lnTo>
                    <a:pt x="206227" y="3779445"/>
                  </a:lnTo>
                  <a:lnTo>
                    <a:pt x="223899" y="3821225"/>
                  </a:lnTo>
                  <a:lnTo>
                    <a:pt x="242239" y="3862648"/>
                  </a:lnTo>
                  <a:lnTo>
                    <a:pt x="261242" y="3903707"/>
                  </a:lnTo>
                  <a:lnTo>
                    <a:pt x="280900" y="3944396"/>
                  </a:lnTo>
                  <a:lnTo>
                    <a:pt x="301207" y="3984708"/>
                  </a:lnTo>
                  <a:lnTo>
                    <a:pt x="322155" y="4024635"/>
                  </a:lnTo>
                  <a:lnTo>
                    <a:pt x="343738" y="4064171"/>
                  </a:lnTo>
                  <a:lnTo>
                    <a:pt x="365950" y="4103310"/>
                  </a:lnTo>
                  <a:lnTo>
                    <a:pt x="388783" y="4142045"/>
                  </a:lnTo>
                  <a:lnTo>
                    <a:pt x="412231" y="4180368"/>
                  </a:lnTo>
                  <a:lnTo>
                    <a:pt x="436287" y="4218273"/>
                  </a:lnTo>
                  <a:lnTo>
                    <a:pt x="460943" y="4255753"/>
                  </a:lnTo>
                  <a:lnTo>
                    <a:pt x="486195" y="4292802"/>
                  </a:lnTo>
                  <a:lnTo>
                    <a:pt x="512033" y="4329413"/>
                  </a:lnTo>
                  <a:lnTo>
                    <a:pt x="538453" y="4365578"/>
                  </a:lnTo>
                  <a:lnTo>
                    <a:pt x="565446" y="4401292"/>
                  </a:lnTo>
                  <a:lnTo>
                    <a:pt x="593007" y="4436546"/>
                  </a:lnTo>
                  <a:lnTo>
                    <a:pt x="621128" y="4471336"/>
                  </a:lnTo>
                  <a:lnTo>
                    <a:pt x="649802" y="4505653"/>
                  </a:lnTo>
                  <a:lnTo>
                    <a:pt x="679024" y="4539491"/>
                  </a:lnTo>
                  <a:lnTo>
                    <a:pt x="708785" y="4572843"/>
                  </a:lnTo>
                  <a:lnTo>
                    <a:pt x="739080" y="4605702"/>
                  </a:lnTo>
                  <a:lnTo>
                    <a:pt x="769901" y="4638062"/>
                  </a:lnTo>
                  <a:lnTo>
                    <a:pt x="801243" y="4669916"/>
                  </a:lnTo>
                  <a:lnTo>
                    <a:pt x="833097" y="4701258"/>
                  </a:lnTo>
                  <a:lnTo>
                    <a:pt x="865457" y="4732079"/>
                  </a:lnTo>
                  <a:lnTo>
                    <a:pt x="898316" y="4762374"/>
                  </a:lnTo>
                  <a:lnTo>
                    <a:pt x="931668" y="4792135"/>
                  </a:lnTo>
                  <a:lnTo>
                    <a:pt x="965506" y="4821357"/>
                  </a:lnTo>
                  <a:lnTo>
                    <a:pt x="999823" y="4850031"/>
                  </a:lnTo>
                  <a:lnTo>
                    <a:pt x="1034613" y="4878152"/>
                  </a:lnTo>
                  <a:lnTo>
                    <a:pt x="1069867" y="4905713"/>
                  </a:lnTo>
                  <a:lnTo>
                    <a:pt x="1105581" y="4932706"/>
                  </a:lnTo>
                  <a:lnTo>
                    <a:pt x="1141746" y="4959126"/>
                  </a:lnTo>
                  <a:lnTo>
                    <a:pt x="1178357" y="4984964"/>
                  </a:lnTo>
                  <a:lnTo>
                    <a:pt x="1215406" y="5010216"/>
                  </a:lnTo>
                  <a:lnTo>
                    <a:pt x="1252886" y="5034872"/>
                  </a:lnTo>
                  <a:lnTo>
                    <a:pt x="1290791" y="5058928"/>
                  </a:lnTo>
                  <a:lnTo>
                    <a:pt x="1329114" y="5082376"/>
                  </a:lnTo>
                  <a:lnTo>
                    <a:pt x="1367849" y="5105209"/>
                  </a:lnTo>
                  <a:lnTo>
                    <a:pt x="1406988" y="5127421"/>
                  </a:lnTo>
                  <a:lnTo>
                    <a:pt x="1446524" y="5149004"/>
                  </a:lnTo>
                  <a:lnTo>
                    <a:pt x="1486451" y="5169952"/>
                  </a:lnTo>
                  <a:lnTo>
                    <a:pt x="1526763" y="5190259"/>
                  </a:lnTo>
                  <a:lnTo>
                    <a:pt x="1567452" y="5209917"/>
                  </a:lnTo>
                  <a:lnTo>
                    <a:pt x="1608511" y="5228920"/>
                  </a:lnTo>
                  <a:lnTo>
                    <a:pt x="1649934" y="5247260"/>
                  </a:lnTo>
                  <a:lnTo>
                    <a:pt x="1691714" y="5264932"/>
                  </a:lnTo>
                  <a:lnTo>
                    <a:pt x="1733844" y="5281928"/>
                  </a:lnTo>
                  <a:lnTo>
                    <a:pt x="1776318" y="5298241"/>
                  </a:lnTo>
                  <a:lnTo>
                    <a:pt x="1819128" y="5313866"/>
                  </a:lnTo>
                  <a:lnTo>
                    <a:pt x="1862268" y="5328794"/>
                  </a:lnTo>
                  <a:lnTo>
                    <a:pt x="1905731" y="5343019"/>
                  </a:lnTo>
                  <a:lnTo>
                    <a:pt x="1949511" y="5356535"/>
                  </a:lnTo>
                  <a:lnTo>
                    <a:pt x="1993599" y="5369334"/>
                  </a:lnTo>
                  <a:lnTo>
                    <a:pt x="2037991" y="5381410"/>
                  </a:lnTo>
                  <a:lnTo>
                    <a:pt x="2082679" y="5392756"/>
                  </a:lnTo>
                  <a:lnTo>
                    <a:pt x="2127655" y="5403366"/>
                  </a:lnTo>
                  <a:lnTo>
                    <a:pt x="2172914" y="5413232"/>
                  </a:lnTo>
                  <a:lnTo>
                    <a:pt x="2218449" y="5422347"/>
                  </a:lnTo>
                  <a:lnTo>
                    <a:pt x="2264253" y="5430706"/>
                  </a:lnTo>
                  <a:lnTo>
                    <a:pt x="2310318" y="5438300"/>
                  </a:lnTo>
                  <a:lnTo>
                    <a:pt x="2356639" y="5445124"/>
                  </a:lnTo>
                  <a:lnTo>
                    <a:pt x="2403208" y="5451171"/>
                  </a:lnTo>
                  <a:lnTo>
                    <a:pt x="2450019" y="5456433"/>
                  </a:lnTo>
                  <a:lnTo>
                    <a:pt x="2497065" y="5460905"/>
                  </a:lnTo>
                  <a:lnTo>
                    <a:pt x="2544338" y="5464578"/>
                  </a:lnTo>
                  <a:lnTo>
                    <a:pt x="2591834" y="5467447"/>
                  </a:lnTo>
                  <a:lnTo>
                    <a:pt x="2639543" y="5469505"/>
                  </a:lnTo>
                  <a:lnTo>
                    <a:pt x="2687461" y="5470745"/>
                  </a:lnTo>
                  <a:lnTo>
                    <a:pt x="2735579" y="5471160"/>
                  </a:lnTo>
                  <a:lnTo>
                    <a:pt x="2783698" y="5470745"/>
                  </a:lnTo>
                  <a:lnTo>
                    <a:pt x="2831616" y="5469505"/>
                  </a:lnTo>
                  <a:lnTo>
                    <a:pt x="2879325" y="5467447"/>
                  </a:lnTo>
                  <a:lnTo>
                    <a:pt x="2926821" y="5464578"/>
                  </a:lnTo>
                  <a:lnTo>
                    <a:pt x="2974094" y="5460905"/>
                  </a:lnTo>
                  <a:lnTo>
                    <a:pt x="3021140" y="5456433"/>
                  </a:lnTo>
                  <a:lnTo>
                    <a:pt x="3067951" y="5451171"/>
                  </a:lnTo>
                  <a:lnTo>
                    <a:pt x="3114520" y="5445124"/>
                  </a:lnTo>
                  <a:lnTo>
                    <a:pt x="3160841" y="5438300"/>
                  </a:lnTo>
                  <a:lnTo>
                    <a:pt x="3206906" y="5430706"/>
                  </a:lnTo>
                  <a:lnTo>
                    <a:pt x="3252710" y="5422347"/>
                  </a:lnTo>
                  <a:lnTo>
                    <a:pt x="3298245" y="5413232"/>
                  </a:lnTo>
                  <a:lnTo>
                    <a:pt x="3343504" y="5403366"/>
                  </a:lnTo>
                  <a:lnTo>
                    <a:pt x="3388480" y="5392756"/>
                  </a:lnTo>
                  <a:lnTo>
                    <a:pt x="3433168" y="5381410"/>
                  </a:lnTo>
                  <a:lnTo>
                    <a:pt x="3477560" y="5369334"/>
                  </a:lnTo>
                  <a:lnTo>
                    <a:pt x="3521648" y="5356535"/>
                  </a:lnTo>
                  <a:lnTo>
                    <a:pt x="3565428" y="5343019"/>
                  </a:lnTo>
                  <a:lnTo>
                    <a:pt x="3608891" y="5328794"/>
                  </a:lnTo>
                  <a:lnTo>
                    <a:pt x="3652031" y="5313866"/>
                  </a:lnTo>
                  <a:lnTo>
                    <a:pt x="3694841" y="5298241"/>
                  </a:lnTo>
                  <a:lnTo>
                    <a:pt x="3737315" y="5281928"/>
                  </a:lnTo>
                  <a:lnTo>
                    <a:pt x="3779445" y="5264932"/>
                  </a:lnTo>
                  <a:lnTo>
                    <a:pt x="3821225" y="5247260"/>
                  </a:lnTo>
                  <a:lnTo>
                    <a:pt x="3862648" y="5228920"/>
                  </a:lnTo>
                  <a:lnTo>
                    <a:pt x="3903707" y="5209917"/>
                  </a:lnTo>
                  <a:lnTo>
                    <a:pt x="3944396" y="5190259"/>
                  </a:lnTo>
                  <a:lnTo>
                    <a:pt x="3984708" y="5169952"/>
                  </a:lnTo>
                  <a:lnTo>
                    <a:pt x="4024635" y="5149004"/>
                  </a:lnTo>
                  <a:lnTo>
                    <a:pt x="4064171" y="5127421"/>
                  </a:lnTo>
                  <a:lnTo>
                    <a:pt x="4103310" y="5105209"/>
                  </a:lnTo>
                  <a:lnTo>
                    <a:pt x="4142045" y="5082376"/>
                  </a:lnTo>
                  <a:lnTo>
                    <a:pt x="4180368" y="5058928"/>
                  </a:lnTo>
                  <a:lnTo>
                    <a:pt x="4218273" y="5034872"/>
                  </a:lnTo>
                  <a:lnTo>
                    <a:pt x="4255753" y="5010216"/>
                  </a:lnTo>
                  <a:lnTo>
                    <a:pt x="4292802" y="4984964"/>
                  </a:lnTo>
                  <a:lnTo>
                    <a:pt x="4329413" y="4959126"/>
                  </a:lnTo>
                  <a:lnTo>
                    <a:pt x="4365578" y="4932706"/>
                  </a:lnTo>
                  <a:lnTo>
                    <a:pt x="4401292" y="4905713"/>
                  </a:lnTo>
                  <a:lnTo>
                    <a:pt x="4436546" y="4878152"/>
                  </a:lnTo>
                  <a:lnTo>
                    <a:pt x="4471336" y="4850031"/>
                  </a:lnTo>
                  <a:lnTo>
                    <a:pt x="4505653" y="4821357"/>
                  </a:lnTo>
                  <a:lnTo>
                    <a:pt x="4539491" y="4792135"/>
                  </a:lnTo>
                  <a:lnTo>
                    <a:pt x="4572843" y="4762374"/>
                  </a:lnTo>
                  <a:lnTo>
                    <a:pt x="4605702" y="4732079"/>
                  </a:lnTo>
                  <a:lnTo>
                    <a:pt x="4638062" y="4701258"/>
                  </a:lnTo>
                  <a:lnTo>
                    <a:pt x="4669916" y="4669917"/>
                  </a:lnTo>
                  <a:lnTo>
                    <a:pt x="4701258" y="4638062"/>
                  </a:lnTo>
                  <a:lnTo>
                    <a:pt x="4732079" y="4605702"/>
                  </a:lnTo>
                  <a:lnTo>
                    <a:pt x="4762374" y="4572843"/>
                  </a:lnTo>
                  <a:lnTo>
                    <a:pt x="4792135" y="4539491"/>
                  </a:lnTo>
                  <a:lnTo>
                    <a:pt x="4821357" y="4505653"/>
                  </a:lnTo>
                  <a:lnTo>
                    <a:pt x="4850031" y="4471336"/>
                  </a:lnTo>
                  <a:lnTo>
                    <a:pt x="4878152" y="4436546"/>
                  </a:lnTo>
                  <a:lnTo>
                    <a:pt x="4905713" y="4401292"/>
                  </a:lnTo>
                  <a:lnTo>
                    <a:pt x="4932706" y="4365578"/>
                  </a:lnTo>
                  <a:lnTo>
                    <a:pt x="4959126" y="4329413"/>
                  </a:lnTo>
                  <a:lnTo>
                    <a:pt x="4984964" y="4292802"/>
                  </a:lnTo>
                  <a:lnTo>
                    <a:pt x="5010216" y="4255753"/>
                  </a:lnTo>
                  <a:lnTo>
                    <a:pt x="5034872" y="4218273"/>
                  </a:lnTo>
                  <a:lnTo>
                    <a:pt x="5058928" y="4180368"/>
                  </a:lnTo>
                  <a:lnTo>
                    <a:pt x="5082376" y="4142045"/>
                  </a:lnTo>
                  <a:lnTo>
                    <a:pt x="5105209" y="4103310"/>
                  </a:lnTo>
                  <a:lnTo>
                    <a:pt x="5127421" y="4064171"/>
                  </a:lnTo>
                  <a:lnTo>
                    <a:pt x="5149004" y="4024635"/>
                  </a:lnTo>
                  <a:lnTo>
                    <a:pt x="5169952" y="3984708"/>
                  </a:lnTo>
                  <a:lnTo>
                    <a:pt x="5190259" y="3944396"/>
                  </a:lnTo>
                  <a:lnTo>
                    <a:pt x="5209917" y="3903707"/>
                  </a:lnTo>
                  <a:lnTo>
                    <a:pt x="5228920" y="3862648"/>
                  </a:lnTo>
                  <a:lnTo>
                    <a:pt x="5247260" y="3821225"/>
                  </a:lnTo>
                  <a:lnTo>
                    <a:pt x="5264932" y="3779445"/>
                  </a:lnTo>
                  <a:lnTo>
                    <a:pt x="5281928" y="3737315"/>
                  </a:lnTo>
                  <a:lnTo>
                    <a:pt x="5298241" y="3694841"/>
                  </a:lnTo>
                  <a:lnTo>
                    <a:pt x="5313866" y="3652031"/>
                  </a:lnTo>
                  <a:lnTo>
                    <a:pt x="5328794" y="3608891"/>
                  </a:lnTo>
                  <a:lnTo>
                    <a:pt x="5343019" y="3565428"/>
                  </a:lnTo>
                  <a:lnTo>
                    <a:pt x="5356535" y="3521648"/>
                  </a:lnTo>
                  <a:lnTo>
                    <a:pt x="5369334" y="3477560"/>
                  </a:lnTo>
                  <a:lnTo>
                    <a:pt x="5381410" y="3433168"/>
                  </a:lnTo>
                  <a:lnTo>
                    <a:pt x="5392756" y="3388480"/>
                  </a:lnTo>
                  <a:lnTo>
                    <a:pt x="5403366" y="3343504"/>
                  </a:lnTo>
                  <a:lnTo>
                    <a:pt x="5413232" y="3298245"/>
                  </a:lnTo>
                  <a:lnTo>
                    <a:pt x="5422347" y="3252710"/>
                  </a:lnTo>
                  <a:lnTo>
                    <a:pt x="5430706" y="3206906"/>
                  </a:lnTo>
                  <a:lnTo>
                    <a:pt x="5438300" y="3160841"/>
                  </a:lnTo>
                  <a:lnTo>
                    <a:pt x="5445124" y="3114520"/>
                  </a:lnTo>
                  <a:lnTo>
                    <a:pt x="5451171" y="3067951"/>
                  </a:lnTo>
                  <a:lnTo>
                    <a:pt x="5456433" y="3021140"/>
                  </a:lnTo>
                  <a:lnTo>
                    <a:pt x="5460905" y="2974094"/>
                  </a:lnTo>
                  <a:lnTo>
                    <a:pt x="5464578" y="2926821"/>
                  </a:lnTo>
                  <a:lnTo>
                    <a:pt x="5467447" y="2879325"/>
                  </a:lnTo>
                  <a:lnTo>
                    <a:pt x="5469505" y="2831616"/>
                  </a:lnTo>
                  <a:lnTo>
                    <a:pt x="5470745" y="2783698"/>
                  </a:lnTo>
                  <a:lnTo>
                    <a:pt x="5471160" y="2735580"/>
                  </a:lnTo>
                  <a:lnTo>
                    <a:pt x="5470745" y="2687461"/>
                  </a:lnTo>
                  <a:lnTo>
                    <a:pt x="5469505" y="2639543"/>
                  </a:lnTo>
                  <a:lnTo>
                    <a:pt x="5467447" y="2591834"/>
                  </a:lnTo>
                  <a:lnTo>
                    <a:pt x="5464578" y="2544338"/>
                  </a:lnTo>
                  <a:lnTo>
                    <a:pt x="5460905" y="2497065"/>
                  </a:lnTo>
                  <a:lnTo>
                    <a:pt x="5456433" y="2450019"/>
                  </a:lnTo>
                  <a:lnTo>
                    <a:pt x="5451171" y="2403208"/>
                  </a:lnTo>
                  <a:lnTo>
                    <a:pt x="5445124" y="2356639"/>
                  </a:lnTo>
                  <a:lnTo>
                    <a:pt x="5438300" y="2310318"/>
                  </a:lnTo>
                  <a:lnTo>
                    <a:pt x="5430706" y="2264253"/>
                  </a:lnTo>
                  <a:lnTo>
                    <a:pt x="5422347" y="2218449"/>
                  </a:lnTo>
                  <a:lnTo>
                    <a:pt x="5413232" y="2172914"/>
                  </a:lnTo>
                  <a:lnTo>
                    <a:pt x="5403366" y="2127655"/>
                  </a:lnTo>
                  <a:lnTo>
                    <a:pt x="5392756" y="2082679"/>
                  </a:lnTo>
                  <a:lnTo>
                    <a:pt x="5381410" y="2037991"/>
                  </a:lnTo>
                  <a:lnTo>
                    <a:pt x="5369334" y="1993599"/>
                  </a:lnTo>
                  <a:lnTo>
                    <a:pt x="5356535" y="1949511"/>
                  </a:lnTo>
                  <a:lnTo>
                    <a:pt x="5343019" y="1905731"/>
                  </a:lnTo>
                  <a:lnTo>
                    <a:pt x="5328794" y="1862268"/>
                  </a:lnTo>
                  <a:lnTo>
                    <a:pt x="5313866" y="1819128"/>
                  </a:lnTo>
                  <a:lnTo>
                    <a:pt x="5298241" y="1776318"/>
                  </a:lnTo>
                  <a:lnTo>
                    <a:pt x="5281928" y="1733844"/>
                  </a:lnTo>
                  <a:lnTo>
                    <a:pt x="5264932" y="1691714"/>
                  </a:lnTo>
                  <a:lnTo>
                    <a:pt x="5247260" y="1649934"/>
                  </a:lnTo>
                  <a:lnTo>
                    <a:pt x="5228920" y="1608511"/>
                  </a:lnTo>
                  <a:lnTo>
                    <a:pt x="5209917" y="1567452"/>
                  </a:lnTo>
                  <a:lnTo>
                    <a:pt x="5190259" y="1526763"/>
                  </a:lnTo>
                  <a:lnTo>
                    <a:pt x="5169952" y="1486451"/>
                  </a:lnTo>
                  <a:lnTo>
                    <a:pt x="5149004" y="1446524"/>
                  </a:lnTo>
                  <a:lnTo>
                    <a:pt x="5127421" y="1406988"/>
                  </a:lnTo>
                  <a:lnTo>
                    <a:pt x="5105209" y="1367849"/>
                  </a:lnTo>
                  <a:lnTo>
                    <a:pt x="5082376" y="1329114"/>
                  </a:lnTo>
                  <a:lnTo>
                    <a:pt x="5058928" y="1290791"/>
                  </a:lnTo>
                  <a:lnTo>
                    <a:pt x="5034872" y="1252886"/>
                  </a:lnTo>
                  <a:lnTo>
                    <a:pt x="5010216" y="1215406"/>
                  </a:lnTo>
                  <a:lnTo>
                    <a:pt x="4984964" y="1178357"/>
                  </a:lnTo>
                  <a:lnTo>
                    <a:pt x="4959126" y="1141746"/>
                  </a:lnTo>
                  <a:lnTo>
                    <a:pt x="4932706" y="1105581"/>
                  </a:lnTo>
                  <a:lnTo>
                    <a:pt x="4905713" y="1069867"/>
                  </a:lnTo>
                  <a:lnTo>
                    <a:pt x="4878152" y="1034613"/>
                  </a:lnTo>
                  <a:lnTo>
                    <a:pt x="4850031" y="999823"/>
                  </a:lnTo>
                  <a:lnTo>
                    <a:pt x="4821357" y="965506"/>
                  </a:lnTo>
                  <a:lnTo>
                    <a:pt x="4792135" y="931668"/>
                  </a:lnTo>
                  <a:lnTo>
                    <a:pt x="4762374" y="898316"/>
                  </a:lnTo>
                  <a:lnTo>
                    <a:pt x="4732079" y="865457"/>
                  </a:lnTo>
                  <a:lnTo>
                    <a:pt x="4701258" y="833097"/>
                  </a:lnTo>
                  <a:lnTo>
                    <a:pt x="4669917" y="801242"/>
                  </a:lnTo>
                  <a:lnTo>
                    <a:pt x="4638062" y="769901"/>
                  </a:lnTo>
                  <a:lnTo>
                    <a:pt x="4605702" y="739080"/>
                  </a:lnTo>
                  <a:lnTo>
                    <a:pt x="4572843" y="708785"/>
                  </a:lnTo>
                  <a:lnTo>
                    <a:pt x="4539491" y="679024"/>
                  </a:lnTo>
                  <a:lnTo>
                    <a:pt x="4505653" y="649802"/>
                  </a:lnTo>
                  <a:lnTo>
                    <a:pt x="4471336" y="621128"/>
                  </a:lnTo>
                  <a:lnTo>
                    <a:pt x="4436546" y="593007"/>
                  </a:lnTo>
                  <a:lnTo>
                    <a:pt x="4401292" y="565446"/>
                  </a:lnTo>
                  <a:lnTo>
                    <a:pt x="4365578" y="538453"/>
                  </a:lnTo>
                  <a:lnTo>
                    <a:pt x="4329413" y="512033"/>
                  </a:lnTo>
                  <a:lnTo>
                    <a:pt x="4292802" y="486195"/>
                  </a:lnTo>
                  <a:lnTo>
                    <a:pt x="4255753" y="460943"/>
                  </a:lnTo>
                  <a:lnTo>
                    <a:pt x="4218273" y="436287"/>
                  </a:lnTo>
                  <a:lnTo>
                    <a:pt x="4180368" y="412231"/>
                  </a:lnTo>
                  <a:lnTo>
                    <a:pt x="4142045" y="388783"/>
                  </a:lnTo>
                  <a:lnTo>
                    <a:pt x="4103310" y="365950"/>
                  </a:lnTo>
                  <a:lnTo>
                    <a:pt x="4064171" y="343738"/>
                  </a:lnTo>
                  <a:lnTo>
                    <a:pt x="4024635" y="322155"/>
                  </a:lnTo>
                  <a:lnTo>
                    <a:pt x="3984708" y="301207"/>
                  </a:lnTo>
                  <a:lnTo>
                    <a:pt x="3944396" y="280900"/>
                  </a:lnTo>
                  <a:lnTo>
                    <a:pt x="3903707" y="261242"/>
                  </a:lnTo>
                  <a:lnTo>
                    <a:pt x="3862648" y="242239"/>
                  </a:lnTo>
                  <a:lnTo>
                    <a:pt x="3821225" y="223899"/>
                  </a:lnTo>
                  <a:lnTo>
                    <a:pt x="3779445" y="206227"/>
                  </a:lnTo>
                  <a:lnTo>
                    <a:pt x="3737315" y="189231"/>
                  </a:lnTo>
                  <a:lnTo>
                    <a:pt x="3694841" y="172918"/>
                  </a:lnTo>
                  <a:lnTo>
                    <a:pt x="3652031" y="157293"/>
                  </a:lnTo>
                  <a:lnTo>
                    <a:pt x="3608891" y="142365"/>
                  </a:lnTo>
                  <a:lnTo>
                    <a:pt x="3565428" y="128140"/>
                  </a:lnTo>
                  <a:lnTo>
                    <a:pt x="3521648" y="114624"/>
                  </a:lnTo>
                  <a:lnTo>
                    <a:pt x="3477560" y="101825"/>
                  </a:lnTo>
                  <a:lnTo>
                    <a:pt x="3433168" y="89749"/>
                  </a:lnTo>
                  <a:lnTo>
                    <a:pt x="3388480" y="78403"/>
                  </a:lnTo>
                  <a:lnTo>
                    <a:pt x="3343504" y="67793"/>
                  </a:lnTo>
                  <a:lnTo>
                    <a:pt x="3298245" y="57927"/>
                  </a:lnTo>
                  <a:lnTo>
                    <a:pt x="3252710" y="48812"/>
                  </a:lnTo>
                  <a:lnTo>
                    <a:pt x="3206906" y="40453"/>
                  </a:lnTo>
                  <a:lnTo>
                    <a:pt x="3160841" y="32859"/>
                  </a:lnTo>
                  <a:lnTo>
                    <a:pt x="3114520" y="26035"/>
                  </a:lnTo>
                  <a:lnTo>
                    <a:pt x="3067951" y="19988"/>
                  </a:lnTo>
                  <a:lnTo>
                    <a:pt x="3021140" y="14726"/>
                  </a:lnTo>
                  <a:lnTo>
                    <a:pt x="2974094" y="10254"/>
                  </a:lnTo>
                  <a:lnTo>
                    <a:pt x="2926821" y="6581"/>
                  </a:lnTo>
                  <a:lnTo>
                    <a:pt x="2879325" y="3712"/>
                  </a:lnTo>
                  <a:lnTo>
                    <a:pt x="2831616" y="1654"/>
                  </a:lnTo>
                  <a:lnTo>
                    <a:pt x="2783698" y="414"/>
                  </a:lnTo>
                  <a:lnTo>
                    <a:pt x="2735579" y="0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7" name="object 17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03197" y="8179434"/>
              <a:ext cx="7508748" cy="104775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797039" y="406908"/>
              <a:ext cx="2887979" cy="2898648"/>
            </a:xfrm>
            <a:prstGeom prst="rect">
              <a:avLst/>
            </a:prstGeom>
          </p:spPr>
        </p:pic>
      </p:grp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1204975" y="3857320"/>
            <a:ext cx="6892290" cy="848994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400" spc="-695">
                <a:latin typeface="Verdana"/>
                <a:cs typeface="Verdana"/>
              </a:rPr>
              <a:t>CIRCULAR</a:t>
            </a:r>
            <a:r>
              <a:rPr dirty="0" sz="5400" spc="-470">
                <a:latin typeface="Verdana"/>
                <a:cs typeface="Verdana"/>
              </a:rPr>
              <a:t> </a:t>
            </a:r>
            <a:r>
              <a:rPr dirty="0" sz="5400" spc="-550">
                <a:latin typeface="Verdana"/>
                <a:cs typeface="Verdana"/>
              </a:rPr>
              <a:t>ECONOMY</a:t>
            </a:r>
            <a:endParaRPr sz="5400">
              <a:latin typeface="Verdana"/>
              <a:cs typeface="Verdana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1204975" y="4429505"/>
            <a:ext cx="8862695" cy="8483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424045" algn="l"/>
              </a:tabLst>
            </a:pPr>
            <a:r>
              <a:rPr dirty="0" sz="5400" spc="-750" b="1">
                <a:solidFill>
                  <a:srgbClr val="094391"/>
                </a:solidFill>
                <a:latin typeface="Verdana"/>
                <a:cs typeface="Verdana"/>
              </a:rPr>
              <a:t>S</a:t>
            </a:r>
            <a:r>
              <a:rPr dirty="0" sz="5400" spc="-720" b="1">
                <a:solidFill>
                  <a:srgbClr val="094391"/>
                </a:solidFill>
                <a:latin typeface="Verdana"/>
                <a:cs typeface="Verdana"/>
              </a:rPr>
              <a:t>T</a:t>
            </a:r>
            <a:r>
              <a:rPr dirty="0" sz="5400" spc="-650" b="1">
                <a:solidFill>
                  <a:srgbClr val="094391"/>
                </a:solidFill>
                <a:latin typeface="Verdana"/>
                <a:cs typeface="Verdana"/>
              </a:rPr>
              <a:t>R</a:t>
            </a:r>
            <a:r>
              <a:rPr dirty="0" sz="5400" spc="-1275" b="1">
                <a:solidFill>
                  <a:srgbClr val="094391"/>
                </a:solidFill>
                <a:latin typeface="Verdana"/>
                <a:cs typeface="Verdana"/>
              </a:rPr>
              <a:t>A</a:t>
            </a:r>
            <a:r>
              <a:rPr dirty="0" sz="5400" spc="-750" b="1">
                <a:solidFill>
                  <a:srgbClr val="094391"/>
                </a:solidFill>
                <a:latin typeface="Verdana"/>
                <a:cs typeface="Verdana"/>
              </a:rPr>
              <a:t>T</a:t>
            </a:r>
            <a:r>
              <a:rPr dirty="0" sz="5400" spc="-755" b="1">
                <a:solidFill>
                  <a:srgbClr val="094391"/>
                </a:solidFill>
                <a:latin typeface="Verdana"/>
                <a:cs typeface="Verdana"/>
              </a:rPr>
              <a:t>E</a:t>
            </a:r>
            <a:r>
              <a:rPr dirty="0" sz="5400" spc="-760" b="1">
                <a:solidFill>
                  <a:srgbClr val="094391"/>
                </a:solidFill>
                <a:latin typeface="Verdana"/>
                <a:cs typeface="Verdana"/>
              </a:rPr>
              <a:t>G</a:t>
            </a:r>
            <a:r>
              <a:rPr dirty="0" sz="5400" spc="-715" b="1">
                <a:solidFill>
                  <a:srgbClr val="094391"/>
                </a:solidFill>
                <a:latin typeface="Verdana"/>
                <a:cs typeface="Verdana"/>
              </a:rPr>
              <a:t>I</a:t>
            </a:r>
            <a:r>
              <a:rPr dirty="0" sz="5400" spc="-735" b="1">
                <a:solidFill>
                  <a:srgbClr val="094391"/>
                </a:solidFill>
                <a:latin typeface="Verdana"/>
                <a:cs typeface="Verdana"/>
              </a:rPr>
              <a:t>E</a:t>
            </a:r>
            <a:r>
              <a:rPr dirty="0" sz="5400" spc="-750" b="1">
                <a:solidFill>
                  <a:srgbClr val="094391"/>
                </a:solidFill>
                <a:latin typeface="Verdana"/>
                <a:cs typeface="Verdana"/>
              </a:rPr>
              <a:t>S</a:t>
            </a:r>
            <a:r>
              <a:rPr dirty="0" sz="5400" spc="-660" b="1">
                <a:solidFill>
                  <a:srgbClr val="094391"/>
                </a:solidFill>
                <a:latin typeface="Verdana"/>
                <a:cs typeface="Verdana"/>
              </a:rPr>
              <a:t>,</a:t>
            </a:r>
            <a:r>
              <a:rPr dirty="0" sz="5400" b="1">
                <a:solidFill>
                  <a:srgbClr val="094391"/>
                </a:solidFill>
                <a:latin typeface="Verdana"/>
                <a:cs typeface="Verdana"/>
              </a:rPr>
              <a:t>	</a:t>
            </a:r>
            <a:r>
              <a:rPr dirty="0" sz="5400" spc="-720" b="1">
                <a:solidFill>
                  <a:srgbClr val="094391"/>
                </a:solidFill>
                <a:latin typeface="Verdana"/>
                <a:cs typeface="Verdana"/>
              </a:rPr>
              <a:t>S</a:t>
            </a:r>
            <a:r>
              <a:rPr dirty="0" sz="5400" spc="-710" b="1">
                <a:solidFill>
                  <a:srgbClr val="094391"/>
                </a:solidFill>
                <a:latin typeface="Verdana"/>
                <a:cs typeface="Verdana"/>
              </a:rPr>
              <a:t>U</a:t>
            </a:r>
            <a:r>
              <a:rPr dirty="0" sz="5400" spc="-745" b="1">
                <a:solidFill>
                  <a:srgbClr val="094391"/>
                </a:solidFill>
                <a:latin typeface="Verdana"/>
                <a:cs typeface="Verdana"/>
              </a:rPr>
              <a:t>S</a:t>
            </a:r>
            <a:r>
              <a:rPr dirty="0" sz="5400" spc="-1250" b="1">
                <a:solidFill>
                  <a:srgbClr val="094391"/>
                </a:solidFill>
                <a:latin typeface="Verdana"/>
                <a:cs typeface="Verdana"/>
              </a:rPr>
              <a:t>T</a:t>
            </a:r>
            <a:r>
              <a:rPr dirty="0" sz="5400" spc="-725" b="1">
                <a:solidFill>
                  <a:srgbClr val="094391"/>
                </a:solidFill>
                <a:latin typeface="Verdana"/>
                <a:cs typeface="Verdana"/>
              </a:rPr>
              <a:t>A</a:t>
            </a:r>
            <a:r>
              <a:rPr dirty="0" sz="5400" spc="-685" b="1">
                <a:solidFill>
                  <a:srgbClr val="094391"/>
                </a:solidFill>
                <a:latin typeface="Verdana"/>
                <a:cs typeface="Verdana"/>
              </a:rPr>
              <a:t>I</a:t>
            </a:r>
            <a:r>
              <a:rPr dirty="0" sz="5400" spc="-725" b="1">
                <a:solidFill>
                  <a:srgbClr val="094391"/>
                </a:solidFill>
                <a:latin typeface="Verdana"/>
                <a:cs typeface="Verdana"/>
              </a:rPr>
              <a:t>NA</a:t>
            </a:r>
            <a:r>
              <a:rPr dirty="0" sz="5400" spc="-740" b="1">
                <a:solidFill>
                  <a:srgbClr val="094391"/>
                </a:solidFill>
                <a:latin typeface="Verdana"/>
                <a:cs typeface="Verdana"/>
              </a:rPr>
              <a:t>B</a:t>
            </a:r>
            <a:r>
              <a:rPr dirty="0" sz="5400" spc="-725" b="1">
                <a:solidFill>
                  <a:srgbClr val="094391"/>
                </a:solidFill>
                <a:latin typeface="Verdana"/>
                <a:cs typeface="Verdana"/>
              </a:rPr>
              <a:t>L</a:t>
            </a:r>
            <a:r>
              <a:rPr dirty="0" sz="5400" spc="-630" b="1">
                <a:solidFill>
                  <a:srgbClr val="094391"/>
                </a:solidFill>
                <a:latin typeface="Verdana"/>
                <a:cs typeface="Verdana"/>
              </a:rPr>
              <a:t>E</a:t>
            </a:r>
            <a:endParaRPr sz="5400">
              <a:latin typeface="Verdana"/>
              <a:cs typeface="Verdana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1204975" y="5001005"/>
            <a:ext cx="4622165" cy="8483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400" spc="-819" b="1">
                <a:solidFill>
                  <a:srgbClr val="094391"/>
                </a:solidFill>
                <a:latin typeface="Verdana"/>
                <a:cs typeface="Verdana"/>
              </a:rPr>
              <a:t>W</a:t>
            </a:r>
            <a:r>
              <a:rPr dirty="0" sz="5400" spc="-660" b="1">
                <a:solidFill>
                  <a:srgbClr val="094391"/>
                </a:solidFill>
                <a:latin typeface="Verdana"/>
                <a:cs typeface="Verdana"/>
              </a:rPr>
              <a:t>A</a:t>
            </a:r>
            <a:r>
              <a:rPr dirty="0" sz="5400" spc="-695" b="1">
                <a:solidFill>
                  <a:srgbClr val="094391"/>
                </a:solidFill>
                <a:latin typeface="Verdana"/>
                <a:cs typeface="Verdana"/>
              </a:rPr>
              <a:t>S</a:t>
            </a:r>
            <a:r>
              <a:rPr dirty="0" sz="5400" spc="-655" b="1">
                <a:solidFill>
                  <a:srgbClr val="094391"/>
                </a:solidFill>
                <a:latin typeface="Verdana"/>
                <a:cs typeface="Verdana"/>
              </a:rPr>
              <a:t>TE</a:t>
            </a:r>
            <a:r>
              <a:rPr dirty="0" sz="5400" spc="-850" b="1">
                <a:solidFill>
                  <a:srgbClr val="094391"/>
                </a:solidFill>
                <a:latin typeface="Verdana"/>
                <a:cs typeface="Verdana"/>
              </a:rPr>
              <a:t>W</a:t>
            </a:r>
            <a:r>
              <a:rPr dirty="0" sz="5400" spc="-1195" b="1">
                <a:solidFill>
                  <a:srgbClr val="094391"/>
                </a:solidFill>
                <a:latin typeface="Verdana"/>
                <a:cs typeface="Verdana"/>
              </a:rPr>
              <a:t>A</a:t>
            </a:r>
            <a:r>
              <a:rPr dirty="0" sz="5400" spc="-655" b="1">
                <a:solidFill>
                  <a:srgbClr val="094391"/>
                </a:solidFill>
                <a:latin typeface="Verdana"/>
                <a:cs typeface="Verdana"/>
              </a:rPr>
              <a:t>T</a:t>
            </a:r>
            <a:r>
              <a:rPr dirty="0" sz="5400" spc="-645" b="1">
                <a:solidFill>
                  <a:srgbClr val="094391"/>
                </a:solidFill>
                <a:latin typeface="Verdana"/>
                <a:cs typeface="Verdana"/>
              </a:rPr>
              <a:t>E</a:t>
            </a:r>
            <a:r>
              <a:rPr dirty="0" sz="5400" spc="-580" b="1">
                <a:solidFill>
                  <a:srgbClr val="094391"/>
                </a:solidFill>
                <a:latin typeface="Verdana"/>
                <a:cs typeface="Verdana"/>
              </a:rPr>
              <a:t>R</a:t>
            </a:r>
            <a:endParaRPr sz="5400">
              <a:latin typeface="Verdana"/>
              <a:cs typeface="Verdana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1204975" y="5572505"/>
            <a:ext cx="6597650" cy="8483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400" spc="-495" b="1">
                <a:solidFill>
                  <a:srgbClr val="094391"/>
                </a:solidFill>
                <a:latin typeface="Verdana"/>
                <a:cs typeface="Verdana"/>
              </a:rPr>
              <a:t>MANAGEMENT</a:t>
            </a:r>
            <a:r>
              <a:rPr dirty="0" sz="5400" spc="-475" b="1">
                <a:solidFill>
                  <a:srgbClr val="094391"/>
                </a:solidFill>
                <a:latin typeface="Verdana"/>
                <a:cs typeface="Verdana"/>
              </a:rPr>
              <a:t> </a:t>
            </a:r>
            <a:r>
              <a:rPr dirty="0" sz="5400" spc="-500" b="1">
                <a:solidFill>
                  <a:srgbClr val="094391"/>
                </a:solidFill>
                <a:latin typeface="Verdana"/>
                <a:cs typeface="Verdana"/>
              </a:rPr>
              <a:t>AND</a:t>
            </a:r>
            <a:endParaRPr sz="5400">
              <a:latin typeface="Verdana"/>
              <a:cs typeface="Verdana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1204975" y="6143701"/>
            <a:ext cx="3667760" cy="84899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400" spc="-735" b="1">
                <a:solidFill>
                  <a:srgbClr val="094391"/>
                </a:solidFill>
                <a:latin typeface="Verdana"/>
                <a:cs typeface="Verdana"/>
              </a:rPr>
              <a:t>RECYCLING</a:t>
            </a:r>
            <a:endParaRPr sz="5400">
              <a:latin typeface="Verdana"/>
              <a:cs typeface="Verdana"/>
            </a:endParaRPr>
          </a:p>
        </p:txBody>
      </p:sp>
      <p:sp>
        <p:nvSpPr>
          <p:cNvPr id="24" name="object 24" descr=""/>
          <p:cNvSpPr txBox="1"/>
          <p:nvPr/>
        </p:nvSpPr>
        <p:spPr>
          <a:xfrm>
            <a:off x="1189736" y="8426996"/>
            <a:ext cx="10405745" cy="1297940"/>
          </a:xfrm>
          <a:prstGeom prst="rect">
            <a:avLst/>
          </a:prstGeom>
        </p:spPr>
        <p:txBody>
          <a:bodyPr wrap="square" lIns="0" tIns="1054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830"/>
              </a:spcBef>
              <a:tabLst>
                <a:tab pos="3902710" algn="l"/>
              </a:tabLst>
            </a:pPr>
            <a:r>
              <a:rPr dirty="0" baseline="-4801" sz="6075" spc="-30">
                <a:latin typeface="Roboto"/>
                <a:cs typeface="Roboto"/>
              </a:rPr>
              <a:t>Presentation</a:t>
            </a:r>
            <a:r>
              <a:rPr dirty="0" baseline="-4801" sz="6075" spc="-254">
                <a:latin typeface="Roboto"/>
                <a:cs typeface="Roboto"/>
              </a:rPr>
              <a:t> </a:t>
            </a:r>
            <a:r>
              <a:rPr dirty="0" baseline="-4801" sz="6075" spc="-37">
                <a:latin typeface="Roboto"/>
                <a:cs typeface="Roboto"/>
              </a:rPr>
              <a:t>by:</a:t>
            </a:r>
            <a:r>
              <a:rPr dirty="0" baseline="-4801" sz="6075">
                <a:latin typeface="Roboto"/>
                <a:cs typeface="Roboto"/>
              </a:rPr>
              <a:t>	</a:t>
            </a:r>
            <a:r>
              <a:rPr dirty="0" sz="3200" b="1">
                <a:solidFill>
                  <a:srgbClr val="094391"/>
                </a:solidFill>
                <a:latin typeface="Roboto"/>
                <a:cs typeface="Roboto"/>
              </a:rPr>
              <a:t>Engr.</a:t>
            </a:r>
            <a:r>
              <a:rPr dirty="0" sz="3200" spc="-50" b="1">
                <a:solidFill>
                  <a:srgbClr val="094391"/>
                </a:solidFill>
                <a:latin typeface="Roboto"/>
                <a:cs typeface="Roboto"/>
              </a:rPr>
              <a:t> </a:t>
            </a:r>
            <a:r>
              <a:rPr dirty="0" sz="3200" b="1">
                <a:solidFill>
                  <a:srgbClr val="094391"/>
                </a:solidFill>
                <a:latin typeface="Roboto"/>
                <a:cs typeface="Roboto"/>
              </a:rPr>
              <a:t>Oladele</a:t>
            </a:r>
            <a:r>
              <a:rPr dirty="0" sz="3200" spc="-30" b="1">
                <a:solidFill>
                  <a:srgbClr val="094391"/>
                </a:solidFill>
                <a:latin typeface="Roboto"/>
                <a:cs typeface="Roboto"/>
              </a:rPr>
              <a:t> </a:t>
            </a:r>
            <a:r>
              <a:rPr dirty="0" sz="3200" b="1">
                <a:solidFill>
                  <a:srgbClr val="094391"/>
                </a:solidFill>
                <a:latin typeface="Roboto"/>
                <a:cs typeface="Roboto"/>
              </a:rPr>
              <a:t>Fadipe</a:t>
            </a:r>
            <a:r>
              <a:rPr dirty="0" sz="3200" spc="-60" b="1">
                <a:solidFill>
                  <a:srgbClr val="094391"/>
                </a:solidFill>
                <a:latin typeface="Roboto"/>
                <a:cs typeface="Roboto"/>
              </a:rPr>
              <a:t> </a:t>
            </a:r>
            <a:r>
              <a:rPr dirty="0" sz="3200" b="1">
                <a:solidFill>
                  <a:srgbClr val="094391"/>
                </a:solidFill>
                <a:latin typeface="Roboto"/>
                <a:cs typeface="Roboto"/>
              </a:rPr>
              <a:t>FNSE,</a:t>
            </a:r>
            <a:r>
              <a:rPr dirty="0" sz="3200" spc="-30" b="1">
                <a:solidFill>
                  <a:srgbClr val="094391"/>
                </a:solidFill>
                <a:latin typeface="Roboto"/>
                <a:cs typeface="Roboto"/>
              </a:rPr>
              <a:t> </a:t>
            </a:r>
            <a:r>
              <a:rPr dirty="0" sz="3200" spc="-10" b="1">
                <a:solidFill>
                  <a:srgbClr val="094391"/>
                </a:solidFill>
                <a:latin typeface="Roboto"/>
                <a:cs typeface="Roboto"/>
              </a:rPr>
              <a:t>FNICE,</a:t>
            </a:r>
            <a:endParaRPr sz="3200">
              <a:latin typeface="Roboto"/>
              <a:cs typeface="Roboto"/>
            </a:endParaRPr>
          </a:p>
          <a:p>
            <a:pPr marL="3902710">
              <a:lnSpc>
                <a:spcPct val="100000"/>
              </a:lnSpc>
              <a:spcBef>
                <a:spcPts val="585"/>
              </a:spcBef>
            </a:pPr>
            <a:r>
              <a:rPr dirty="0" sz="3200" b="1">
                <a:solidFill>
                  <a:srgbClr val="094391"/>
                </a:solidFill>
                <a:latin typeface="Roboto"/>
                <a:cs typeface="Roboto"/>
              </a:rPr>
              <a:t>FINSafetyE,</a:t>
            </a:r>
            <a:r>
              <a:rPr dirty="0" sz="3200" spc="-40" b="1">
                <a:solidFill>
                  <a:srgbClr val="094391"/>
                </a:solidFill>
                <a:latin typeface="Roboto"/>
                <a:cs typeface="Roboto"/>
              </a:rPr>
              <a:t> </a:t>
            </a:r>
            <a:r>
              <a:rPr dirty="0" sz="3200" b="1">
                <a:solidFill>
                  <a:srgbClr val="094391"/>
                </a:solidFill>
                <a:latin typeface="Roboto"/>
                <a:cs typeface="Roboto"/>
              </a:rPr>
              <a:t>FINAR,</a:t>
            </a:r>
            <a:r>
              <a:rPr dirty="0" sz="3200" spc="-65" b="1">
                <a:solidFill>
                  <a:srgbClr val="094391"/>
                </a:solidFill>
                <a:latin typeface="Roboto"/>
                <a:cs typeface="Roboto"/>
              </a:rPr>
              <a:t> </a:t>
            </a:r>
            <a:r>
              <a:rPr dirty="0" sz="3200" b="1">
                <a:solidFill>
                  <a:srgbClr val="094391"/>
                </a:solidFill>
                <a:latin typeface="Roboto"/>
                <a:cs typeface="Roboto"/>
              </a:rPr>
              <a:t>MNIWE</a:t>
            </a:r>
            <a:r>
              <a:rPr dirty="0" sz="3200" spc="-60" b="1">
                <a:solidFill>
                  <a:srgbClr val="094391"/>
                </a:solidFill>
                <a:latin typeface="Roboto"/>
                <a:cs typeface="Roboto"/>
              </a:rPr>
              <a:t> </a:t>
            </a:r>
            <a:r>
              <a:rPr dirty="0" sz="3200" spc="-10" b="1">
                <a:solidFill>
                  <a:srgbClr val="094391"/>
                </a:solidFill>
                <a:latin typeface="Roboto"/>
                <a:cs typeface="Roboto"/>
              </a:rPr>
              <a:t>MGBCN</a:t>
            </a:r>
            <a:endParaRPr sz="3200">
              <a:latin typeface="Roboto"/>
              <a:cs typeface="Roboto"/>
            </a:endParaRPr>
          </a:p>
        </p:txBody>
      </p:sp>
      <p:grpSp>
        <p:nvGrpSpPr>
          <p:cNvPr id="25" name="object 25" descr=""/>
          <p:cNvGrpSpPr/>
          <p:nvPr/>
        </p:nvGrpSpPr>
        <p:grpSpPr>
          <a:xfrm>
            <a:off x="837783" y="265175"/>
            <a:ext cx="5514340" cy="3484245"/>
            <a:chOff x="837783" y="265175"/>
            <a:chExt cx="5514340" cy="3484245"/>
          </a:xfrm>
        </p:grpSpPr>
        <p:pic>
          <p:nvPicPr>
            <p:cNvPr id="26" name="object 26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712463" y="504443"/>
              <a:ext cx="2639552" cy="255727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37783" y="265175"/>
              <a:ext cx="2691800" cy="348386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530361"/>
            <a:ext cx="1764792" cy="5756637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468343" y="0"/>
            <a:ext cx="1819655" cy="5797296"/>
          </a:xfrm>
          <a:prstGeom prst="rect">
            <a:avLst/>
          </a:prstGeom>
        </p:spPr>
      </p:pic>
      <p:grpSp>
        <p:nvGrpSpPr>
          <p:cNvPr id="4" name="object 4" descr=""/>
          <p:cNvGrpSpPr/>
          <p:nvPr/>
        </p:nvGrpSpPr>
        <p:grpSpPr>
          <a:xfrm>
            <a:off x="0" y="475487"/>
            <a:ext cx="2014855" cy="1363980"/>
            <a:chOff x="0" y="475487"/>
            <a:chExt cx="2014855" cy="1363980"/>
          </a:xfrm>
        </p:grpSpPr>
        <p:sp>
          <p:nvSpPr>
            <p:cNvPr id="5" name="object 5" descr=""/>
            <p:cNvSpPr/>
            <p:nvPr/>
          </p:nvSpPr>
          <p:spPr>
            <a:xfrm>
              <a:off x="416090" y="922019"/>
              <a:ext cx="469900" cy="471170"/>
            </a:xfrm>
            <a:custGeom>
              <a:avLst/>
              <a:gdLst/>
              <a:ahLst/>
              <a:cxnLst/>
              <a:rect l="l" t="t" r="r" b="b"/>
              <a:pathLst>
                <a:path w="469900" h="471169">
                  <a:moveTo>
                    <a:pt x="234289" y="0"/>
                  </a:moveTo>
                  <a:lnTo>
                    <a:pt x="0" y="235457"/>
                  </a:lnTo>
                  <a:lnTo>
                    <a:pt x="234289" y="470915"/>
                  </a:lnTo>
                  <a:lnTo>
                    <a:pt x="469315" y="235457"/>
                  </a:lnTo>
                  <a:lnTo>
                    <a:pt x="234289" y="0"/>
                  </a:lnTo>
                  <a:close/>
                </a:path>
              </a:pathLst>
            </a:custGeom>
            <a:solidFill>
              <a:srgbClr val="4AACC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0" y="475487"/>
              <a:ext cx="1332230" cy="1363980"/>
            </a:xfrm>
            <a:custGeom>
              <a:avLst/>
              <a:gdLst/>
              <a:ahLst/>
              <a:cxnLst/>
              <a:rect l="l" t="t" r="r" b="b"/>
              <a:pathLst>
                <a:path w="1332230" h="1363980">
                  <a:moveTo>
                    <a:pt x="649617" y="0"/>
                  </a:moveTo>
                  <a:lnTo>
                    <a:pt x="0" y="649968"/>
                  </a:lnTo>
                  <a:lnTo>
                    <a:pt x="0" y="714011"/>
                  </a:lnTo>
                  <a:lnTo>
                    <a:pt x="649617" y="1363979"/>
                  </a:lnTo>
                  <a:lnTo>
                    <a:pt x="1331976" y="681989"/>
                  </a:lnTo>
                  <a:lnTo>
                    <a:pt x="649617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1331975" y="475487"/>
              <a:ext cx="683260" cy="1363980"/>
            </a:xfrm>
            <a:custGeom>
              <a:avLst/>
              <a:gdLst/>
              <a:ahLst/>
              <a:cxnLst/>
              <a:rect l="l" t="t" r="r" b="b"/>
              <a:pathLst>
                <a:path w="683260" h="1363980">
                  <a:moveTo>
                    <a:pt x="682751" y="0"/>
                  </a:moveTo>
                  <a:lnTo>
                    <a:pt x="0" y="681989"/>
                  </a:lnTo>
                  <a:lnTo>
                    <a:pt x="682751" y="1363979"/>
                  </a:lnTo>
                  <a:lnTo>
                    <a:pt x="682751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 descr=""/>
          <p:cNvSpPr/>
          <p:nvPr/>
        </p:nvSpPr>
        <p:spPr>
          <a:xfrm>
            <a:off x="2446020" y="2095500"/>
            <a:ext cx="43180" cy="41275"/>
          </a:xfrm>
          <a:custGeom>
            <a:avLst/>
            <a:gdLst/>
            <a:ahLst/>
            <a:cxnLst/>
            <a:rect l="l" t="t" r="r" b="b"/>
            <a:pathLst>
              <a:path w="43180" h="41275">
                <a:moveTo>
                  <a:pt x="25654" y="0"/>
                </a:moveTo>
                <a:lnTo>
                  <a:pt x="17780" y="0"/>
                </a:lnTo>
                <a:lnTo>
                  <a:pt x="13462" y="1397"/>
                </a:lnTo>
                <a:lnTo>
                  <a:pt x="0" y="20574"/>
                </a:lnTo>
                <a:lnTo>
                  <a:pt x="762" y="24002"/>
                </a:lnTo>
                <a:lnTo>
                  <a:pt x="21336" y="41148"/>
                </a:lnTo>
                <a:lnTo>
                  <a:pt x="25654" y="40513"/>
                </a:lnTo>
                <a:lnTo>
                  <a:pt x="42672" y="24002"/>
                </a:lnTo>
                <a:lnTo>
                  <a:pt x="42672" y="16509"/>
                </a:lnTo>
                <a:lnTo>
                  <a:pt x="41275" y="12319"/>
                </a:lnTo>
                <a:lnTo>
                  <a:pt x="36956" y="5460"/>
                </a:lnTo>
                <a:lnTo>
                  <a:pt x="29844" y="1397"/>
                </a:lnTo>
                <a:lnTo>
                  <a:pt x="2565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2578607" y="2226564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80">
                <a:moveTo>
                  <a:pt x="24637" y="0"/>
                </a:moveTo>
                <a:lnTo>
                  <a:pt x="17144" y="0"/>
                </a:lnTo>
                <a:lnTo>
                  <a:pt x="13081" y="1396"/>
                </a:lnTo>
                <a:lnTo>
                  <a:pt x="0" y="21335"/>
                </a:lnTo>
                <a:lnTo>
                  <a:pt x="762" y="24891"/>
                </a:lnTo>
                <a:lnTo>
                  <a:pt x="20574" y="42671"/>
                </a:lnTo>
                <a:lnTo>
                  <a:pt x="24637" y="41909"/>
                </a:lnTo>
                <a:lnTo>
                  <a:pt x="41148" y="24891"/>
                </a:lnTo>
                <a:lnTo>
                  <a:pt x="41148" y="17144"/>
                </a:lnTo>
                <a:lnTo>
                  <a:pt x="39750" y="12826"/>
                </a:lnTo>
                <a:lnTo>
                  <a:pt x="35687" y="5714"/>
                </a:lnTo>
                <a:lnTo>
                  <a:pt x="28829" y="1396"/>
                </a:lnTo>
                <a:lnTo>
                  <a:pt x="24637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/>
          <p:nvPr/>
        </p:nvSpPr>
        <p:spPr>
          <a:xfrm>
            <a:off x="2296667" y="2244851"/>
            <a:ext cx="43180" cy="41275"/>
          </a:xfrm>
          <a:custGeom>
            <a:avLst/>
            <a:gdLst/>
            <a:ahLst/>
            <a:cxnLst/>
            <a:rect l="l" t="t" r="r" b="b"/>
            <a:pathLst>
              <a:path w="43180" h="41275">
                <a:moveTo>
                  <a:pt x="21336" y="0"/>
                </a:moveTo>
                <a:lnTo>
                  <a:pt x="0" y="20574"/>
                </a:lnTo>
                <a:lnTo>
                  <a:pt x="1396" y="28067"/>
                </a:lnTo>
                <a:lnTo>
                  <a:pt x="21336" y="41148"/>
                </a:lnTo>
                <a:lnTo>
                  <a:pt x="29082" y="39750"/>
                </a:lnTo>
                <a:lnTo>
                  <a:pt x="42671" y="20574"/>
                </a:lnTo>
                <a:lnTo>
                  <a:pt x="41275" y="12953"/>
                </a:lnTo>
                <a:lnTo>
                  <a:pt x="2133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/>
          <p:nvPr/>
        </p:nvSpPr>
        <p:spPr>
          <a:xfrm>
            <a:off x="2709672" y="2359151"/>
            <a:ext cx="43180" cy="41275"/>
          </a:xfrm>
          <a:custGeom>
            <a:avLst/>
            <a:gdLst/>
            <a:ahLst/>
            <a:cxnLst/>
            <a:rect l="l" t="t" r="r" b="b"/>
            <a:pathLst>
              <a:path w="43180" h="41275">
                <a:moveTo>
                  <a:pt x="25653" y="0"/>
                </a:moveTo>
                <a:lnTo>
                  <a:pt x="17779" y="0"/>
                </a:lnTo>
                <a:lnTo>
                  <a:pt x="13461" y="1397"/>
                </a:lnTo>
                <a:lnTo>
                  <a:pt x="0" y="20574"/>
                </a:lnTo>
                <a:lnTo>
                  <a:pt x="761" y="24002"/>
                </a:lnTo>
                <a:lnTo>
                  <a:pt x="21335" y="41148"/>
                </a:lnTo>
                <a:lnTo>
                  <a:pt x="25653" y="40513"/>
                </a:lnTo>
                <a:lnTo>
                  <a:pt x="42671" y="24002"/>
                </a:lnTo>
                <a:lnTo>
                  <a:pt x="42671" y="16509"/>
                </a:lnTo>
                <a:lnTo>
                  <a:pt x="41275" y="12319"/>
                </a:lnTo>
                <a:lnTo>
                  <a:pt x="36956" y="5461"/>
                </a:lnTo>
                <a:lnTo>
                  <a:pt x="29844" y="1397"/>
                </a:lnTo>
                <a:lnTo>
                  <a:pt x="25653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/>
          <p:nvPr/>
        </p:nvSpPr>
        <p:spPr>
          <a:xfrm>
            <a:off x="2429255" y="2375916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80">
                <a:moveTo>
                  <a:pt x="20574" y="0"/>
                </a:moveTo>
                <a:lnTo>
                  <a:pt x="0" y="21335"/>
                </a:lnTo>
                <a:lnTo>
                  <a:pt x="635" y="25526"/>
                </a:lnTo>
                <a:lnTo>
                  <a:pt x="20574" y="42672"/>
                </a:lnTo>
                <a:lnTo>
                  <a:pt x="28067" y="41275"/>
                </a:lnTo>
                <a:lnTo>
                  <a:pt x="41148" y="21335"/>
                </a:lnTo>
                <a:lnTo>
                  <a:pt x="39750" y="13461"/>
                </a:lnTo>
                <a:lnTo>
                  <a:pt x="37718" y="9270"/>
                </a:lnTo>
                <a:lnTo>
                  <a:pt x="32257" y="3555"/>
                </a:lnTo>
                <a:lnTo>
                  <a:pt x="28067" y="1397"/>
                </a:lnTo>
                <a:lnTo>
                  <a:pt x="2057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/>
          <p:nvPr/>
        </p:nvSpPr>
        <p:spPr>
          <a:xfrm>
            <a:off x="0" y="1188721"/>
            <a:ext cx="650875" cy="1301750"/>
          </a:xfrm>
          <a:custGeom>
            <a:avLst/>
            <a:gdLst/>
            <a:ahLst/>
            <a:cxnLst/>
            <a:rect l="l" t="t" r="r" b="b"/>
            <a:pathLst>
              <a:path w="650875" h="1301750">
                <a:moveTo>
                  <a:pt x="0" y="0"/>
                </a:moveTo>
                <a:lnTo>
                  <a:pt x="0" y="1301492"/>
                </a:lnTo>
                <a:lnTo>
                  <a:pt x="650709" y="650746"/>
                </a:lnTo>
                <a:lnTo>
                  <a:pt x="0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4" name="object 14" descr=""/>
          <p:cNvGrpSpPr/>
          <p:nvPr/>
        </p:nvGrpSpPr>
        <p:grpSpPr>
          <a:xfrm>
            <a:off x="650748" y="1156716"/>
            <a:ext cx="1363980" cy="1365885"/>
            <a:chOff x="650748" y="1156716"/>
            <a:chExt cx="1363980" cy="1365885"/>
          </a:xfrm>
        </p:grpSpPr>
        <p:sp>
          <p:nvSpPr>
            <p:cNvPr id="15" name="object 15" descr=""/>
            <p:cNvSpPr/>
            <p:nvPr/>
          </p:nvSpPr>
          <p:spPr>
            <a:xfrm>
              <a:off x="1016508" y="1156716"/>
              <a:ext cx="601980" cy="1365885"/>
            </a:xfrm>
            <a:custGeom>
              <a:avLst/>
              <a:gdLst/>
              <a:ahLst/>
              <a:cxnLst/>
              <a:rect l="l" t="t" r="r" b="b"/>
              <a:pathLst>
                <a:path w="601980" h="1365885">
                  <a:moveTo>
                    <a:pt x="316229" y="0"/>
                  </a:moveTo>
                  <a:lnTo>
                    <a:pt x="2832" y="313181"/>
                  </a:lnTo>
                  <a:lnTo>
                    <a:pt x="21183" y="332993"/>
                  </a:lnTo>
                  <a:lnTo>
                    <a:pt x="38100" y="352678"/>
                  </a:lnTo>
                  <a:lnTo>
                    <a:pt x="69164" y="394969"/>
                  </a:lnTo>
                  <a:lnTo>
                    <a:pt x="95262" y="438657"/>
                  </a:lnTo>
                  <a:lnTo>
                    <a:pt x="116433" y="485266"/>
                  </a:lnTo>
                  <a:lnTo>
                    <a:pt x="133400" y="532510"/>
                  </a:lnTo>
                  <a:lnTo>
                    <a:pt x="145364" y="581151"/>
                  </a:lnTo>
                  <a:lnTo>
                    <a:pt x="152450" y="630554"/>
                  </a:lnTo>
                  <a:lnTo>
                    <a:pt x="154546" y="679957"/>
                  </a:lnTo>
                  <a:lnTo>
                    <a:pt x="153847" y="704595"/>
                  </a:lnTo>
                  <a:lnTo>
                    <a:pt x="149618" y="754633"/>
                  </a:lnTo>
                  <a:lnTo>
                    <a:pt x="139750" y="803401"/>
                  </a:lnTo>
                  <a:lnTo>
                    <a:pt x="125615" y="851280"/>
                  </a:lnTo>
                  <a:lnTo>
                    <a:pt x="106565" y="898525"/>
                  </a:lnTo>
                  <a:lnTo>
                    <a:pt x="82562" y="943736"/>
                  </a:lnTo>
                  <a:lnTo>
                    <a:pt x="54330" y="986789"/>
                  </a:lnTo>
                  <a:lnTo>
                    <a:pt x="21183" y="1026922"/>
                  </a:lnTo>
                  <a:lnTo>
                    <a:pt x="0" y="1048765"/>
                  </a:lnTo>
                  <a:lnTo>
                    <a:pt x="316229" y="1365503"/>
                  </a:lnTo>
                  <a:lnTo>
                    <a:pt x="351408" y="1328801"/>
                  </a:lnTo>
                  <a:lnTo>
                    <a:pt x="381761" y="1293622"/>
                  </a:lnTo>
                  <a:lnTo>
                    <a:pt x="410717" y="1256918"/>
                  </a:lnTo>
                  <a:lnTo>
                    <a:pt x="449579" y="1200403"/>
                  </a:lnTo>
                  <a:lnTo>
                    <a:pt x="473582" y="1161668"/>
                  </a:lnTo>
                  <a:lnTo>
                    <a:pt x="494664" y="1122172"/>
                  </a:lnTo>
                  <a:lnTo>
                    <a:pt x="514476" y="1081912"/>
                  </a:lnTo>
                  <a:lnTo>
                    <a:pt x="532129" y="1041018"/>
                  </a:lnTo>
                  <a:lnTo>
                    <a:pt x="539876" y="1019809"/>
                  </a:lnTo>
                  <a:lnTo>
                    <a:pt x="547623" y="999489"/>
                  </a:lnTo>
                  <a:lnTo>
                    <a:pt x="567435" y="935989"/>
                  </a:lnTo>
                  <a:lnTo>
                    <a:pt x="582929" y="871727"/>
                  </a:lnTo>
                  <a:lnTo>
                    <a:pt x="590676" y="828039"/>
                  </a:lnTo>
                  <a:lnTo>
                    <a:pt x="596264" y="784351"/>
                  </a:lnTo>
                  <a:lnTo>
                    <a:pt x="601344" y="718692"/>
                  </a:lnTo>
                  <a:lnTo>
                    <a:pt x="601979" y="696849"/>
                  </a:lnTo>
                  <a:lnTo>
                    <a:pt x="601979" y="675004"/>
                  </a:lnTo>
                  <a:lnTo>
                    <a:pt x="600582" y="631316"/>
                  </a:lnTo>
                  <a:lnTo>
                    <a:pt x="594994" y="565657"/>
                  </a:lnTo>
                  <a:lnTo>
                    <a:pt x="584961" y="500125"/>
                  </a:lnTo>
                  <a:lnTo>
                    <a:pt x="575817" y="457073"/>
                  </a:lnTo>
                  <a:lnTo>
                    <a:pt x="564514" y="414781"/>
                  </a:lnTo>
                  <a:lnTo>
                    <a:pt x="551814" y="372363"/>
                  </a:lnTo>
                  <a:lnTo>
                    <a:pt x="536320" y="330834"/>
                  </a:lnTo>
                  <a:lnTo>
                    <a:pt x="519429" y="289178"/>
                  </a:lnTo>
                  <a:lnTo>
                    <a:pt x="500379" y="249047"/>
                  </a:lnTo>
                  <a:lnTo>
                    <a:pt x="479170" y="208787"/>
                  </a:lnTo>
                  <a:lnTo>
                    <a:pt x="455929" y="170052"/>
                  </a:lnTo>
                  <a:lnTo>
                    <a:pt x="431164" y="131952"/>
                  </a:lnTo>
                  <a:lnTo>
                    <a:pt x="417829" y="113537"/>
                  </a:lnTo>
                  <a:lnTo>
                    <a:pt x="404367" y="94487"/>
                  </a:lnTo>
                  <a:lnTo>
                    <a:pt x="389508" y="76834"/>
                  </a:lnTo>
                  <a:lnTo>
                    <a:pt x="375411" y="58547"/>
                  </a:lnTo>
                  <a:lnTo>
                    <a:pt x="31622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650748" y="1156716"/>
              <a:ext cx="1363980" cy="1365885"/>
            </a:xfrm>
            <a:custGeom>
              <a:avLst/>
              <a:gdLst/>
              <a:ahLst/>
              <a:cxnLst/>
              <a:rect l="l" t="t" r="r" b="b"/>
              <a:pathLst>
                <a:path w="1363980" h="1365885">
                  <a:moveTo>
                    <a:pt x="681990" y="0"/>
                  </a:moveTo>
                  <a:lnTo>
                    <a:pt x="0" y="682751"/>
                  </a:lnTo>
                  <a:lnTo>
                    <a:pt x="681990" y="1365503"/>
                  </a:lnTo>
                  <a:lnTo>
                    <a:pt x="1363979" y="682751"/>
                  </a:lnTo>
                  <a:lnTo>
                    <a:pt x="681990" y="0"/>
                  </a:lnTo>
                  <a:close/>
                </a:path>
              </a:pathLst>
            </a:custGeom>
            <a:solidFill>
              <a:srgbClr val="8063A1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 descr=""/>
          <p:cNvSpPr/>
          <p:nvPr/>
        </p:nvSpPr>
        <p:spPr>
          <a:xfrm>
            <a:off x="2842260" y="2490216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80">
                <a:moveTo>
                  <a:pt x="24637" y="0"/>
                </a:moveTo>
                <a:lnTo>
                  <a:pt x="17144" y="0"/>
                </a:lnTo>
                <a:lnTo>
                  <a:pt x="13081" y="1397"/>
                </a:lnTo>
                <a:lnTo>
                  <a:pt x="0" y="21335"/>
                </a:lnTo>
                <a:lnTo>
                  <a:pt x="762" y="24891"/>
                </a:lnTo>
                <a:lnTo>
                  <a:pt x="20573" y="42672"/>
                </a:lnTo>
                <a:lnTo>
                  <a:pt x="24637" y="41909"/>
                </a:lnTo>
                <a:lnTo>
                  <a:pt x="41147" y="24891"/>
                </a:lnTo>
                <a:lnTo>
                  <a:pt x="41147" y="17144"/>
                </a:lnTo>
                <a:lnTo>
                  <a:pt x="24637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 descr=""/>
          <p:cNvSpPr/>
          <p:nvPr/>
        </p:nvSpPr>
        <p:spPr>
          <a:xfrm>
            <a:off x="2560320" y="2508504"/>
            <a:ext cx="43180" cy="41275"/>
          </a:xfrm>
          <a:custGeom>
            <a:avLst/>
            <a:gdLst/>
            <a:ahLst/>
            <a:cxnLst/>
            <a:rect l="l" t="t" r="r" b="b"/>
            <a:pathLst>
              <a:path w="43180" h="41275">
                <a:moveTo>
                  <a:pt x="21336" y="0"/>
                </a:moveTo>
                <a:lnTo>
                  <a:pt x="0" y="20574"/>
                </a:lnTo>
                <a:lnTo>
                  <a:pt x="1397" y="28067"/>
                </a:lnTo>
                <a:lnTo>
                  <a:pt x="21336" y="41148"/>
                </a:lnTo>
                <a:lnTo>
                  <a:pt x="29082" y="39750"/>
                </a:lnTo>
                <a:lnTo>
                  <a:pt x="42672" y="20574"/>
                </a:lnTo>
                <a:lnTo>
                  <a:pt x="41275" y="12953"/>
                </a:lnTo>
                <a:lnTo>
                  <a:pt x="2133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 descr=""/>
          <p:cNvSpPr/>
          <p:nvPr/>
        </p:nvSpPr>
        <p:spPr>
          <a:xfrm>
            <a:off x="2692907" y="2639567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80">
                <a:moveTo>
                  <a:pt x="20574" y="0"/>
                </a:moveTo>
                <a:lnTo>
                  <a:pt x="0" y="21335"/>
                </a:lnTo>
                <a:lnTo>
                  <a:pt x="1397" y="29082"/>
                </a:lnTo>
                <a:lnTo>
                  <a:pt x="20574" y="42672"/>
                </a:lnTo>
                <a:lnTo>
                  <a:pt x="28067" y="41275"/>
                </a:lnTo>
                <a:lnTo>
                  <a:pt x="41148" y="21335"/>
                </a:lnTo>
                <a:lnTo>
                  <a:pt x="40512" y="17145"/>
                </a:lnTo>
                <a:lnTo>
                  <a:pt x="2057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 descr=""/>
          <p:cNvSpPr/>
          <p:nvPr/>
        </p:nvSpPr>
        <p:spPr>
          <a:xfrm>
            <a:off x="2410967" y="2657855"/>
            <a:ext cx="43180" cy="41275"/>
          </a:xfrm>
          <a:custGeom>
            <a:avLst/>
            <a:gdLst/>
            <a:ahLst/>
            <a:cxnLst/>
            <a:rect l="l" t="t" r="r" b="b"/>
            <a:pathLst>
              <a:path w="43180" h="41275">
                <a:moveTo>
                  <a:pt x="21336" y="0"/>
                </a:moveTo>
                <a:lnTo>
                  <a:pt x="0" y="17145"/>
                </a:lnTo>
                <a:lnTo>
                  <a:pt x="0" y="24638"/>
                </a:lnTo>
                <a:lnTo>
                  <a:pt x="1396" y="28828"/>
                </a:lnTo>
                <a:lnTo>
                  <a:pt x="3556" y="32258"/>
                </a:lnTo>
                <a:lnTo>
                  <a:pt x="6476" y="34925"/>
                </a:lnTo>
                <a:lnTo>
                  <a:pt x="9270" y="37719"/>
                </a:lnTo>
                <a:lnTo>
                  <a:pt x="12826" y="39750"/>
                </a:lnTo>
                <a:lnTo>
                  <a:pt x="17018" y="41148"/>
                </a:lnTo>
                <a:lnTo>
                  <a:pt x="24892" y="41148"/>
                </a:lnTo>
                <a:lnTo>
                  <a:pt x="41909" y="24638"/>
                </a:lnTo>
                <a:lnTo>
                  <a:pt x="42671" y="20574"/>
                </a:lnTo>
                <a:lnTo>
                  <a:pt x="41909" y="17145"/>
                </a:lnTo>
                <a:lnTo>
                  <a:pt x="41275" y="13080"/>
                </a:lnTo>
                <a:lnTo>
                  <a:pt x="39115" y="9651"/>
                </a:lnTo>
                <a:lnTo>
                  <a:pt x="36194" y="6223"/>
                </a:lnTo>
                <a:lnTo>
                  <a:pt x="32638" y="3428"/>
                </a:lnTo>
                <a:lnTo>
                  <a:pt x="29209" y="2032"/>
                </a:lnTo>
                <a:lnTo>
                  <a:pt x="24892" y="762"/>
                </a:lnTo>
                <a:lnTo>
                  <a:pt x="2133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 descr=""/>
          <p:cNvSpPr/>
          <p:nvPr/>
        </p:nvSpPr>
        <p:spPr>
          <a:xfrm>
            <a:off x="1830323" y="2281427"/>
            <a:ext cx="504825" cy="502920"/>
          </a:xfrm>
          <a:custGeom>
            <a:avLst/>
            <a:gdLst/>
            <a:ahLst/>
            <a:cxnLst/>
            <a:rect l="l" t="t" r="r" b="b"/>
            <a:pathLst>
              <a:path w="504825" h="502919">
                <a:moveTo>
                  <a:pt x="252221" y="0"/>
                </a:moveTo>
                <a:lnTo>
                  <a:pt x="0" y="251460"/>
                </a:lnTo>
                <a:lnTo>
                  <a:pt x="252221" y="502920"/>
                </a:lnTo>
                <a:lnTo>
                  <a:pt x="504444" y="251460"/>
                </a:lnTo>
                <a:lnTo>
                  <a:pt x="252221" y="0"/>
                </a:lnTo>
                <a:close/>
              </a:path>
            </a:pathLst>
          </a:custGeom>
          <a:solidFill>
            <a:srgbClr val="8063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 descr=""/>
          <p:cNvSpPr/>
          <p:nvPr/>
        </p:nvSpPr>
        <p:spPr>
          <a:xfrm>
            <a:off x="2543555" y="2788920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80">
                <a:moveTo>
                  <a:pt x="20574" y="0"/>
                </a:moveTo>
                <a:lnTo>
                  <a:pt x="0" y="17779"/>
                </a:lnTo>
                <a:lnTo>
                  <a:pt x="0" y="25653"/>
                </a:lnTo>
                <a:lnTo>
                  <a:pt x="16510" y="42672"/>
                </a:lnTo>
                <a:lnTo>
                  <a:pt x="24002" y="42672"/>
                </a:lnTo>
                <a:lnTo>
                  <a:pt x="40386" y="25653"/>
                </a:lnTo>
                <a:lnTo>
                  <a:pt x="41148" y="21335"/>
                </a:lnTo>
                <a:lnTo>
                  <a:pt x="40386" y="17779"/>
                </a:lnTo>
                <a:lnTo>
                  <a:pt x="39750" y="13461"/>
                </a:lnTo>
                <a:lnTo>
                  <a:pt x="37718" y="10032"/>
                </a:lnTo>
                <a:lnTo>
                  <a:pt x="34925" y="6476"/>
                </a:lnTo>
                <a:lnTo>
                  <a:pt x="31495" y="3555"/>
                </a:lnTo>
                <a:lnTo>
                  <a:pt x="28067" y="2158"/>
                </a:lnTo>
                <a:lnTo>
                  <a:pt x="24002" y="761"/>
                </a:lnTo>
                <a:lnTo>
                  <a:pt x="2057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 descr=""/>
          <p:cNvSpPr/>
          <p:nvPr/>
        </p:nvSpPr>
        <p:spPr>
          <a:xfrm>
            <a:off x="2261616" y="2807207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80">
                <a:moveTo>
                  <a:pt x="24637" y="0"/>
                </a:moveTo>
                <a:lnTo>
                  <a:pt x="17144" y="0"/>
                </a:lnTo>
                <a:lnTo>
                  <a:pt x="13081" y="1397"/>
                </a:lnTo>
                <a:lnTo>
                  <a:pt x="0" y="21336"/>
                </a:lnTo>
                <a:lnTo>
                  <a:pt x="761" y="24892"/>
                </a:lnTo>
                <a:lnTo>
                  <a:pt x="20573" y="42672"/>
                </a:lnTo>
                <a:lnTo>
                  <a:pt x="24637" y="41910"/>
                </a:lnTo>
                <a:lnTo>
                  <a:pt x="41147" y="24892"/>
                </a:lnTo>
                <a:lnTo>
                  <a:pt x="41147" y="17018"/>
                </a:lnTo>
                <a:lnTo>
                  <a:pt x="39750" y="12826"/>
                </a:lnTo>
                <a:lnTo>
                  <a:pt x="35686" y="5715"/>
                </a:lnTo>
                <a:lnTo>
                  <a:pt x="28828" y="1397"/>
                </a:lnTo>
                <a:lnTo>
                  <a:pt x="24637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 descr=""/>
          <p:cNvSpPr/>
          <p:nvPr/>
        </p:nvSpPr>
        <p:spPr>
          <a:xfrm>
            <a:off x="2392679" y="2939795"/>
            <a:ext cx="43180" cy="41275"/>
          </a:xfrm>
          <a:custGeom>
            <a:avLst/>
            <a:gdLst/>
            <a:ahLst/>
            <a:cxnLst/>
            <a:rect l="l" t="t" r="r" b="b"/>
            <a:pathLst>
              <a:path w="43180" h="41275">
                <a:moveTo>
                  <a:pt x="25653" y="0"/>
                </a:moveTo>
                <a:lnTo>
                  <a:pt x="17780" y="0"/>
                </a:lnTo>
                <a:lnTo>
                  <a:pt x="13462" y="1397"/>
                </a:lnTo>
                <a:lnTo>
                  <a:pt x="0" y="20574"/>
                </a:lnTo>
                <a:lnTo>
                  <a:pt x="762" y="24002"/>
                </a:lnTo>
                <a:lnTo>
                  <a:pt x="21336" y="41148"/>
                </a:lnTo>
                <a:lnTo>
                  <a:pt x="25653" y="40385"/>
                </a:lnTo>
                <a:lnTo>
                  <a:pt x="42671" y="24002"/>
                </a:lnTo>
                <a:lnTo>
                  <a:pt x="42671" y="16509"/>
                </a:lnTo>
                <a:lnTo>
                  <a:pt x="41275" y="12319"/>
                </a:lnTo>
                <a:lnTo>
                  <a:pt x="36956" y="5460"/>
                </a:lnTo>
                <a:lnTo>
                  <a:pt x="29844" y="1397"/>
                </a:lnTo>
                <a:lnTo>
                  <a:pt x="25653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25" name="object 25" descr=""/>
          <p:cNvGrpSpPr/>
          <p:nvPr/>
        </p:nvGrpSpPr>
        <p:grpSpPr>
          <a:xfrm>
            <a:off x="0" y="1839467"/>
            <a:ext cx="2014855" cy="2517775"/>
            <a:chOff x="0" y="1839467"/>
            <a:chExt cx="2014855" cy="2517775"/>
          </a:xfrm>
        </p:grpSpPr>
        <p:sp>
          <p:nvSpPr>
            <p:cNvPr id="26" name="object 26" descr=""/>
            <p:cNvSpPr/>
            <p:nvPr/>
          </p:nvSpPr>
          <p:spPr>
            <a:xfrm>
              <a:off x="0" y="1839467"/>
              <a:ext cx="1332230" cy="1365885"/>
            </a:xfrm>
            <a:custGeom>
              <a:avLst/>
              <a:gdLst/>
              <a:ahLst/>
              <a:cxnLst/>
              <a:rect l="l" t="t" r="r" b="b"/>
              <a:pathLst>
                <a:path w="1332230" h="1365885">
                  <a:moveTo>
                    <a:pt x="649617" y="0"/>
                  </a:moveTo>
                  <a:lnTo>
                    <a:pt x="0" y="650694"/>
                  </a:lnTo>
                  <a:lnTo>
                    <a:pt x="0" y="714809"/>
                  </a:lnTo>
                  <a:lnTo>
                    <a:pt x="649617" y="1365503"/>
                  </a:lnTo>
                  <a:lnTo>
                    <a:pt x="1331976" y="682751"/>
                  </a:lnTo>
                  <a:lnTo>
                    <a:pt x="649617" y="0"/>
                  </a:lnTo>
                  <a:close/>
                </a:path>
              </a:pathLst>
            </a:custGeom>
            <a:solidFill>
              <a:srgbClr val="4AACC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0" y="2554207"/>
              <a:ext cx="650875" cy="1300480"/>
            </a:xfrm>
            <a:custGeom>
              <a:avLst/>
              <a:gdLst/>
              <a:ahLst/>
              <a:cxnLst/>
              <a:rect l="l" t="t" r="r" b="b"/>
              <a:pathLst>
                <a:path w="650875" h="1300479">
                  <a:moveTo>
                    <a:pt x="0" y="0"/>
                  </a:moveTo>
                  <a:lnTo>
                    <a:pt x="0" y="1300039"/>
                  </a:lnTo>
                  <a:lnTo>
                    <a:pt x="650709" y="650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0" y="2522219"/>
              <a:ext cx="2014855" cy="1835150"/>
            </a:xfrm>
            <a:custGeom>
              <a:avLst/>
              <a:gdLst/>
              <a:ahLst/>
              <a:cxnLst/>
              <a:rect l="l" t="t" r="r" b="b"/>
              <a:pathLst>
                <a:path w="2014855" h="1835150">
                  <a:moveTo>
                    <a:pt x="219456" y="1615440"/>
                  </a:moveTo>
                  <a:lnTo>
                    <a:pt x="0" y="1395984"/>
                  </a:lnTo>
                  <a:lnTo>
                    <a:pt x="0" y="1834908"/>
                  </a:lnTo>
                  <a:lnTo>
                    <a:pt x="219456" y="1615440"/>
                  </a:lnTo>
                  <a:close/>
                </a:path>
                <a:path w="2014855" h="1835150">
                  <a:moveTo>
                    <a:pt x="2014728" y="682371"/>
                  </a:moveTo>
                  <a:lnTo>
                    <a:pt x="1332738" y="0"/>
                  </a:lnTo>
                  <a:lnTo>
                    <a:pt x="650748" y="682371"/>
                  </a:lnTo>
                  <a:lnTo>
                    <a:pt x="1332738" y="1363980"/>
                  </a:lnTo>
                  <a:lnTo>
                    <a:pt x="2014728" y="6823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9" name="object 29" descr=""/>
          <p:cNvGrpSpPr/>
          <p:nvPr/>
        </p:nvGrpSpPr>
        <p:grpSpPr>
          <a:xfrm>
            <a:off x="16241267" y="6373367"/>
            <a:ext cx="2047239" cy="3914140"/>
            <a:chOff x="16241267" y="6373367"/>
            <a:chExt cx="2047239" cy="3914140"/>
          </a:xfrm>
        </p:grpSpPr>
        <p:sp>
          <p:nvSpPr>
            <p:cNvPr id="30" name="object 30" descr=""/>
            <p:cNvSpPr/>
            <p:nvPr/>
          </p:nvSpPr>
          <p:spPr>
            <a:xfrm>
              <a:off x="16924019" y="6373367"/>
              <a:ext cx="1363980" cy="1363980"/>
            </a:xfrm>
            <a:custGeom>
              <a:avLst/>
              <a:gdLst/>
              <a:ahLst/>
              <a:cxnLst/>
              <a:rect l="l" t="t" r="r" b="b"/>
              <a:pathLst>
                <a:path w="1363980" h="1363979">
                  <a:moveTo>
                    <a:pt x="682371" y="0"/>
                  </a:moveTo>
                  <a:lnTo>
                    <a:pt x="0" y="681990"/>
                  </a:lnTo>
                  <a:lnTo>
                    <a:pt x="682371" y="1363980"/>
                  </a:lnTo>
                  <a:lnTo>
                    <a:pt x="1363980" y="681990"/>
                  </a:lnTo>
                  <a:lnTo>
                    <a:pt x="682371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 descr=""/>
            <p:cNvSpPr/>
            <p:nvPr/>
          </p:nvSpPr>
          <p:spPr>
            <a:xfrm>
              <a:off x="16924020" y="6819899"/>
              <a:ext cx="1363980" cy="2283460"/>
            </a:xfrm>
            <a:custGeom>
              <a:avLst/>
              <a:gdLst/>
              <a:ahLst/>
              <a:cxnLst/>
              <a:rect l="l" t="t" r="r" b="b"/>
              <a:pathLst>
                <a:path w="1363980" h="2283459">
                  <a:moveTo>
                    <a:pt x="915924" y="234696"/>
                  </a:moveTo>
                  <a:lnTo>
                    <a:pt x="682371" y="0"/>
                  </a:lnTo>
                  <a:lnTo>
                    <a:pt x="448056" y="234696"/>
                  </a:lnTo>
                  <a:lnTo>
                    <a:pt x="682371" y="469392"/>
                  </a:lnTo>
                  <a:lnTo>
                    <a:pt x="915924" y="234696"/>
                  </a:lnTo>
                  <a:close/>
                </a:path>
                <a:path w="1363980" h="2283459">
                  <a:moveTo>
                    <a:pt x="1363980" y="1600200"/>
                  </a:moveTo>
                  <a:lnTo>
                    <a:pt x="682371" y="917448"/>
                  </a:lnTo>
                  <a:lnTo>
                    <a:pt x="0" y="1600200"/>
                  </a:lnTo>
                  <a:lnTo>
                    <a:pt x="682371" y="2282914"/>
                  </a:lnTo>
                  <a:lnTo>
                    <a:pt x="1363980" y="1600200"/>
                  </a:lnTo>
                  <a:close/>
                </a:path>
              </a:pathLst>
            </a:custGeom>
            <a:solidFill>
              <a:srgbClr val="4AACC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 descr=""/>
            <p:cNvSpPr/>
            <p:nvPr/>
          </p:nvSpPr>
          <p:spPr>
            <a:xfrm>
              <a:off x="16241267" y="8420100"/>
              <a:ext cx="1365885" cy="1363980"/>
            </a:xfrm>
            <a:custGeom>
              <a:avLst/>
              <a:gdLst/>
              <a:ahLst/>
              <a:cxnLst/>
              <a:rect l="l" t="t" r="r" b="b"/>
              <a:pathLst>
                <a:path w="1365884" h="1363979">
                  <a:moveTo>
                    <a:pt x="682751" y="0"/>
                  </a:moveTo>
                  <a:lnTo>
                    <a:pt x="0" y="682332"/>
                  </a:lnTo>
                  <a:lnTo>
                    <a:pt x="682751" y="1363980"/>
                  </a:lnTo>
                  <a:lnTo>
                    <a:pt x="1365503" y="682332"/>
                  </a:lnTo>
                  <a:lnTo>
                    <a:pt x="68275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 descr=""/>
            <p:cNvSpPr/>
            <p:nvPr/>
          </p:nvSpPr>
          <p:spPr>
            <a:xfrm>
              <a:off x="16241267" y="7054595"/>
              <a:ext cx="1365885" cy="1365885"/>
            </a:xfrm>
            <a:custGeom>
              <a:avLst/>
              <a:gdLst/>
              <a:ahLst/>
              <a:cxnLst/>
              <a:rect l="l" t="t" r="r" b="b"/>
              <a:pathLst>
                <a:path w="1365884" h="1365884">
                  <a:moveTo>
                    <a:pt x="682751" y="0"/>
                  </a:moveTo>
                  <a:lnTo>
                    <a:pt x="0" y="682751"/>
                  </a:lnTo>
                  <a:lnTo>
                    <a:pt x="682751" y="1365503"/>
                  </a:lnTo>
                  <a:lnTo>
                    <a:pt x="1365503" y="682751"/>
                  </a:lnTo>
                  <a:lnTo>
                    <a:pt x="682751" y="0"/>
                  </a:lnTo>
                  <a:close/>
                </a:path>
              </a:pathLst>
            </a:custGeom>
            <a:solidFill>
              <a:srgbClr val="8063A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 descr=""/>
            <p:cNvSpPr/>
            <p:nvPr/>
          </p:nvSpPr>
          <p:spPr>
            <a:xfrm>
              <a:off x="16639031" y="7054595"/>
              <a:ext cx="600710" cy="1365885"/>
            </a:xfrm>
            <a:custGeom>
              <a:avLst/>
              <a:gdLst/>
              <a:ahLst/>
              <a:cxnLst/>
              <a:rect l="l" t="t" r="r" b="b"/>
              <a:pathLst>
                <a:path w="600709" h="1365884">
                  <a:moveTo>
                    <a:pt x="285114" y="0"/>
                  </a:moveTo>
                  <a:lnTo>
                    <a:pt x="225932" y="58546"/>
                  </a:lnTo>
                  <a:lnTo>
                    <a:pt x="211835" y="76834"/>
                  </a:lnTo>
                  <a:lnTo>
                    <a:pt x="197103" y="94487"/>
                  </a:lnTo>
                  <a:lnTo>
                    <a:pt x="183769" y="113537"/>
                  </a:lnTo>
                  <a:lnTo>
                    <a:pt x="170306" y="131952"/>
                  </a:lnTo>
                  <a:lnTo>
                    <a:pt x="157733" y="151002"/>
                  </a:lnTo>
                  <a:lnTo>
                    <a:pt x="122427" y="208787"/>
                  </a:lnTo>
                  <a:lnTo>
                    <a:pt x="91439" y="268731"/>
                  </a:lnTo>
                  <a:lnTo>
                    <a:pt x="65404" y="330834"/>
                  </a:lnTo>
                  <a:lnTo>
                    <a:pt x="50037" y="372363"/>
                  </a:lnTo>
                  <a:lnTo>
                    <a:pt x="37337" y="414781"/>
                  </a:lnTo>
                  <a:lnTo>
                    <a:pt x="26034" y="457072"/>
                  </a:lnTo>
                  <a:lnTo>
                    <a:pt x="16890" y="500125"/>
                  </a:lnTo>
                  <a:lnTo>
                    <a:pt x="9905" y="543813"/>
                  </a:lnTo>
                  <a:lnTo>
                    <a:pt x="2794" y="609472"/>
                  </a:lnTo>
                  <a:lnTo>
                    <a:pt x="0" y="675004"/>
                  </a:lnTo>
                  <a:lnTo>
                    <a:pt x="0" y="696848"/>
                  </a:lnTo>
                  <a:lnTo>
                    <a:pt x="3555" y="762380"/>
                  </a:lnTo>
                  <a:lnTo>
                    <a:pt x="11302" y="828039"/>
                  </a:lnTo>
                  <a:lnTo>
                    <a:pt x="19050" y="871727"/>
                  </a:lnTo>
                  <a:lnTo>
                    <a:pt x="24002" y="892936"/>
                  </a:lnTo>
                  <a:lnTo>
                    <a:pt x="28828" y="914780"/>
                  </a:lnTo>
                  <a:lnTo>
                    <a:pt x="34544" y="935989"/>
                  </a:lnTo>
                  <a:lnTo>
                    <a:pt x="47116" y="978280"/>
                  </a:lnTo>
                  <a:lnTo>
                    <a:pt x="54228" y="999489"/>
                  </a:lnTo>
                  <a:lnTo>
                    <a:pt x="61975" y="1019809"/>
                  </a:lnTo>
                  <a:lnTo>
                    <a:pt x="69723" y="1041018"/>
                  </a:lnTo>
                  <a:lnTo>
                    <a:pt x="87248" y="1081912"/>
                  </a:lnTo>
                  <a:lnTo>
                    <a:pt x="106933" y="1122171"/>
                  </a:lnTo>
                  <a:lnTo>
                    <a:pt x="128142" y="1161668"/>
                  </a:lnTo>
                  <a:lnTo>
                    <a:pt x="152019" y="1200403"/>
                  </a:lnTo>
                  <a:lnTo>
                    <a:pt x="177419" y="1238503"/>
                  </a:lnTo>
                  <a:lnTo>
                    <a:pt x="204850" y="1275206"/>
                  </a:lnTo>
                  <a:lnTo>
                    <a:pt x="234441" y="1311147"/>
                  </a:lnTo>
                  <a:lnTo>
                    <a:pt x="285114" y="1365503"/>
                  </a:lnTo>
                  <a:lnTo>
                    <a:pt x="600455" y="1048765"/>
                  </a:lnTo>
                  <a:lnTo>
                    <a:pt x="597661" y="1046733"/>
                  </a:lnTo>
                  <a:lnTo>
                    <a:pt x="579373" y="1026921"/>
                  </a:lnTo>
                  <a:lnTo>
                    <a:pt x="546226" y="986789"/>
                  </a:lnTo>
                  <a:lnTo>
                    <a:pt x="518159" y="943736"/>
                  </a:lnTo>
                  <a:lnTo>
                    <a:pt x="494156" y="898524"/>
                  </a:lnTo>
                  <a:lnTo>
                    <a:pt x="475106" y="851280"/>
                  </a:lnTo>
                  <a:lnTo>
                    <a:pt x="461009" y="803401"/>
                  </a:lnTo>
                  <a:lnTo>
                    <a:pt x="451230" y="754633"/>
                  </a:lnTo>
                  <a:lnTo>
                    <a:pt x="447039" y="704595"/>
                  </a:lnTo>
                  <a:lnTo>
                    <a:pt x="446277" y="679957"/>
                  </a:lnTo>
                  <a:lnTo>
                    <a:pt x="447039" y="655192"/>
                  </a:lnTo>
                  <a:lnTo>
                    <a:pt x="451230" y="605916"/>
                  </a:lnTo>
                  <a:lnTo>
                    <a:pt x="461009" y="556513"/>
                  </a:lnTo>
                  <a:lnTo>
                    <a:pt x="475106" y="508507"/>
                  </a:lnTo>
                  <a:lnTo>
                    <a:pt x="494156" y="462025"/>
                  </a:lnTo>
                  <a:lnTo>
                    <a:pt x="518159" y="416813"/>
                  </a:lnTo>
                  <a:lnTo>
                    <a:pt x="546226" y="373887"/>
                  </a:lnTo>
                  <a:lnTo>
                    <a:pt x="579373" y="332993"/>
                  </a:lnTo>
                  <a:lnTo>
                    <a:pt x="597661" y="313181"/>
                  </a:lnTo>
                  <a:lnTo>
                    <a:pt x="28511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 descr=""/>
            <p:cNvSpPr/>
            <p:nvPr/>
          </p:nvSpPr>
          <p:spPr>
            <a:xfrm>
              <a:off x="16241267" y="6373367"/>
              <a:ext cx="683260" cy="1363980"/>
            </a:xfrm>
            <a:custGeom>
              <a:avLst/>
              <a:gdLst/>
              <a:ahLst/>
              <a:cxnLst/>
              <a:rect l="l" t="t" r="r" b="b"/>
              <a:pathLst>
                <a:path w="683259" h="1363979">
                  <a:moveTo>
                    <a:pt x="0" y="0"/>
                  </a:moveTo>
                  <a:lnTo>
                    <a:pt x="0" y="1363980"/>
                  </a:lnTo>
                  <a:lnTo>
                    <a:pt x="682751" y="6819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 descr=""/>
            <p:cNvSpPr/>
            <p:nvPr/>
          </p:nvSpPr>
          <p:spPr>
            <a:xfrm>
              <a:off x="17606771" y="8420100"/>
              <a:ext cx="681355" cy="1363980"/>
            </a:xfrm>
            <a:custGeom>
              <a:avLst/>
              <a:gdLst/>
              <a:ahLst/>
              <a:cxnLst/>
              <a:rect l="l" t="t" r="r" b="b"/>
              <a:pathLst>
                <a:path w="681355" h="1363979">
                  <a:moveTo>
                    <a:pt x="681228" y="0"/>
                  </a:moveTo>
                  <a:lnTo>
                    <a:pt x="0" y="682332"/>
                  </a:lnTo>
                  <a:lnTo>
                    <a:pt x="681228" y="1363980"/>
                  </a:lnTo>
                  <a:lnTo>
                    <a:pt x="6812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 descr=""/>
            <p:cNvSpPr/>
            <p:nvPr/>
          </p:nvSpPr>
          <p:spPr>
            <a:xfrm>
              <a:off x="18036539" y="9784117"/>
              <a:ext cx="251460" cy="502920"/>
            </a:xfrm>
            <a:custGeom>
              <a:avLst/>
              <a:gdLst/>
              <a:ahLst/>
              <a:cxnLst/>
              <a:rect l="l" t="t" r="r" b="b"/>
              <a:pathLst>
                <a:path w="251459" h="502920">
                  <a:moveTo>
                    <a:pt x="251459" y="0"/>
                  </a:moveTo>
                  <a:lnTo>
                    <a:pt x="0" y="251434"/>
                  </a:lnTo>
                  <a:lnTo>
                    <a:pt x="251459" y="502881"/>
                  </a:lnTo>
                  <a:lnTo>
                    <a:pt x="25145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 descr=""/>
            <p:cNvSpPr/>
            <p:nvPr/>
          </p:nvSpPr>
          <p:spPr>
            <a:xfrm>
              <a:off x="17606771" y="7054595"/>
              <a:ext cx="681355" cy="1365885"/>
            </a:xfrm>
            <a:custGeom>
              <a:avLst/>
              <a:gdLst/>
              <a:ahLst/>
              <a:cxnLst/>
              <a:rect l="l" t="t" r="r" b="b"/>
              <a:pathLst>
                <a:path w="681355" h="1365884">
                  <a:moveTo>
                    <a:pt x="681228" y="0"/>
                  </a:moveTo>
                  <a:lnTo>
                    <a:pt x="0" y="682751"/>
                  </a:lnTo>
                  <a:lnTo>
                    <a:pt x="681228" y="1365503"/>
                  </a:lnTo>
                  <a:lnTo>
                    <a:pt x="681228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9" name="object 39" descr=""/>
          <p:cNvSpPr/>
          <p:nvPr/>
        </p:nvSpPr>
        <p:spPr>
          <a:xfrm>
            <a:off x="17326356" y="5173979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0" y="20955"/>
                </a:lnTo>
                <a:lnTo>
                  <a:pt x="0" y="30225"/>
                </a:lnTo>
                <a:lnTo>
                  <a:pt x="20192" y="50292"/>
                </a:lnTo>
                <a:lnTo>
                  <a:pt x="29336" y="50292"/>
                </a:lnTo>
                <a:lnTo>
                  <a:pt x="50292" y="25146"/>
                </a:lnTo>
                <a:lnTo>
                  <a:pt x="49403" y="20955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 descr=""/>
          <p:cNvSpPr/>
          <p:nvPr/>
        </p:nvSpPr>
        <p:spPr>
          <a:xfrm>
            <a:off x="17501615" y="4997196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0" y="25145"/>
                </a:lnTo>
                <a:lnTo>
                  <a:pt x="1651" y="34289"/>
                </a:lnTo>
                <a:lnTo>
                  <a:pt x="25146" y="50291"/>
                </a:lnTo>
                <a:lnTo>
                  <a:pt x="34290" y="48640"/>
                </a:lnTo>
                <a:lnTo>
                  <a:pt x="50292" y="25145"/>
                </a:lnTo>
                <a:lnTo>
                  <a:pt x="48641" y="16001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 descr=""/>
          <p:cNvSpPr/>
          <p:nvPr/>
        </p:nvSpPr>
        <p:spPr>
          <a:xfrm>
            <a:off x="17676876" y="4820411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30225" y="0"/>
                </a:moveTo>
                <a:lnTo>
                  <a:pt x="20954" y="0"/>
                </a:lnTo>
                <a:lnTo>
                  <a:pt x="15875" y="1650"/>
                </a:lnTo>
                <a:lnTo>
                  <a:pt x="0" y="25146"/>
                </a:lnTo>
                <a:lnTo>
                  <a:pt x="888" y="29337"/>
                </a:lnTo>
                <a:lnTo>
                  <a:pt x="20954" y="49402"/>
                </a:lnTo>
                <a:lnTo>
                  <a:pt x="25145" y="50291"/>
                </a:lnTo>
                <a:lnTo>
                  <a:pt x="30225" y="49402"/>
                </a:lnTo>
                <a:lnTo>
                  <a:pt x="35178" y="48640"/>
                </a:lnTo>
                <a:lnTo>
                  <a:pt x="39369" y="46100"/>
                </a:lnTo>
                <a:lnTo>
                  <a:pt x="43560" y="42672"/>
                </a:lnTo>
                <a:lnTo>
                  <a:pt x="48640" y="34416"/>
                </a:lnTo>
                <a:lnTo>
                  <a:pt x="50291" y="29337"/>
                </a:lnTo>
                <a:lnTo>
                  <a:pt x="50291" y="20065"/>
                </a:lnTo>
                <a:lnTo>
                  <a:pt x="35178" y="1650"/>
                </a:lnTo>
                <a:lnTo>
                  <a:pt x="30225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 descr=""/>
          <p:cNvSpPr/>
          <p:nvPr/>
        </p:nvSpPr>
        <p:spPr>
          <a:xfrm>
            <a:off x="17853660" y="4642103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0" y="20955"/>
                </a:lnTo>
                <a:lnTo>
                  <a:pt x="0" y="30225"/>
                </a:lnTo>
                <a:lnTo>
                  <a:pt x="1651" y="35179"/>
                </a:lnTo>
                <a:lnTo>
                  <a:pt x="6730" y="43561"/>
                </a:lnTo>
                <a:lnTo>
                  <a:pt x="15113" y="48641"/>
                </a:lnTo>
                <a:lnTo>
                  <a:pt x="20066" y="50292"/>
                </a:lnTo>
                <a:lnTo>
                  <a:pt x="29336" y="50292"/>
                </a:lnTo>
                <a:lnTo>
                  <a:pt x="50292" y="25146"/>
                </a:lnTo>
                <a:lnTo>
                  <a:pt x="49403" y="20955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 descr=""/>
          <p:cNvSpPr/>
          <p:nvPr/>
        </p:nvSpPr>
        <p:spPr>
          <a:xfrm>
            <a:off x="17170908" y="5018532"/>
            <a:ext cx="50800" cy="48895"/>
          </a:xfrm>
          <a:custGeom>
            <a:avLst/>
            <a:gdLst/>
            <a:ahLst/>
            <a:cxnLst/>
            <a:rect l="l" t="t" r="r" b="b"/>
            <a:pathLst>
              <a:path w="50800" h="48895">
                <a:moveTo>
                  <a:pt x="25146" y="0"/>
                </a:moveTo>
                <a:lnTo>
                  <a:pt x="0" y="20319"/>
                </a:lnTo>
                <a:lnTo>
                  <a:pt x="0" y="29209"/>
                </a:lnTo>
                <a:lnTo>
                  <a:pt x="1651" y="34162"/>
                </a:lnTo>
                <a:lnTo>
                  <a:pt x="6730" y="42290"/>
                </a:lnTo>
                <a:lnTo>
                  <a:pt x="15113" y="47116"/>
                </a:lnTo>
                <a:lnTo>
                  <a:pt x="20193" y="48767"/>
                </a:lnTo>
                <a:lnTo>
                  <a:pt x="29336" y="48767"/>
                </a:lnTo>
                <a:lnTo>
                  <a:pt x="50292" y="24383"/>
                </a:lnTo>
                <a:lnTo>
                  <a:pt x="49403" y="20319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 descr=""/>
          <p:cNvSpPr/>
          <p:nvPr/>
        </p:nvSpPr>
        <p:spPr>
          <a:xfrm>
            <a:off x="17346167" y="4840223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0" y="25146"/>
                </a:lnTo>
                <a:lnTo>
                  <a:pt x="1651" y="34289"/>
                </a:lnTo>
                <a:lnTo>
                  <a:pt x="25146" y="50291"/>
                </a:lnTo>
                <a:lnTo>
                  <a:pt x="34290" y="48640"/>
                </a:lnTo>
                <a:lnTo>
                  <a:pt x="50292" y="25146"/>
                </a:lnTo>
                <a:lnTo>
                  <a:pt x="48641" y="16001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 descr=""/>
          <p:cNvSpPr/>
          <p:nvPr/>
        </p:nvSpPr>
        <p:spPr>
          <a:xfrm>
            <a:off x="17522952" y="4663440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9209" y="0"/>
                </a:moveTo>
                <a:lnTo>
                  <a:pt x="20319" y="0"/>
                </a:lnTo>
                <a:lnTo>
                  <a:pt x="15494" y="1650"/>
                </a:lnTo>
                <a:lnTo>
                  <a:pt x="0" y="25146"/>
                </a:lnTo>
                <a:lnTo>
                  <a:pt x="888" y="29337"/>
                </a:lnTo>
                <a:lnTo>
                  <a:pt x="20319" y="49402"/>
                </a:lnTo>
                <a:lnTo>
                  <a:pt x="24384" y="50292"/>
                </a:lnTo>
                <a:lnTo>
                  <a:pt x="29209" y="49402"/>
                </a:lnTo>
                <a:lnTo>
                  <a:pt x="34163" y="48640"/>
                </a:lnTo>
                <a:lnTo>
                  <a:pt x="38226" y="46100"/>
                </a:lnTo>
                <a:lnTo>
                  <a:pt x="41401" y="42672"/>
                </a:lnTo>
                <a:lnTo>
                  <a:pt x="44703" y="38481"/>
                </a:lnTo>
                <a:lnTo>
                  <a:pt x="47117" y="34417"/>
                </a:lnTo>
                <a:lnTo>
                  <a:pt x="48767" y="29337"/>
                </a:lnTo>
                <a:lnTo>
                  <a:pt x="48767" y="20065"/>
                </a:lnTo>
                <a:lnTo>
                  <a:pt x="47117" y="15112"/>
                </a:lnTo>
                <a:lnTo>
                  <a:pt x="44703" y="10922"/>
                </a:lnTo>
                <a:lnTo>
                  <a:pt x="41401" y="7620"/>
                </a:lnTo>
                <a:lnTo>
                  <a:pt x="38226" y="4190"/>
                </a:lnTo>
                <a:lnTo>
                  <a:pt x="34163" y="1650"/>
                </a:lnTo>
                <a:lnTo>
                  <a:pt x="29209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 descr=""/>
          <p:cNvSpPr/>
          <p:nvPr/>
        </p:nvSpPr>
        <p:spPr>
          <a:xfrm>
            <a:off x="17698212" y="4486655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0" y="20955"/>
                </a:lnTo>
                <a:lnTo>
                  <a:pt x="0" y="30226"/>
                </a:lnTo>
                <a:lnTo>
                  <a:pt x="1651" y="35179"/>
                </a:lnTo>
                <a:lnTo>
                  <a:pt x="6730" y="43561"/>
                </a:lnTo>
                <a:lnTo>
                  <a:pt x="15113" y="48641"/>
                </a:lnTo>
                <a:lnTo>
                  <a:pt x="20066" y="50292"/>
                </a:lnTo>
                <a:lnTo>
                  <a:pt x="29336" y="50292"/>
                </a:lnTo>
                <a:lnTo>
                  <a:pt x="50292" y="25146"/>
                </a:lnTo>
                <a:lnTo>
                  <a:pt x="49403" y="20955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 descr=""/>
          <p:cNvSpPr/>
          <p:nvPr/>
        </p:nvSpPr>
        <p:spPr>
          <a:xfrm>
            <a:off x="17016984" y="4861559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4383" y="0"/>
                </a:moveTo>
                <a:lnTo>
                  <a:pt x="0" y="20954"/>
                </a:lnTo>
                <a:lnTo>
                  <a:pt x="0" y="30225"/>
                </a:lnTo>
                <a:lnTo>
                  <a:pt x="1650" y="35178"/>
                </a:lnTo>
                <a:lnTo>
                  <a:pt x="6476" y="43561"/>
                </a:lnTo>
                <a:lnTo>
                  <a:pt x="14604" y="48640"/>
                </a:lnTo>
                <a:lnTo>
                  <a:pt x="19557" y="50291"/>
                </a:lnTo>
                <a:lnTo>
                  <a:pt x="28448" y="50291"/>
                </a:lnTo>
                <a:lnTo>
                  <a:pt x="48767" y="25145"/>
                </a:lnTo>
                <a:lnTo>
                  <a:pt x="48005" y="20954"/>
                </a:lnTo>
                <a:lnTo>
                  <a:pt x="24383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 descr=""/>
          <p:cNvSpPr/>
          <p:nvPr/>
        </p:nvSpPr>
        <p:spPr>
          <a:xfrm>
            <a:off x="17192243" y="4684776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4384" y="0"/>
                </a:moveTo>
                <a:lnTo>
                  <a:pt x="0" y="25146"/>
                </a:lnTo>
                <a:lnTo>
                  <a:pt x="761" y="30099"/>
                </a:lnTo>
                <a:lnTo>
                  <a:pt x="24384" y="50291"/>
                </a:lnTo>
                <a:lnTo>
                  <a:pt x="33273" y="48640"/>
                </a:lnTo>
                <a:lnTo>
                  <a:pt x="48767" y="25146"/>
                </a:lnTo>
                <a:lnTo>
                  <a:pt x="47117" y="16001"/>
                </a:lnTo>
                <a:lnTo>
                  <a:pt x="2438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 descr=""/>
          <p:cNvSpPr/>
          <p:nvPr/>
        </p:nvSpPr>
        <p:spPr>
          <a:xfrm>
            <a:off x="16861536" y="4706111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0" y="20954"/>
                </a:lnTo>
                <a:lnTo>
                  <a:pt x="0" y="30225"/>
                </a:lnTo>
                <a:lnTo>
                  <a:pt x="1650" y="35178"/>
                </a:lnTo>
                <a:lnTo>
                  <a:pt x="6730" y="43561"/>
                </a:lnTo>
                <a:lnTo>
                  <a:pt x="15112" y="48640"/>
                </a:lnTo>
                <a:lnTo>
                  <a:pt x="20192" y="50291"/>
                </a:lnTo>
                <a:lnTo>
                  <a:pt x="29336" y="50291"/>
                </a:lnTo>
                <a:lnTo>
                  <a:pt x="50292" y="25146"/>
                </a:lnTo>
                <a:lnTo>
                  <a:pt x="49402" y="20954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50" name="object 50" descr=""/>
          <p:cNvGrpSpPr/>
          <p:nvPr/>
        </p:nvGrpSpPr>
        <p:grpSpPr>
          <a:xfrm>
            <a:off x="17036795" y="3977640"/>
            <a:ext cx="635635" cy="601980"/>
            <a:chOff x="17036795" y="3977640"/>
            <a:chExt cx="635635" cy="601980"/>
          </a:xfrm>
        </p:grpSpPr>
        <p:sp>
          <p:nvSpPr>
            <p:cNvPr id="51" name="object 51" descr=""/>
            <p:cNvSpPr/>
            <p:nvPr/>
          </p:nvSpPr>
          <p:spPr>
            <a:xfrm>
              <a:off x="17036795" y="4529328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146" y="0"/>
                  </a:moveTo>
                  <a:lnTo>
                    <a:pt x="0" y="25146"/>
                  </a:lnTo>
                  <a:lnTo>
                    <a:pt x="1650" y="34289"/>
                  </a:lnTo>
                  <a:lnTo>
                    <a:pt x="25146" y="50292"/>
                  </a:lnTo>
                  <a:lnTo>
                    <a:pt x="34290" y="48641"/>
                  </a:lnTo>
                  <a:lnTo>
                    <a:pt x="50292" y="25146"/>
                  </a:lnTo>
                  <a:lnTo>
                    <a:pt x="48640" y="15875"/>
                  </a:lnTo>
                  <a:lnTo>
                    <a:pt x="25146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 descr=""/>
            <p:cNvSpPr/>
            <p:nvPr/>
          </p:nvSpPr>
          <p:spPr>
            <a:xfrm>
              <a:off x="17080991" y="3977640"/>
              <a:ext cx="591820" cy="596265"/>
            </a:xfrm>
            <a:custGeom>
              <a:avLst/>
              <a:gdLst/>
              <a:ahLst/>
              <a:cxnLst/>
              <a:rect l="l" t="t" r="r" b="b"/>
              <a:pathLst>
                <a:path w="591819" h="596264">
                  <a:moveTo>
                    <a:pt x="295655" y="0"/>
                  </a:moveTo>
                  <a:lnTo>
                    <a:pt x="0" y="297942"/>
                  </a:lnTo>
                  <a:lnTo>
                    <a:pt x="295655" y="595884"/>
                  </a:lnTo>
                  <a:lnTo>
                    <a:pt x="591311" y="297942"/>
                  </a:lnTo>
                  <a:lnTo>
                    <a:pt x="295655" y="0"/>
                  </a:lnTo>
                  <a:close/>
                </a:path>
              </a:pathLst>
            </a:custGeom>
            <a:solidFill>
              <a:srgbClr val="8063A1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3" name="object 53" descr=""/>
          <p:cNvSpPr/>
          <p:nvPr/>
        </p:nvSpPr>
        <p:spPr>
          <a:xfrm>
            <a:off x="848867" y="6057900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5" y="0"/>
                </a:moveTo>
                <a:lnTo>
                  <a:pt x="0" y="20954"/>
                </a:lnTo>
                <a:lnTo>
                  <a:pt x="0" y="30225"/>
                </a:lnTo>
                <a:lnTo>
                  <a:pt x="20129" y="50291"/>
                </a:lnTo>
                <a:lnTo>
                  <a:pt x="29324" y="50291"/>
                </a:lnTo>
                <a:lnTo>
                  <a:pt x="50291" y="25146"/>
                </a:lnTo>
                <a:lnTo>
                  <a:pt x="49466" y="20954"/>
                </a:lnTo>
                <a:lnTo>
                  <a:pt x="25145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 descr=""/>
          <p:cNvSpPr/>
          <p:nvPr/>
        </p:nvSpPr>
        <p:spPr>
          <a:xfrm>
            <a:off x="1024127" y="5881115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0" y="25146"/>
                </a:lnTo>
                <a:lnTo>
                  <a:pt x="825" y="30099"/>
                </a:lnTo>
                <a:lnTo>
                  <a:pt x="25146" y="50292"/>
                </a:lnTo>
                <a:lnTo>
                  <a:pt x="34340" y="48641"/>
                </a:lnTo>
                <a:lnTo>
                  <a:pt x="50291" y="25146"/>
                </a:lnTo>
                <a:lnTo>
                  <a:pt x="48590" y="16001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 descr=""/>
          <p:cNvSpPr/>
          <p:nvPr/>
        </p:nvSpPr>
        <p:spPr>
          <a:xfrm>
            <a:off x="1200950" y="5704332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9222" y="0"/>
                </a:moveTo>
                <a:lnTo>
                  <a:pt x="20269" y="0"/>
                </a:lnTo>
                <a:lnTo>
                  <a:pt x="15417" y="1650"/>
                </a:lnTo>
                <a:lnTo>
                  <a:pt x="0" y="25145"/>
                </a:lnTo>
                <a:lnTo>
                  <a:pt x="800" y="29337"/>
                </a:lnTo>
                <a:lnTo>
                  <a:pt x="20269" y="49402"/>
                </a:lnTo>
                <a:lnTo>
                  <a:pt x="24371" y="50291"/>
                </a:lnTo>
                <a:lnTo>
                  <a:pt x="29222" y="49402"/>
                </a:lnTo>
                <a:lnTo>
                  <a:pt x="34074" y="48640"/>
                </a:lnTo>
                <a:lnTo>
                  <a:pt x="38138" y="46100"/>
                </a:lnTo>
                <a:lnTo>
                  <a:pt x="42189" y="42671"/>
                </a:lnTo>
                <a:lnTo>
                  <a:pt x="47078" y="34416"/>
                </a:lnTo>
                <a:lnTo>
                  <a:pt x="48691" y="29337"/>
                </a:lnTo>
                <a:lnTo>
                  <a:pt x="48691" y="20065"/>
                </a:lnTo>
                <a:lnTo>
                  <a:pt x="34074" y="1650"/>
                </a:lnTo>
                <a:lnTo>
                  <a:pt x="29222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 descr=""/>
          <p:cNvSpPr/>
          <p:nvPr/>
        </p:nvSpPr>
        <p:spPr>
          <a:xfrm>
            <a:off x="1376172" y="5526023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0" y="20954"/>
                </a:lnTo>
                <a:lnTo>
                  <a:pt x="0" y="30225"/>
                </a:lnTo>
                <a:lnTo>
                  <a:pt x="1650" y="35178"/>
                </a:lnTo>
                <a:lnTo>
                  <a:pt x="6731" y="43561"/>
                </a:lnTo>
                <a:lnTo>
                  <a:pt x="15112" y="48640"/>
                </a:lnTo>
                <a:lnTo>
                  <a:pt x="20065" y="50291"/>
                </a:lnTo>
                <a:lnTo>
                  <a:pt x="29337" y="50291"/>
                </a:lnTo>
                <a:lnTo>
                  <a:pt x="50291" y="25146"/>
                </a:lnTo>
                <a:lnTo>
                  <a:pt x="49403" y="20954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 descr=""/>
          <p:cNvSpPr/>
          <p:nvPr/>
        </p:nvSpPr>
        <p:spPr>
          <a:xfrm>
            <a:off x="694944" y="5902452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5" h="50800">
                <a:moveTo>
                  <a:pt x="24384" y="0"/>
                </a:moveTo>
                <a:lnTo>
                  <a:pt x="4102" y="11811"/>
                </a:lnTo>
                <a:lnTo>
                  <a:pt x="1651" y="15875"/>
                </a:lnTo>
                <a:lnTo>
                  <a:pt x="0" y="20955"/>
                </a:lnTo>
                <a:lnTo>
                  <a:pt x="0" y="30225"/>
                </a:lnTo>
                <a:lnTo>
                  <a:pt x="1651" y="35178"/>
                </a:lnTo>
                <a:lnTo>
                  <a:pt x="6502" y="43561"/>
                </a:lnTo>
                <a:lnTo>
                  <a:pt x="14617" y="48640"/>
                </a:lnTo>
                <a:lnTo>
                  <a:pt x="19519" y="50292"/>
                </a:lnTo>
                <a:lnTo>
                  <a:pt x="28435" y="50292"/>
                </a:lnTo>
                <a:lnTo>
                  <a:pt x="48768" y="25146"/>
                </a:lnTo>
                <a:lnTo>
                  <a:pt x="47967" y="20955"/>
                </a:lnTo>
                <a:lnTo>
                  <a:pt x="28435" y="888"/>
                </a:lnTo>
                <a:lnTo>
                  <a:pt x="2438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 descr=""/>
          <p:cNvSpPr/>
          <p:nvPr/>
        </p:nvSpPr>
        <p:spPr>
          <a:xfrm>
            <a:off x="870203" y="5725667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4384" y="0"/>
                </a:moveTo>
                <a:lnTo>
                  <a:pt x="0" y="25146"/>
                </a:lnTo>
                <a:lnTo>
                  <a:pt x="800" y="30099"/>
                </a:lnTo>
                <a:lnTo>
                  <a:pt x="24384" y="50292"/>
                </a:lnTo>
                <a:lnTo>
                  <a:pt x="33299" y="48641"/>
                </a:lnTo>
                <a:lnTo>
                  <a:pt x="48768" y="25146"/>
                </a:lnTo>
                <a:lnTo>
                  <a:pt x="47117" y="16002"/>
                </a:lnTo>
                <a:lnTo>
                  <a:pt x="2438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 descr=""/>
          <p:cNvSpPr/>
          <p:nvPr/>
        </p:nvSpPr>
        <p:spPr>
          <a:xfrm>
            <a:off x="1045502" y="5548884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30137" y="0"/>
                </a:moveTo>
                <a:lnTo>
                  <a:pt x="20904" y="0"/>
                </a:lnTo>
                <a:lnTo>
                  <a:pt x="15900" y="1650"/>
                </a:lnTo>
                <a:lnTo>
                  <a:pt x="0" y="25145"/>
                </a:lnTo>
                <a:lnTo>
                  <a:pt x="838" y="29337"/>
                </a:lnTo>
                <a:lnTo>
                  <a:pt x="20904" y="49402"/>
                </a:lnTo>
                <a:lnTo>
                  <a:pt x="25082" y="50291"/>
                </a:lnTo>
                <a:lnTo>
                  <a:pt x="30137" y="49402"/>
                </a:lnTo>
                <a:lnTo>
                  <a:pt x="35140" y="48640"/>
                </a:lnTo>
                <a:lnTo>
                  <a:pt x="39319" y="46100"/>
                </a:lnTo>
                <a:lnTo>
                  <a:pt x="42672" y="42671"/>
                </a:lnTo>
                <a:lnTo>
                  <a:pt x="46024" y="38480"/>
                </a:lnTo>
                <a:lnTo>
                  <a:pt x="48552" y="34416"/>
                </a:lnTo>
                <a:lnTo>
                  <a:pt x="50215" y="29337"/>
                </a:lnTo>
                <a:lnTo>
                  <a:pt x="50215" y="20065"/>
                </a:lnTo>
                <a:lnTo>
                  <a:pt x="48552" y="15112"/>
                </a:lnTo>
                <a:lnTo>
                  <a:pt x="46024" y="10921"/>
                </a:lnTo>
                <a:lnTo>
                  <a:pt x="39319" y="4190"/>
                </a:lnTo>
                <a:lnTo>
                  <a:pt x="35140" y="1650"/>
                </a:lnTo>
                <a:lnTo>
                  <a:pt x="30137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object 60" descr=""/>
          <p:cNvSpPr/>
          <p:nvPr/>
        </p:nvSpPr>
        <p:spPr>
          <a:xfrm>
            <a:off x="1222286" y="5370576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4320" y="0"/>
                </a:moveTo>
                <a:lnTo>
                  <a:pt x="0" y="20954"/>
                </a:lnTo>
                <a:lnTo>
                  <a:pt x="0" y="30225"/>
                </a:lnTo>
                <a:lnTo>
                  <a:pt x="1612" y="35178"/>
                </a:lnTo>
                <a:lnTo>
                  <a:pt x="6464" y="43561"/>
                </a:lnTo>
                <a:lnTo>
                  <a:pt x="14617" y="48640"/>
                </a:lnTo>
                <a:lnTo>
                  <a:pt x="19469" y="50291"/>
                </a:lnTo>
                <a:lnTo>
                  <a:pt x="28384" y="50291"/>
                </a:lnTo>
                <a:lnTo>
                  <a:pt x="48729" y="25146"/>
                </a:lnTo>
                <a:lnTo>
                  <a:pt x="47840" y="20954"/>
                </a:lnTo>
                <a:lnTo>
                  <a:pt x="24320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" name="object 61" descr=""/>
          <p:cNvSpPr/>
          <p:nvPr/>
        </p:nvSpPr>
        <p:spPr>
          <a:xfrm>
            <a:off x="539495" y="5745479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4229" y="11811"/>
                </a:lnTo>
                <a:lnTo>
                  <a:pt x="1701" y="15875"/>
                </a:lnTo>
                <a:lnTo>
                  <a:pt x="0" y="20955"/>
                </a:lnTo>
                <a:lnTo>
                  <a:pt x="0" y="30225"/>
                </a:lnTo>
                <a:lnTo>
                  <a:pt x="1701" y="35179"/>
                </a:lnTo>
                <a:lnTo>
                  <a:pt x="6705" y="43561"/>
                </a:lnTo>
                <a:lnTo>
                  <a:pt x="15074" y="48641"/>
                </a:lnTo>
                <a:lnTo>
                  <a:pt x="20129" y="50292"/>
                </a:lnTo>
                <a:lnTo>
                  <a:pt x="29324" y="50292"/>
                </a:lnTo>
                <a:lnTo>
                  <a:pt x="50292" y="25146"/>
                </a:lnTo>
                <a:lnTo>
                  <a:pt x="49466" y="20955"/>
                </a:lnTo>
                <a:lnTo>
                  <a:pt x="29324" y="889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" name="object 62" descr=""/>
          <p:cNvSpPr/>
          <p:nvPr/>
        </p:nvSpPr>
        <p:spPr>
          <a:xfrm>
            <a:off x="714755" y="5568696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5" y="0"/>
                </a:moveTo>
                <a:lnTo>
                  <a:pt x="0" y="25145"/>
                </a:lnTo>
                <a:lnTo>
                  <a:pt x="825" y="30099"/>
                </a:lnTo>
                <a:lnTo>
                  <a:pt x="25145" y="50291"/>
                </a:lnTo>
                <a:lnTo>
                  <a:pt x="34340" y="48640"/>
                </a:lnTo>
                <a:lnTo>
                  <a:pt x="50292" y="25145"/>
                </a:lnTo>
                <a:lnTo>
                  <a:pt x="48590" y="16001"/>
                </a:lnTo>
                <a:lnTo>
                  <a:pt x="25145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3" name="object 63" descr=""/>
          <p:cNvSpPr/>
          <p:nvPr/>
        </p:nvSpPr>
        <p:spPr>
          <a:xfrm>
            <a:off x="384047" y="5590032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0" y="20954"/>
                </a:lnTo>
                <a:lnTo>
                  <a:pt x="0" y="30225"/>
                </a:lnTo>
                <a:lnTo>
                  <a:pt x="1701" y="35178"/>
                </a:lnTo>
                <a:lnTo>
                  <a:pt x="6705" y="43560"/>
                </a:lnTo>
                <a:lnTo>
                  <a:pt x="15074" y="48640"/>
                </a:lnTo>
                <a:lnTo>
                  <a:pt x="20129" y="50291"/>
                </a:lnTo>
                <a:lnTo>
                  <a:pt x="29324" y="50291"/>
                </a:lnTo>
                <a:lnTo>
                  <a:pt x="50292" y="25145"/>
                </a:lnTo>
                <a:lnTo>
                  <a:pt x="49466" y="20954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64" name="object 64" descr=""/>
          <p:cNvGrpSpPr/>
          <p:nvPr/>
        </p:nvGrpSpPr>
        <p:grpSpPr>
          <a:xfrm>
            <a:off x="559308" y="4861559"/>
            <a:ext cx="635635" cy="601980"/>
            <a:chOff x="559308" y="4861559"/>
            <a:chExt cx="635635" cy="601980"/>
          </a:xfrm>
        </p:grpSpPr>
        <p:sp>
          <p:nvSpPr>
            <p:cNvPr id="65" name="object 65" descr=""/>
            <p:cNvSpPr/>
            <p:nvPr/>
          </p:nvSpPr>
          <p:spPr>
            <a:xfrm>
              <a:off x="559308" y="5413247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146" y="0"/>
                  </a:moveTo>
                  <a:lnTo>
                    <a:pt x="0" y="25146"/>
                  </a:lnTo>
                  <a:lnTo>
                    <a:pt x="825" y="30099"/>
                  </a:lnTo>
                  <a:lnTo>
                    <a:pt x="25146" y="50291"/>
                  </a:lnTo>
                  <a:lnTo>
                    <a:pt x="34340" y="48640"/>
                  </a:lnTo>
                  <a:lnTo>
                    <a:pt x="50292" y="25146"/>
                  </a:lnTo>
                  <a:lnTo>
                    <a:pt x="48590" y="15875"/>
                  </a:lnTo>
                  <a:lnTo>
                    <a:pt x="25146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 descr=""/>
            <p:cNvSpPr/>
            <p:nvPr/>
          </p:nvSpPr>
          <p:spPr>
            <a:xfrm>
              <a:off x="603542" y="4861559"/>
              <a:ext cx="591820" cy="596265"/>
            </a:xfrm>
            <a:custGeom>
              <a:avLst/>
              <a:gdLst/>
              <a:ahLst/>
              <a:cxnLst/>
              <a:rect l="l" t="t" r="r" b="b"/>
              <a:pathLst>
                <a:path w="591819" h="596264">
                  <a:moveTo>
                    <a:pt x="295617" y="0"/>
                  </a:moveTo>
                  <a:lnTo>
                    <a:pt x="0" y="297941"/>
                  </a:lnTo>
                  <a:lnTo>
                    <a:pt x="295617" y="595884"/>
                  </a:lnTo>
                  <a:lnTo>
                    <a:pt x="591235" y="297941"/>
                  </a:lnTo>
                  <a:lnTo>
                    <a:pt x="295617" y="0"/>
                  </a:lnTo>
                  <a:close/>
                </a:path>
              </a:pathLst>
            </a:custGeom>
            <a:solidFill>
              <a:srgbClr val="8063A1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7" name="object 67" descr=""/>
          <p:cNvSpPr/>
          <p:nvPr/>
        </p:nvSpPr>
        <p:spPr>
          <a:xfrm>
            <a:off x="1197787" y="669036"/>
            <a:ext cx="11224260" cy="1024255"/>
          </a:xfrm>
          <a:custGeom>
            <a:avLst/>
            <a:gdLst/>
            <a:ahLst/>
            <a:cxnLst/>
            <a:rect l="l" t="t" r="r" b="b"/>
            <a:pathLst>
              <a:path w="11224260" h="1024255">
                <a:moveTo>
                  <a:pt x="11224260" y="0"/>
                </a:moveTo>
                <a:lnTo>
                  <a:pt x="0" y="0"/>
                </a:lnTo>
                <a:lnTo>
                  <a:pt x="0" y="1024127"/>
                </a:lnTo>
                <a:lnTo>
                  <a:pt x="11224260" y="1024127"/>
                </a:lnTo>
                <a:lnTo>
                  <a:pt x="112242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 txBox="1">
            <a:spLocks noGrp="1"/>
          </p:cNvSpPr>
          <p:nvPr>
            <p:ph type="title"/>
          </p:nvPr>
        </p:nvSpPr>
        <p:spPr>
          <a:xfrm>
            <a:off x="1185163" y="621538"/>
            <a:ext cx="11251565" cy="10312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829560" algn="l"/>
                <a:tab pos="4390390" algn="l"/>
              </a:tabLst>
            </a:pPr>
            <a:r>
              <a:rPr dirty="0" sz="6600" spc="-10">
                <a:solidFill>
                  <a:srgbClr val="000000"/>
                </a:solidFill>
                <a:latin typeface="Times New Roman"/>
                <a:cs typeface="Times New Roman"/>
              </a:rPr>
              <a:t>Energy</a:t>
            </a:r>
            <a:r>
              <a:rPr dirty="0" sz="6600">
                <a:solidFill>
                  <a:srgbClr val="000000"/>
                </a:solidFill>
                <a:latin typeface="Times New Roman"/>
                <a:cs typeface="Times New Roman"/>
              </a:rPr>
              <a:t>	</a:t>
            </a:r>
            <a:r>
              <a:rPr dirty="0" sz="6600" spc="-25">
                <a:solidFill>
                  <a:srgbClr val="000000"/>
                </a:solidFill>
                <a:latin typeface="Times New Roman"/>
                <a:cs typeface="Times New Roman"/>
              </a:rPr>
              <a:t>and</a:t>
            </a:r>
            <a:r>
              <a:rPr dirty="0" sz="6600">
                <a:solidFill>
                  <a:srgbClr val="000000"/>
                </a:solidFill>
                <a:latin typeface="Times New Roman"/>
                <a:cs typeface="Times New Roman"/>
              </a:rPr>
              <a:t>	Resource</a:t>
            </a:r>
            <a:r>
              <a:rPr dirty="0" sz="6600" spc="-14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dirty="0" sz="6600" spc="-10">
                <a:solidFill>
                  <a:srgbClr val="000000"/>
                </a:solidFill>
                <a:latin typeface="Times New Roman"/>
                <a:cs typeface="Times New Roman"/>
              </a:rPr>
              <a:t>Recovery</a:t>
            </a:r>
            <a:endParaRPr sz="6600">
              <a:latin typeface="Times New Roman"/>
              <a:cs typeface="Times New Roman"/>
            </a:endParaRPr>
          </a:p>
        </p:txBody>
      </p:sp>
      <p:sp>
        <p:nvSpPr>
          <p:cNvPr id="69" name="object 69" descr=""/>
          <p:cNvSpPr txBox="1"/>
          <p:nvPr/>
        </p:nvSpPr>
        <p:spPr>
          <a:xfrm>
            <a:off x="6157086" y="1615186"/>
            <a:ext cx="17907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25" b="1">
                <a:latin typeface="Times New Roman"/>
                <a:cs typeface="Times New Roman"/>
              </a:rPr>
              <a:t>1.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70" name="object 70" descr=""/>
          <p:cNvSpPr txBox="1"/>
          <p:nvPr/>
        </p:nvSpPr>
        <p:spPr>
          <a:xfrm>
            <a:off x="6816979" y="1589278"/>
            <a:ext cx="8255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0" b="1">
                <a:latin typeface="Times New Roman"/>
                <a:cs typeface="Times New Roman"/>
              </a:rPr>
              <a:t>.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71" name="object 71" descr=""/>
          <p:cNvSpPr txBox="1"/>
          <p:nvPr/>
        </p:nvSpPr>
        <p:spPr>
          <a:xfrm>
            <a:off x="1103172" y="1891902"/>
            <a:ext cx="10937875" cy="76631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73380" marR="363855" indent="-342900">
              <a:lnSpc>
                <a:spcPct val="107000"/>
              </a:lnSpc>
              <a:spcBef>
                <a:spcPts val="100"/>
              </a:spcBef>
              <a:buSzPts val="1000"/>
              <a:buFont typeface="Symbol"/>
              <a:buChar char=""/>
              <a:tabLst>
                <a:tab pos="788035" algn="l"/>
                <a:tab pos="3510279" algn="l"/>
                <a:tab pos="5982335" algn="l"/>
                <a:tab pos="8938895" algn="l"/>
              </a:tabLst>
            </a:pPr>
            <a:r>
              <a:rPr dirty="0" sz="6600">
                <a:latin typeface="Times New Roman"/>
                <a:cs typeface="Times New Roman"/>
              </a:rPr>
              <a:t>Advanced</a:t>
            </a:r>
            <a:r>
              <a:rPr dirty="0" sz="6600" spc="-30">
                <a:latin typeface="Times New Roman"/>
                <a:cs typeface="Times New Roman"/>
              </a:rPr>
              <a:t> </a:t>
            </a:r>
            <a:r>
              <a:rPr dirty="0" sz="6600">
                <a:latin typeface="Times New Roman"/>
                <a:cs typeface="Times New Roman"/>
              </a:rPr>
              <a:t>treatment</a:t>
            </a:r>
            <a:r>
              <a:rPr dirty="0" sz="6600" spc="-20">
                <a:latin typeface="Times New Roman"/>
                <a:cs typeface="Times New Roman"/>
              </a:rPr>
              <a:t> </a:t>
            </a:r>
            <a:r>
              <a:rPr dirty="0" sz="6600" spc="-10">
                <a:latin typeface="Times New Roman"/>
                <a:cs typeface="Times New Roman"/>
              </a:rPr>
              <a:t>processes 	recover</a:t>
            </a:r>
            <a:r>
              <a:rPr dirty="0" sz="6600">
                <a:latin typeface="Times New Roman"/>
                <a:cs typeface="Times New Roman"/>
              </a:rPr>
              <a:t>	</a:t>
            </a:r>
            <a:r>
              <a:rPr dirty="0" sz="6600" spc="-10">
                <a:latin typeface="Times New Roman"/>
                <a:cs typeface="Times New Roman"/>
              </a:rPr>
              <a:t>energy</a:t>
            </a:r>
            <a:r>
              <a:rPr dirty="0" sz="6600">
                <a:latin typeface="Times New Roman"/>
                <a:cs typeface="Times New Roman"/>
              </a:rPr>
              <a:t>	</a:t>
            </a:r>
            <a:r>
              <a:rPr dirty="0" sz="6600" spc="-10">
                <a:latin typeface="Times New Roman"/>
                <a:cs typeface="Times New Roman"/>
              </a:rPr>
              <a:t>(biogas)</a:t>
            </a:r>
            <a:r>
              <a:rPr dirty="0" sz="6600">
                <a:latin typeface="Times New Roman"/>
                <a:cs typeface="Times New Roman"/>
              </a:rPr>
              <a:t>	</a:t>
            </a:r>
            <a:r>
              <a:rPr dirty="0" sz="6600" spc="-25">
                <a:latin typeface="Times New Roman"/>
                <a:cs typeface="Times New Roman"/>
              </a:rPr>
              <a:t>and</a:t>
            </a:r>
            <a:endParaRPr sz="6600">
              <a:latin typeface="Times New Roman"/>
              <a:cs typeface="Times New Roman"/>
            </a:endParaRPr>
          </a:p>
          <a:p>
            <a:pPr marL="3316604" marR="71120" indent="-3237865">
              <a:lnSpc>
                <a:spcPts val="8490"/>
              </a:lnSpc>
              <a:spcBef>
                <a:spcPts val="360"/>
              </a:spcBef>
              <a:tabLst>
                <a:tab pos="5155565" algn="l"/>
              </a:tabLst>
            </a:pPr>
            <a:r>
              <a:rPr dirty="0" sz="6600">
                <a:latin typeface="Times New Roman"/>
                <a:cs typeface="Times New Roman"/>
              </a:rPr>
              <a:t>nutrients (phosphorus,</a:t>
            </a:r>
            <a:r>
              <a:rPr dirty="0" sz="6600" spc="-35">
                <a:latin typeface="Times New Roman"/>
                <a:cs typeface="Times New Roman"/>
              </a:rPr>
              <a:t> </a:t>
            </a:r>
            <a:r>
              <a:rPr dirty="0" sz="6600" spc="-10">
                <a:latin typeface="Times New Roman"/>
                <a:cs typeface="Times New Roman"/>
              </a:rPr>
              <a:t>nitrogen) </a:t>
            </a:r>
            <a:r>
              <a:rPr dirty="0" sz="6600" spc="-20">
                <a:latin typeface="Times New Roman"/>
                <a:cs typeface="Times New Roman"/>
              </a:rPr>
              <a:t>from</a:t>
            </a:r>
            <a:r>
              <a:rPr dirty="0" sz="6600">
                <a:latin typeface="Times New Roman"/>
                <a:cs typeface="Times New Roman"/>
              </a:rPr>
              <a:t>	</a:t>
            </a:r>
            <a:r>
              <a:rPr dirty="0" sz="6600" spc="-10">
                <a:latin typeface="Times New Roman"/>
                <a:cs typeface="Times New Roman"/>
              </a:rPr>
              <a:t>sewage</a:t>
            </a:r>
            <a:endParaRPr sz="6600">
              <a:latin typeface="Times New Roman"/>
              <a:cs typeface="Times New Roman"/>
            </a:endParaRPr>
          </a:p>
          <a:p>
            <a:pPr lvl="1" marL="12700" marR="5080" indent="417195">
              <a:lnSpc>
                <a:spcPct val="107100"/>
              </a:lnSpc>
              <a:spcBef>
                <a:spcPts val="405"/>
              </a:spcBef>
              <a:buSzPts val="1000"/>
              <a:buFont typeface="Symbol"/>
              <a:buChar char=""/>
              <a:tabLst>
                <a:tab pos="429895" algn="l"/>
                <a:tab pos="3247390" algn="l"/>
                <a:tab pos="4130040" algn="l"/>
                <a:tab pos="7412990" algn="l"/>
                <a:tab pos="8760460" algn="l"/>
                <a:tab pos="10133330" algn="l"/>
              </a:tabLst>
            </a:pPr>
            <a:r>
              <a:rPr dirty="0" sz="6600" spc="-10">
                <a:latin typeface="Times New Roman"/>
                <a:cs typeface="Times New Roman"/>
              </a:rPr>
              <a:t>Anaerobic</a:t>
            </a:r>
            <a:r>
              <a:rPr dirty="0" sz="6600">
                <a:latin typeface="Times New Roman"/>
                <a:cs typeface="Times New Roman"/>
              </a:rPr>
              <a:t>	</a:t>
            </a:r>
            <a:r>
              <a:rPr dirty="0" sz="6600" spc="-10">
                <a:latin typeface="Times New Roman"/>
                <a:cs typeface="Times New Roman"/>
              </a:rPr>
              <a:t>digestion</a:t>
            </a:r>
            <a:r>
              <a:rPr dirty="0" sz="6600">
                <a:latin typeface="Times New Roman"/>
                <a:cs typeface="Times New Roman"/>
              </a:rPr>
              <a:t>	of</a:t>
            </a:r>
            <a:r>
              <a:rPr dirty="0" sz="6600" spc="-85">
                <a:latin typeface="Times New Roman"/>
                <a:cs typeface="Times New Roman"/>
              </a:rPr>
              <a:t> </a:t>
            </a:r>
            <a:r>
              <a:rPr dirty="0" sz="6600" spc="-10">
                <a:latin typeface="Times New Roman"/>
                <a:cs typeface="Times New Roman"/>
              </a:rPr>
              <a:t>sludge produces</a:t>
            </a:r>
            <a:r>
              <a:rPr dirty="0" sz="6600">
                <a:latin typeface="Times New Roman"/>
                <a:cs typeface="Times New Roman"/>
              </a:rPr>
              <a:t>	methane,</a:t>
            </a:r>
            <a:r>
              <a:rPr dirty="0" sz="6600" spc="-30">
                <a:latin typeface="Times New Roman"/>
                <a:cs typeface="Times New Roman"/>
              </a:rPr>
              <a:t> </a:t>
            </a:r>
            <a:r>
              <a:rPr dirty="0" sz="6600" spc="-20">
                <a:latin typeface="Times New Roman"/>
                <a:cs typeface="Times New Roman"/>
              </a:rPr>
              <a:t>which</a:t>
            </a:r>
            <a:r>
              <a:rPr dirty="0" sz="6600">
                <a:latin typeface="Times New Roman"/>
                <a:cs typeface="Times New Roman"/>
              </a:rPr>
              <a:t>	</a:t>
            </a:r>
            <a:r>
              <a:rPr dirty="0" sz="6600" spc="-25">
                <a:latin typeface="Times New Roman"/>
                <a:cs typeface="Times New Roman"/>
              </a:rPr>
              <a:t>can</a:t>
            </a:r>
            <a:r>
              <a:rPr dirty="0" sz="6600">
                <a:latin typeface="Times New Roman"/>
                <a:cs typeface="Times New Roman"/>
              </a:rPr>
              <a:t>	</a:t>
            </a:r>
            <a:r>
              <a:rPr dirty="0" sz="6600" spc="-25">
                <a:latin typeface="Times New Roman"/>
                <a:cs typeface="Times New Roman"/>
              </a:rPr>
              <a:t>be</a:t>
            </a:r>
            <a:endParaRPr sz="6600">
              <a:latin typeface="Times New Roman"/>
              <a:cs typeface="Times New Roman"/>
            </a:endParaRPr>
          </a:p>
          <a:p>
            <a:pPr marL="454025">
              <a:lnSpc>
                <a:spcPct val="100000"/>
              </a:lnSpc>
              <a:spcBef>
                <a:spcPts val="555"/>
              </a:spcBef>
              <a:tabLst>
                <a:tab pos="2200275" algn="l"/>
                <a:tab pos="3387090" algn="l"/>
                <a:tab pos="6947534" algn="l"/>
              </a:tabLst>
            </a:pPr>
            <a:r>
              <a:rPr dirty="0" sz="6600" spc="-20">
                <a:latin typeface="Times New Roman"/>
                <a:cs typeface="Times New Roman"/>
              </a:rPr>
              <a:t>used</a:t>
            </a:r>
            <a:r>
              <a:rPr dirty="0" sz="6600">
                <a:latin typeface="Times New Roman"/>
                <a:cs typeface="Times New Roman"/>
              </a:rPr>
              <a:t>	</a:t>
            </a:r>
            <a:r>
              <a:rPr dirty="0" sz="6600" spc="-25">
                <a:latin typeface="Times New Roman"/>
                <a:cs typeface="Times New Roman"/>
              </a:rPr>
              <a:t>for</a:t>
            </a:r>
            <a:r>
              <a:rPr dirty="0" sz="6600">
                <a:latin typeface="Times New Roman"/>
                <a:cs typeface="Times New Roman"/>
              </a:rPr>
              <a:t>	</a:t>
            </a:r>
            <a:r>
              <a:rPr dirty="0" sz="6600" spc="-10">
                <a:latin typeface="Times New Roman"/>
                <a:cs typeface="Times New Roman"/>
              </a:rPr>
              <a:t>electricity</a:t>
            </a:r>
            <a:r>
              <a:rPr dirty="0" sz="6600">
                <a:latin typeface="Times New Roman"/>
                <a:cs typeface="Times New Roman"/>
              </a:rPr>
              <a:t>	</a:t>
            </a:r>
            <a:r>
              <a:rPr dirty="0" sz="6600" spc="-10">
                <a:latin typeface="Times New Roman"/>
                <a:cs typeface="Times New Roman"/>
              </a:rPr>
              <a:t>generation</a:t>
            </a:r>
            <a:endParaRPr sz="6600">
              <a:latin typeface="Times New Roman"/>
              <a:cs typeface="Times New Roman"/>
            </a:endParaRPr>
          </a:p>
        </p:txBody>
      </p:sp>
      <p:grpSp>
        <p:nvGrpSpPr>
          <p:cNvPr id="72" name="object 72" descr=""/>
          <p:cNvGrpSpPr/>
          <p:nvPr/>
        </p:nvGrpSpPr>
        <p:grpSpPr>
          <a:xfrm>
            <a:off x="12039600" y="0"/>
            <a:ext cx="6248400" cy="10287000"/>
            <a:chOff x="12039600" y="0"/>
            <a:chExt cx="6248400" cy="10287000"/>
          </a:xfrm>
        </p:grpSpPr>
        <p:pic>
          <p:nvPicPr>
            <p:cNvPr id="73" name="object 7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333731" y="3377182"/>
              <a:ext cx="5943599" cy="6909814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039600" y="0"/>
              <a:ext cx="6248400" cy="40767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19656" cy="5797296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334322" y="8109204"/>
            <a:ext cx="6953677" cy="2177796"/>
          </a:xfrm>
          <a:prstGeom prst="rect">
            <a:avLst/>
          </a:prstGeom>
        </p:spPr>
      </p:pic>
      <p:sp>
        <p:nvSpPr>
          <p:cNvPr id="4" name="object 4" descr=""/>
          <p:cNvSpPr/>
          <p:nvPr/>
        </p:nvSpPr>
        <p:spPr>
          <a:xfrm>
            <a:off x="2842260" y="9759695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79">
                <a:moveTo>
                  <a:pt x="24637" y="0"/>
                </a:moveTo>
                <a:lnTo>
                  <a:pt x="17144" y="0"/>
                </a:lnTo>
                <a:lnTo>
                  <a:pt x="13081" y="1447"/>
                </a:lnTo>
                <a:lnTo>
                  <a:pt x="0" y="21335"/>
                </a:lnTo>
                <a:lnTo>
                  <a:pt x="762" y="24879"/>
                </a:lnTo>
                <a:lnTo>
                  <a:pt x="20573" y="42671"/>
                </a:lnTo>
                <a:lnTo>
                  <a:pt x="24637" y="41973"/>
                </a:lnTo>
                <a:lnTo>
                  <a:pt x="41147" y="24879"/>
                </a:lnTo>
                <a:lnTo>
                  <a:pt x="41147" y="17081"/>
                </a:lnTo>
                <a:lnTo>
                  <a:pt x="24637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2692907" y="9909047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79">
                <a:moveTo>
                  <a:pt x="20574" y="0"/>
                </a:moveTo>
                <a:lnTo>
                  <a:pt x="0" y="21335"/>
                </a:lnTo>
                <a:lnTo>
                  <a:pt x="1397" y="29133"/>
                </a:lnTo>
                <a:lnTo>
                  <a:pt x="20574" y="42671"/>
                </a:lnTo>
                <a:lnTo>
                  <a:pt x="24637" y="41935"/>
                </a:lnTo>
                <a:lnTo>
                  <a:pt x="41148" y="21335"/>
                </a:lnTo>
                <a:lnTo>
                  <a:pt x="40512" y="17081"/>
                </a:lnTo>
                <a:lnTo>
                  <a:pt x="2057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2543555" y="10058437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79">
                <a:moveTo>
                  <a:pt x="20574" y="0"/>
                </a:moveTo>
                <a:lnTo>
                  <a:pt x="0" y="17729"/>
                </a:lnTo>
                <a:lnTo>
                  <a:pt x="0" y="25565"/>
                </a:lnTo>
                <a:lnTo>
                  <a:pt x="16510" y="42595"/>
                </a:lnTo>
                <a:lnTo>
                  <a:pt x="24002" y="42595"/>
                </a:lnTo>
                <a:lnTo>
                  <a:pt x="40386" y="25565"/>
                </a:lnTo>
                <a:lnTo>
                  <a:pt x="41148" y="21310"/>
                </a:lnTo>
                <a:lnTo>
                  <a:pt x="40386" y="17729"/>
                </a:lnTo>
                <a:lnTo>
                  <a:pt x="39750" y="13487"/>
                </a:lnTo>
                <a:lnTo>
                  <a:pt x="37718" y="9931"/>
                </a:lnTo>
                <a:lnTo>
                  <a:pt x="34925" y="6388"/>
                </a:lnTo>
                <a:lnTo>
                  <a:pt x="31495" y="3543"/>
                </a:lnTo>
                <a:lnTo>
                  <a:pt x="28067" y="2108"/>
                </a:lnTo>
                <a:lnTo>
                  <a:pt x="24002" y="698"/>
                </a:lnTo>
                <a:lnTo>
                  <a:pt x="2057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2392679" y="10209311"/>
            <a:ext cx="43180" cy="41275"/>
          </a:xfrm>
          <a:custGeom>
            <a:avLst/>
            <a:gdLst/>
            <a:ahLst/>
            <a:cxnLst/>
            <a:rect l="l" t="t" r="r" b="b"/>
            <a:pathLst>
              <a:path w="43180" h="41275">
                <a:moveTo>
                  <a:pt x="25653" y="0"/>
                </a:moveTo>
                <a:lnTo>
                  <a:pt x="17780" y="0"/>
                </a:lnTo>
                <a:lnTo>
                  <a:pt x="13462" y="1352"/>
                </a:lnTo>
                <a:lnTo>
                  <a:pt x="10032" y="3418"/>
                </a:lnTo>
                <a:lnTo>
                  <a:pt x="6476" y="5450"/>
                </a:lnTo>
                <a:lnTo>
                  <a:pt x="3556" y="8905"/>
                </a:lnTo>
                <a:lnTo>
                  <a:pt x="2158" y="12325"/>
                </a:lnTo>
                <a:lnTo>
                  <a:pt x="762" y="16423"/>
                </a:lnTo>
                <a:lnTo>
                  <a:pt x="0" y="20519"/>
                </a:lnTo>
                <a:lnTo>
                  <a:pt x="762" y="23975"/>
                </a:lnTo>
                <a:lnTo>
                  <a:pt x="21336" y="41075"/>
                </a:lnTo>
                <a:lnTo>
                  <a:pt x="25653" y="40398"/>
                </a:lnTo>
                <a:lnTo>
                  <a:pt x="42671" y="23975"/>
                </a:lnTo>
                <a:lnTo>
                  <a:pt x="42671" y="16423"/>
                </a:lnTo>
                <a:lnTo>
                  <a:pt x="41275" y="12325"/>
                </a:lnTo>
                <a:lnTo>
                  <a:pt x="36956" y="5450"/>
                </a:lnTo>
                <a:lnTo>
                  <a:pt x="29844" y="1352"/>
                </a:lnTo>
                <a:lnTo>
                  <a:pt x="25653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/>
          <p:nvPr/>
        </p:nvSpPr>
        <p:spPr>
          <a:xfrm>
            <a:off x="2709672" y="9627107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80" h="43179">
                <a:moveTo>
                  <a:pt x="25653" y="0"/>
                </a:moveTo>
                <a:lnTo>
                  <a:pt x="17779" y="0"/>
                </a:lnTo>
                <a:lnTo>
                  <a:pt x="13461" y="1447"/>
                </a:lnTo>
                <a:lnTo>
                  <a:pt x="10032" y="3581"/>
                </a:lnTo>
                <a:lnTo>
                  <a:pt x="6476" y="5689"/>
                </a:lnTo>
                <a:lnTo>
                  <a:pt x="3555" y="9245"/>
                </a:lnTo>
                <a:lnTo>
                  <a:pt x="2158" y="12788"/>
                </a:lnTo>
                <a:lnTo>
                  <a:pt x="761" y="17081"/>
                </a:lnTo>
                <a:lnTo>
                  <a:pt x="0" y="21336"/>
                </a:lnTo>
                <a:lnTo>
                  <a:pt x="761" y="24879"/>
                </a:lnTo>
                <a:lnTo>
                  <a:pt x="21335" y="42672"/>
                </a:lnTo>
                <a:lnTo>
                  <a:pt x="25653" y="41973"/>
                </a:lnTo>
                <a:lnTo>
                  <a:pt x="42671" y="24879"/>
                </a:lnTo>
                <a:lnTo>
                  <a:pt x="42671" y="17081"/>
                </a:lnTo>
                <a:lnTo>
                  <a:pt x="41275" y="12788"/>
                </a:lnTo>
                <a:lnTo>
                  <a:pt x="36956" y="5689"/>
                </a:lnTo>
                <a:lnTo>
                  <a:pt x="29844" y="1447"/>
                </a:lnTo>
                <a:lnTo>
                  <a:pt x="25653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2560320" y="9777983"/>
            <a:ext cx="43180" cy="41275"/>
          </a:xfrm>
          <a:custGeom>
            <a:avLst/>
            <a:gdLst/>
            <a:ahLst/>
            <a:cxnLst/>
            <a:rect l="l" t="t" r="r" b="b"/>
            <a:pathLst>
              <a:path w="43180" h="41275">
                <a:moveTo>
                  <a:pt x="21336" y="0"/>
                </a:moveTo>
                <a:lnTo>
                  <a:pt x="0" y="20574"/>
                </a:lnTo>
                <a:lnTo>
                  <a:pt x="1397" y="28092"/>
                </a:lnTo>
                <a:lnTo>
                  <a:pt x="21336" y="41148"/>
                </a:lnTo>
                <a:lnTo>
                  <a:pt x="25527" y="40436"/>
                </a:lnTo>
                <a:lnTo>
                  <a:pt x="42672" y="20574"/>
                </a:lnTo>
                <a:lnTo>
                  <a:pt x="41275" y="13017"/>
                </a:lnTo>
                <a:lnTo>
                  <a:pt x="2133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/>
          <p:nvPr/>
        </p:nvSpPr>
        <p:spPr>
          <a:xfrm>
            <a:off x="2410967" y="9927373"/>
            <a:ext cx="43180" cy="41275"/>
          </a:xfrm>
          <a:custGeom>
            <a:avLst/>
            <a:gdLst/>
            <a:ahLst/>
            <a:cxnLst/>
            <a:rect l="l" t="t" r="r" b="b"/>
            <a:pathLst>
              <a:path w="43180" h="41275">
                <a:moveTo>
                  <a:pt x="21336" y="0"/>
                </a:moveTo>
                <a:lnTo>
                  <a:pt x="0" y="17094"/>
                </a:lnTo>
                <a:lnTo>
                  <a:pt x="0" y="24650"/>
                </a:lnTo>
                <a:lnTo>
                  <a:pt x="1396" y="28752"/>
                </a:lnTo>
                <a:lnTo>
                  <a:pt x="3556" y="32169"/>
                </a:lnTo>
                <a:lnTo>
                  <a:pt x="6476" y="34912"/>
                </a:lnTo>
                <a:lnTo>
                  <a:pt x="9270" y="37655"/>
                </a:lnTo>
                <a:lnTo>
                  <a:pt x="12826" y="39725"/>
                </a:lnTo>
                <a:lnTo>
                  <a:pt x="17018" y="41071"/>
                </a:lnTo>
                <a:lnTo>
                  <a:pt x="24892" y="41071"/>
                </a:lnTo>
                <a:lnTo>
                  <a:pt x="41909" y="24650"/>
                </a:lnTo>
                <a:lnTo>
                  <a:pt x="42671" y="20523"/>
                </a:lnTo>
                <a:lnTo>
                  <a:pt x="41909" y="17094"/>
                </a:lnTo>
                <a:lnTo>
                  <a:pt x="41275" y="13004"/>
                </a:lnTo>
                <a:lnTo>
                  <a:pt x="39115" y="9575"/>
                </a:lnTo>
                <a:lnTo>
                  <a:pt x="36194" y="6159"/>
                </a:lnTo>
                <a:lnTo>
                  <a:pt x="32638" y="3416"/>
                </a:lnTo>
                <a:lnTo>
                  <a:pt x="29209" y="2032"/>
                </a:lnTo>
                <a:lnTo>
                  <a:pt x="24892" y="673"/>
                </a:lnTo>
                <a:lnTo>
                  <a:pt x="2133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/>
          <p:nvPr/>
        </p:nvSpPr>
        <p:spPr>
          <a:xfrm>
            <a:off x="2261616" y="10076726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79">
                <a:moveTo>
                  <a:pt x="24637" y="0"/>
                </a:moveTo>
                <a:lnTo>
                  <a:pt x="17144" y="0"/>
                </a:lnTo>
                <a:lnTo>
                  <a:pt x="13081" y="1397"/>
                </a:lnTo>
                <a:lnTo>
                  <a:pt x="0" y="21272"/>
                </a:lnTo>
                <a:lnTo>
                  <a:pt x="761" y="24828"/>
                </a:lnTo>
                <a:lnTo>
                  <a:pt x="20573" y="42595"/>
                </a:lnTo>
                <a:lnTo>
                  <a:pt x="24637" y="41897"/>
                </a:lnTo>
                <a:lnTo>
                  <a:pt x="41147" y="24828"/>
                </a:lnTo>
                <a:lnTo>
                  <a:pt x="41147" y="17030"/>
                </a:lnTo>
                <a:lnTo>
                  <a:pt x="39750" y="12776"/>
                </a:lnTo>
                <a:lnTo>
                  <a:pt x="35686" y="5651"/>
                </a:lnTo>
                <a:lnTo>
                  <a:pt x="28828" y="1397"/>
                </a:lnTo>
                <a:lnTo>
                  <a:pt x="24637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/>
          <p:nvPr/>
        </p:nvSpPr>
        <p:spPr>
          <a:xfrm>
            <a:off x="2578607" y="9496043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79">
                <a:moveTo>
                  <a:pt x="24637" y="0"/>
                </a:moveTo>
                <a:lnTo>
                  <a:pt x="17144" y="0"/>
                </a:lnTo>
                <a:lnTo>
                  <a:pt x="13081" y="1435"/>
                </a:lnTo>
                <a:lnTo>
                  <a:pt x="0" y="21335"/>
                </a:lnTo>
                <a:lnTo>
                  <a:pt x="762" y="24879"/>
                </a:lnTo>
                <a:lnTo>
                  <a:pt x="20574" y="42671"/>
                </a:lnTo>
                <a:lnTo>
                  <a:pt x="24637" y="41973"/>
                </a:lnTo>
                <a:lnTo>
                  <a:pt x="41148" y="24879"/>
                </a:lnTo>
                <a:lnTo>
                  <a:pt x="41148" y="17081"/>
                </a:lnTo>
                <a:lnTo>
                  <a:pt x="39750" y="12788"/>
                </a:lnTo>
                <a:lnTo>
                  <a:pt x="35687" y="5689"/>
                </a:lnTo>
                <a:lnTo>
                  <a:pt x="28829" y="1435"/>
                </a:lnTo>
                <a:lnTo>
                  <a:pt x="24637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/>
          <p:nvPr/>
        </p:nvSpPr>
        <p:spPr>
          <a:xfrm>
            <a:off x="2429255" y="9645395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79">
                <a:moveTo>
                  <a:pt x="20574" y="0"/>
                </a:moveTo>
                <a:lnTo>
                  <a:pt x="0" y="21335"/>
                </a:lnTo>
                <a:lnTo>
                  <a:pt x="635" y="25590"/>
                </a:lnTo>
                <a:lnTo>
                  <a:pt x="20574" y="42671"/>
                </a:lnTo>
                <a:lnTo>
                  <a:pt x="24637" y="41935"/>
                </a:lnTo>
                <a:lnTo>
                  <a:pt x="41148" y="21335"/>
                </a:lnTo>
                <a:lnTo>
                  <a:pt x="39750" y="13500"/>
                </a:lnTo>
                <a:lnTo>
                  <a:pt x="37718" y="9245"/>
                </a:lnTo>
                <a:lnTo>
                  <a:pt x="34925" y="6400"/>
                </a:lnTo>
                <a:lnTo>
                  <a:pt x="32257" y="3543"/>
                </a:lnTo>
                <a:lnTo>
                  <a:pt x="28067" y="1447"/>
                </a:lnTo>
                <a:lnTo>
                  <a:pt x="24637" y="698"/>
                </a:lnTo>
                <a:lnTo>
                  <a:pt x="2057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/>
          <p:nvPr/>
        </p:nvSpPr>
        <p:spPr>
          <a:xfrm>
            <a:off x="2446020" y="9363456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80" h="43179">
                <a:moveTo>
                  <a:pt x="25654" y="0"/>
                </a:moveTo>
                <a:lnTo>
                  <a:pt x="17780" y="0"/>
                </a:lnTo>
                <a:lnTo>
                  <a:pt x="13462" y="1435"/>
                </a:lnTo>
                <a:lnTo>
                  <a:pt x="0" y="21336"/>
                </a:lnTo>
                <a:lnTo>
                  <a:pt x="762" y="24879"/>
                </a:lnTo>
                <a:lnTo>
                  <a:pt x="21336" y="42672"/>
                </a:lnTo>
                <a:lnTo>
                  <a:pt x="25654" y="41973"/>
                </a:lnTo>
                <a:lnTo>
                  <a:pt x="42672" y="24879"/>
                </a:lnTo>
                <a:lnTo>
                  <a:pt x="42672" y="17081"/>
                </a:lnTo>
                <a:lnTo>
                  <a:pt x="41275" y="12788"/>
                </a:lnTo>
                <a:lnTo>
                  <a:pt x="36956" y="5689"/>
                </a:lnTo>
                <a:lnTo>
                  <a:pt x="29844" y="1435"/>
                </a:lnTo>
                <a:lnTo>
                  <a:pt x="2565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5" name="object 15" descr=""/>
          <p:cNvGrpSpPr/>
          <p:nvPr/>
        </p:nvGrpSpPr>
        <p:grpSpPr>
          <a:xfrm>
            <a:off x="1830323" y="9514331"/>
            <a:ext cx="509270" cy="539750"/>
            <a:chOff x="1830323" y="9514331"/>
            <a:chExt cx="509270" cy="539750"/>
          </a:xfrm>
        </p:grpSpPr>
        <p:sp>
          <p:nvSpPr>
            <p:cNvPr id="16" name="object 16" descr=""/>
            <p:cNvSpPr/>
            <p:nvPr/>
          </p:nvSpPr>
          <p:spPr>
            <a:xfrm>
              <a:off x="2296667" y="9514331"/>
              <a:ext cx="43180" cy="41275"/>
            </a:xfrm>
            <a:custGeom>
              <a:avLst/>
              <a:gdLst/>
              <a:ahLst/>
              <a:cxnLst/>
              <a:rect l="l" t="t" r="r" b="b"/>
              <a:pathLst>
                <a:path w="43180" h="41275">
                  <a:moveTo>
                    <a:pt x="21336" y="0"/>
                  </a:moveTo>
                  <a:lnTo>
                    <a:pt x="0" y="20574"/>
                  </a:lnTo>
                  <a:lnTo>
                    <a:pt x="1396" y="28092"/>
                  </a:lnTo>
                  <a:lnTo>
                    <a:pt x="21336" y="41148"/>
                  </a:lnTo>
                  <a:lnTo>
                    <a:pt x="25526" y="40436"/>
                  </a:lnTo>
                  <a:lnTo>
                    <a:pt x="42671" y="20574"/>
                  </a:lnTo>
                  <a:lnTo>
                    <a:pt x="41275" y="13017"/>
                  </a:lnTo>
                  <a:lnTo>
                    <a:pt x="21336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1830323" y="9550945"/>
              <a:ext cx="504825" cy="502920"/>
            </a:xfrm>
            <a:custGeom>
              <a:avLst/>
              <a:gdLst/>
              <a:ahLst/>
              <a:cxnLst/>
              <a:rect l="l" t="t" r="r" b="b"/>
              <a:pathLst>
                <a:path w="504825" h="502920">
                  <a:moveTo>
                    <a:pt x="252221" y="0"/>
                  </a:moveTo>
                  <a:lnTo>
                    <a:pt x="0" y="251421"/>
                  </a:lnTo>
                  <a:lnTo>
                    <a:pt x="252221" y="502843"/>
                  </a:lnTo>
                  <a:lnTo>
                    <a:pt x="504444" y="251421"/>
                  </a:lnTo>
                  <a:lnTo>
                    <a:pt x="252221" y="0"/>
                  </a:lnTo>
                  <a:close/>
                </a:path>
              </a:pathLst>
            </a:custGeom>
            <a:solidFill>
              <a:srgbClr val="8063A1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8" name="object 18" descr=""/>
          <p:cNvGrpSpPr/>
          <p:nvPr/>
        </p:nvGrpSpPr>
        <p:grpSpPr>
          <a:xfrm>
            <a:off x="0" y="7744968"/>
            <a:ext cx="2014855" cy="2542540"/>
            <a:chOff x="0" y="7744968"/>
            <a:chExt cx="2014855" cy="2542540"/>
          </a:xfrm>
        </p:grpSpPr>
        <p:sp>
          <p:nvSpPr>
            <p:cNvPr id="19" name="object 19" descr=""/>
            <p:cNvSpPr/>
            <p:nvPr/>
          </p:nvSpPr>
          <p:spPr>
            <a:xfrm>
              <a:off x="0" y="7744968"/>
              <a:ext cx="1332230" cy="1363980"/>
            </a:xfrm>
            <a:custGeom>
              <a:avLst/>
              <a:gdLst/>
              <a:ahLst/>
              <a:cxnLst/>
              <a:rect l="l" t="t" r="r" b="b"/>
              <a:pathLst>
                <a:path w="1332230" h="1363979">
                  <a:moveTo>
                    <a:pt x="649617" y="0"/>
                  </a:moveTo>
                  <a:lnTo>
                    <a:pt x="0" y="649968"/>
                  </a:lnTo>
                  <a:lnTo>
                    <a:pt x="0" y="714009"/>
                  </a:lnTo>
                  <a:lnTo>
                    <a:pt x="649617" y="1363941"/>
                  </a:lnTo>
                  <a:lnTo>
                    <a:pt x="1331976" y="681989"/>
                  </a:lnTo>
                  <a:lnTo>
                    <a:pt x="649617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0" y="8191500"/>
              <a:ext cx="1332230" cy="2095500"/>
            </a:xfrm>
            <a:custGeom>
              <a:avLst/>
              <a:gdLst/>
              <a:ahLst/>
              <a:cxnLst/>
              <a:rect l="l" t="t" r="r" b="b"/>
              <a:pathLst>
                <a:path w="1332230" h="2095500">
                  <a:moveTo>
                    <a:pt x="885405" y="234696"/>
                  </a:moveTo>
                  <a:lnTo>
                    <a:pt x="650379" y="0"/>
                  </a:lnTo>
                  <a:lnTo>
                    <a:pt x="416077" y="234696"/>
                  </a:lnTo>
                  <a:lnTo>
                    <a:pt x="650379" y="469404"/>
                  </a:lnTo>
                  <a:lnTo>
                    <a:pt x="885405" y="234696"/>
                  </a:lnTo>
                  <a:close/>
                </a:path>
                <a:path w="1332230" h="2095500">
                  <a:moveTo>
                    <a:pt x="1331976" y="1600200"/>
                  </a:moveTo>
                  <a:lnTo>
                    <a:pt x="649617" y="917448"/>
                  </a:lnTo>
                  <a:lnTo>
                    <a:pt x="0" y="1568145"/>
                  </a:lnTo>
                  <a:lnTo>
                    <a:pt x="0" y="1632267"/>
                  </a:lnTo>
                  <a:lnTo>
                    <a:pt x="462495" y="2095500"/>
                  </a:lnTo>
                  <a:lnTo>
                    <a:pt x="836930" y="2095500"/>
                  </a:lnTo>
                  <a:lnTo>
                    <a:pt x="1331976" y="1600200"/>
                  </a:lnTo>
                  <a:close/>
                </a:path>
              </a:pathLst>
            </a:custGeom>
            <a:solidFill>
              <a:srgbClr val="4AACC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837697" y="9791738"/>
              <a:ext cx="990600" cy="495300"/>
            </a:xfrm>
            <a:custGeom>
              <a:avLst/>
              <a:gdLst/>
              <a:ahLst/>
              <a:cxnLst/>
              <a:rect l="l" t="t" r="r" b="b"/>
              <a:pathLst>
                <a:path w="990600" h="495300">
                  <a:moveTo>
                    <a:pt x="495040" y="0"/>
                  </a:moveTo>
                  <a:lnTo>
                    <a:pt x="0" y="495261"/>
                  </a:lnTo>
                  <a:lnTo>
                    <a:pt x="990081" y="495261"/>
                  </a:lnTo>
                  <a:lnTo>
                    <a:pt x="49504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650748" y="8426196"/>
              <a:ext cx="1363980" cy="1365885"/>
            </a:xfrm>
            <a:custGeom>
              <a:avLst/>
              <a:gdLst/>
              <a:ahLst/>
              <a:cxnLst/>
              <a:rect l="l" t="t" r="r" b="b"/>
              <a:pathLst>
                <a:path w="1363980" h="1365884">
                  <a:moveTo>
                    <a:pt x="681990" y="0"/>
                  </a:moveTo>
                  <a:lnTo>
                    <a:pt x="0" y="682751"/>
                  </a:lnTo>
                  <a:lnTo>
                    <a:pt x="681990" y="1365503"/>
                  </a:lnTo>
                  <a:lnTo>
                    <a:pt x="1363979" y="682751"/>
                  </a:lnTo>
                  <a:lnTo>
                    <a:pt x="681990" y="0"/>
                  </a:lnTo>
                  <a:close/>
                </a:path>
              </a:pathLst>
            </a:custGeom>
            <a:solidFill>
              <a:srgbClr val="8063A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1016508" y="8426196"/>
              <a:ext cx="601980" cy="1365885"/>
            </a:xfrm>
            <a:custGeom>
              <a:avLst/>
              <a:gdLst/>
              <a:ahLst/>
              <a:cxnLst/>
              <a:rect l="l" t="t" r="r" b="b"/>
              <a:pathLst>
                <a:path w="601980" h="1365884">
                  <a:moveTo>
                    <a:pt x="316229" y="0"/>
                  </a:moveTo>
                  <a:lnTo>
                    <a:pt x="2832" y="313181"/>
                  </a:lnTo>
                  <a:lnTo>
                    <a:pt x="21183" y="332993"/>
                  </a:lnTo>
                  <a:lnTo>
                    <a:pt x="38100" y="352678"/>
                  </a:lnTo>
                  <a:lnTo>
                    <a:pt x="69164" y="394969"/>
                  </a:lnTo>
                  <a:lnTo>
                    <a:pt x="95262" y="438657"/>
                  </a:lnTo>
                  <a:lnTo>
                    <a:pt x="116433" y="485266"/>
                  </a:lnTo>
                  <a:lnTo>
                    <a:pt x="133400" y="532510"/>
                  </a:lnTo>
                  <a:lnTo>
                    <a:pt x="145364" y="581151"/>
                  </a:lnTo>
                  <a:lnTo>
                    <a:pt x="152450" y="630542"/>
                  </a:lnTo>
                  <a:lnTo>
                    <a:pt x="154546" y="679932"/>
                  </a:lnTo>
                  <a:lnTo>
                    <a:pt x="153847" y="704621"/>
                  </a:lnTo>
                  <a:lnTo>
                    <a:pt x="149618" y="754697"/>
                  </a:lnTo>
                  <a:lnTo>
                    <a:pt x="139750" y="803338"/>
                  </a:lnTo>
                  <a:lnTo>
                    <a:pt x="125615" y="851331"/>
                  </a:lnTo>
                  <a:lnTo>
                    <a:pt x="106565" y="898588"/>
                  </a:lnTo>
                  <a:lnTo>
                    <a:pt x="82562" y="943711"/>
                  </a:lnTo>
                  <a:lnTo>
                    <a:pt x="54330" y="986739"/>
                  </a:lnTo>
                  <a:lnTo>
                    <a:pt x="21183" y="1026947"/>
                  </a:lnTo>
                  <a:lnTo>
                    <a:pt x="0" y="1048816"/>
                  </a:lnTo>
                  <a:lnTo>
                    <a:pt x="316229" y="1365503"/>
                  </a:lnTo>
                  <a:lnTo>
                    <a:pt x="351408" y="1328813"/>
                  </a:lnTo>
                  <a:lnTo>
                    <a:pt x="381761" y="1293558"/>
                  </a:lnTo>
                  <a:lnTo>
                    <a:pt x="410717" y="1256868"/>
                  </a:lnTo>
                  <a:lnTo>
                    <a:pt x="449579" y="1200442"/>
                  </a:lnTo>
                  <a:lnTo>
                    <a:pt x="473582" y="1161668"/>
                  </a:lnTo>
                  <a:lnTo>
                    <a:pt x="494664" y="1122159"/>
                  </a:lnTo>
                  <a:lnTo>
                    <a:pt x="514476" y="1081951"/>
                  </a:lnTo>
                  <a:lnTo>
                    <a:pt x="532129" y="1041044"/>
                  </a:lnTo>
                  <a:lnTo>
                    <a:pt x="539876" y="1019873"/>
                  </a:lnTo>
                  <a:lnTo>
                    <a:pt x="547623" y="999439"/>
                  </a:lnTo>
                  <a:lnTo>
                    <a:pt x="567435" y="935964"/>
                  </a:lnTo>
                  <a:lnTo>
                    <a:pt x="582929" y="871766"/>
                  </a:lnTo>
                  <a:lnTo>
                    <a:pt x="590676" y="828027"/>
                  </a:lnTo>
                  <a:lnTo>
                    <a:pt x="596264" y="784301"/>
                  </a:lnTo>
                  <a:lnTo>
                    <a:pt x="601344" y="718705"/>
                  </a:lnTo>
                  <a:lnTo>
                    <a:pt x="601979" y="696836"/>
                  </a:lnTo>
                  <a:lnTo>
                    <a:pt x="601979" y="675004"/>
                  </a:lnTo>
                  <a:lnTo>
                    <a:pt x="600582" y="631278"/>
                  </a:lnTo>
                  <a:lnTo>
                    <a:pt x="594994" y="565657"/>
                  </a:lnTo>
                  <a:lnTo>
                    <a:pt x="584961" y="500125"/>
                  </a:lnTo>
                  <a:lnTo>
                    <a:pt x="575817" y="457072"/>
                  </a:lnTo>
                  <a:lnTo>
                    <a:pt x="564514" y="414781"/>
                  </a:lnTo>
                  <a:lnTo>
                    <a:pt x="551814" y="372363"/>
                  </a:lnTo>
                  <a:lnTo>
                    <a:pt x="536320" y="330834"/>
                  </a:lnTo>
                  <a:lnTo>
                    <a:pt x="519429" y="289178"/>
                  </a:lnTo>
                  <a:lnTo>
                    <a:pt x="500379" y="249046"/>
                  </a:lnTo>
                  <a:lnTo>
                    <a:pt x="479170" y="208787"/>
                  </a:lnTo>
                  <a:lnTo>
                    <a:pt x="455929" y="170052"/>
                  </a:lnTo>
                  <a:lnTo>
                    <a:pt x="431164" y="131952"/>
                  </a:lnTo>
                  <a:lnTo>
                    <a:pt x="417829" y="113537"/>
                  </a:lnTo>
                  <a:lnTo>
                    <a:pt x="404367" y="94487"/>
                  </a:lnTo>
                  <a:lnTo>
                    <a:pt x="389508" y="76834"/>
                  </a:lnTo>
                  <a:lnTo>
                    <a:pt x="375411" y="58546"/>
                  </a:lnTo>
                  <a:lnTo>
                    <a:pt x="31622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1331975" y="7744968"/>
              <a:ext cx="683260" cy="1363980"/>
            </a:xfrm>
            <a:custGeom>
              <a:avLst/>
              <a:gdLst/>
              <a:ahLst/>
              <a:cxnLst/>
              <a:rect l="l" t="t" r="r" b="b"/>
              <a:pathLst>
                <a:path w="683260" h="1363979">
                  <a:moveTo>
                    <a:pt x="682751" y="0"/>
                  </a:moveTo>
                  <a:lnTo>
                    <a:pt x="0" y="681989"/>
                  </a:lnTo>
                  <a:lnTo>
                    <a:pt x="682751" y="1363941"/>
                  </a:lnTo>
                  <a:lnTo>
                    <a:pt x="682751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0" y="9823722"/>
              <a:ext cx="464184" cy="463550"/>
            </a:xfrm>
            <a:custGeom>
              <a:avLst/>
              <a:gdLst/>
              <a:ahLst/>
              <a:cxnLst/>
              <a:rect l="l" t="t" r="r" b="b"/>
              <a:pathLst>
                <a:path w="464184" h="463550">
                  <a:moveTo>
                    <a:pt x="0" y="0"/>
                  </a:moveTo>
                  <a:lnTo>
                    <a:pt x="0" y="463277"/>
                  </a:lnTo>
                  <a:lnTo>
                    <a:pt x="463562" y="4632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0" y="8458202"/>
              <a:ext cx="650875" cy="1301750"/>
            </a:xfrm>
            <a:custGeom>
              <a:avLst/>
              <a:gdLst/>
              <a:ahLst/>
              <a:cxnLst/>
              <a:rect l="l" t="t" r="r" b="b"/>
              <a:pathLst>
                <a:path w="650875" h="1301750">
                  <a:moveTo>
                    <a:pt x="0" y="0"/>
                  </a:moveTo>
                  <a:lnTo>
                    <a:pt x="0" y="1301492"/>
                  </a:lnTo>
                  <a:lnTo>
                    <a:pt x="650709" y="6507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7" name="object 27" descr=""/>
          <p:cNvGrpSpPr/>
          <p:nvPr/>
        </p:nvGrpSpPr>
        <p:grpSpPr>
          <a:xfrm>
            <a:off x="15866363" y="557783"/>
            <a:ext cx="2421890" cy="4599940"/>
            <a:chOff x="15866363" y="557783"/>
            <a:chExt cx="2421890" cy="4599940"/>
          </a:xfrm>
        </p:grpSpPr>
        <p:sp>
          <p:nvSpPr>
            <p:cNvPr id="28" name="object 28" descr=""/>
            <p:cNvSpPr/>
            <p:nvPr/>
          </p:nvSpPr>
          <p:spPr>
            <a:xfrm>
              <a:off x="16674083" y="557783"/>
              <a:ext cx="1614170" cy="1603375"/>
            </a:xfrm>
            <a:custGeom>
              <a:avLst/>
              <a:gdLst/>
              <a:ahLst/>
              <a:cxnLst/>
              <a:rect l="l" t="t" r="r" b="b"/>
              <a:pathLst>
                <a:path w="1614169" h="1603375">
                  <a:moveTo>
                    <a:pt x="807338" y="0"/>
                  </a:moveTo>
                  <a:lnTo>
                    <a:pt x="0" y="801624"/>
                  </a:lnTo>
                  <a:lnTo>
                    <a:pt x="807338" y="1603248"/>
                  </a:lnTo>
                  <a:lnTo>
                    <a:pt x="1613915" y="801624"/>
                  </a:lnTo>
                  <a:lnTo>
                    <a:pt x="807338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16674084" y="1083563"/>
              <a:ext cx="1614170" cy="2682240"/>
            </a:xfrm>
            <a:custGeom>
              <a:avLst/>
              <a:gdLst/>
              <a:ahLst/>
              <a:cxnLst/>
              <a:rect l="l" t="t" r="r" b="b"/>
              <a:pathLst>
                <a:path w="1614169" h="2682240">
                  <a:moveTo>
                    <a:pt x="1083564" y="275844"/>
                  </a:moveTo>
                  <a:lnTo>
                    <a:pt x="806577" y="0"/>
                  </a:lnTo>
                  <a:lnTo>
                    <a:pt x="528828" y="275844"/>
                  </a:lnTo>
                  <a:lnTo>
                    <a:pt x="806577" y="551688"/>
                  </a:lnTo>
                  <a:lnTo>
                    <a:pt x="1083564" y="275844"/>
                  </a:lnTo>
                  <a:close/>
                </a:path>
                <a:path w="1614169" h="2682240">
                  <a:moveTo>
                    <a:pt x="1613916" y="1879854"/>
                  </a:moveTo>
                  <a:lnTo>
                    <a:pt x="807339" y="1077468"/>
                  </a:lnTo>
                  <a:lnTo>
                    <a:pt x="0" y="1879854"/>
                  </a:lnTo>
                  <a:lnTo>
                    <a:pt x="807339" y="2682240"/>
                  </a:lnTo>
                  <a:lnTo>
                    <a:pt x="1613916" y="1879854"/>
                  </a:lnTo>
                  <a:close/>
                </a:path>
              </a:pathLst>
            </a:custGeom>
            <a:solidFill>
              <a:srgbClr val="4AACC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15866363" y="2962655"/>
              <a:ext cx="1615440" cy="1603375"/>
            </a:xfrm>
            <a:custGeom>
              <a:avLst/>
              <a:gdLst/>
              <a:ahLst/>
              <a:cxnLst/>
              <a:rect l="l" t="t" r="r" b="b"/>
              <a:pathLst>
                <a:path w="1615440" h="1603375">
                  <a:moveTo>
                    <a:pt x="807720" y="0"/>
                  </a:moveTo>
                  <a:lnTo>
                    <a:pt x="0" y="802004"/>
                  </a:lnTo>
                  <a:lnTo>
                    <a:pt x="807720" y="1603248"/>
                  </a:lnTo>
                  <a:lnTo>
                    <a:pt x="1615440" y="802004"/>
                  </a:lnTo>
                  <a:lnTo>
                    <a:pt x="80772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 descr=""/>
            <p:cNvSpPr/>
            <p:nvPr/>
          </p:nvSpPr>
          <p:spPr>
            <a:xfrm>
              <a:off x="15866363" y="1359407"/>
              <a:ext cx="1615440" cy="1603375"/>
            </a:xfrm>
            <a:custGeom>
              <a:avLst/>
              <a:gdLst/>
              <a:ahLst/>
              <a:cxnLst/>
              <a:rect l="l" t="t" r="r" b="b"/>
              <a:pathLst>
                <a:path w="1615440" h="1603375">
                  <a:moveTo>
                    <a:pt x="807720" y="0"/>
                  </a:moveTo>
                  <a:lnTo>
                    <a:pt x="0" y="801624"/>
                  </a:lnTo>
                  <a:lnTo>
                    <a:pt x="807720" y="1603248"/>
                  </a:lnTo>
                  <a:lnTo>
                    <a:pt x="1615440" y="801624"/>
                  </a:lnTo>
                  <a:lnTo>
                    <a:pt x="807720" y="0"/>
                  </a:lnTo>
                  <a:close/>
                </a:path>
              </a:pathLst>
            </a:custGeom>
            <a:solidFill>
              <a:srgbClr val="8063A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 descr=""/>
            <p:cNvSpPr/>
            <p:nvPr/>
          </p:nvSpPr>
          <p:spPr>
            <a:xfrm>
              <a:off x="16335755" y="1359407"/>
              <a:ext cx="711835" cy="1603375"/>
            </a:xfrm>
            <a:custGeom>
              <a:avLst/>
              <a:gdLst/>
              <a:ahLst/>
              <a:cxnLst/>
              <a:rect l="l" t="t" r="r" b="b"/>
              <a:pathLst>
                <a:path w="711834" h="1603375">
                  <a:moveTo>
                    <a:pt x="337947" y="0"/>
                  </a:moveTo>
                  <a:lnTo>
                    <a:pt x="267842" y="68707"/>
                  </a:lnTo>
                  <a:lnTo>
                    <a:pt x="251205" y="90297"/>
                  </a:lnTo>
                  <a:lnTo>
                    <a:pt x="233680" y="110998"/>
                  </a:lnTo>
                  <a:lnTo>
                    <a:pt x="217805" y="133350"/>
                  </a:lnTo>
                  <a:lnTo>
                    <a:pt x="201930" y="154813"/>
                  </a:lnTo>
                  <a:lnTo>
                    <a:pt x="186944" y="177292"/>
                  </a:lnTo>
                  <a:lnTo>
                    <a:pt x="158496" y="222758"/>
                  </a:lnTo>
                  <a:lnTo>
                    <a:pt x="120142" y="292353"/>
                  </a:lnTo>
                  <a:lnTo>
                    <a:pt x="97663" y="339598"/>
                  </a:lnTo>
                  <a:lnTo>
                    <a:pt x="77597" y="388366"/>
                  </a:lnTo>
                  <a:lnTo>
                    <a:pt x="59182" y="437261"/>
                  </a:lnTo>
                  <a:lnTo>
                    <a:pt x="44196" y="486918"/>
                  </a:lnTo>
                  <a:lnTo>
                    <a:pt x="30861" y="536575"/>
                  </a:lnTo>
                  <a:lnTo>
                    <a:pt x="20065" y="587121"/>
                  </a:lnTo>
                  <a:lnTo>
                    <a:pt x="11684" y="638556"/>
                  </a:lnTo>
                  <a:lnTo>
                    <a:pt x="3301" y="715518"/>
                  </a:lnTo>
                  <a:lnTo>
                    <a:pt x="0" y="792480"/>
                  </a:lnTo>
                  <a:lnTo>
                    <a:pt x="0" y="818134"/>
                  </a:lnTo>
                  <a:lnTo>
                    <a:pt x="4190" y="895223"/>
                  </a:lnTo>
                  <a:lnTo>
                    <a:pt x="13334" y="972185"/>
                  </a:lnTo>
                  <a:lnTo>
                    <a:pt x="22478" y="1023493"/>
                  </a:lnTo>
                  <a:lnTo>
                    <a:pt x="34163" y="1074039"/>
                  </a:lnTo>
                  <a:lnTo>
                    <a:pt x="55880" y="1148588"/>
                  </a:lnTo>
                  <a:lnTo>
                    <a:pt x="73405" y="1197483"/>
                  </a:lnTo>
                  <a:lnTo>
                    <a:pt x="82550" y="1222248"/>
                  </a:lnTo>
                  <a:lnTo>
                    <a:pt x="103505" y="1270381"/>
                  </a:lnTo>
                  <a:lnTo>
                    <a:pt x="126873" y="1317498"/>
                  </a:lnTo>
                  <a:lnTo>
                    <a:pt x="151892" y="1363980"/>
                  </a:lnTo>
                  <a:lnTo>
                    <a:pt x="180213" y="1409446"/>
                  </a:lnTo>
                  <a:lnTo>
                    <a:pt x="210311" y="1454150"/>
                  </a:lnTo>
                  <a:lnTo>
                    <a:pt x="242824" y="1497202"/>
                  </a:lnTo>
                  <a:lnTo>
                    <a:pt x="277876" y="1539494"/>
                  </a:lnTo>
                  <a:lnTo>
                    <a:pt x="334517" y="1599946"/>
                  </a:lnTo>
                  <a:lnTo>
                    <a:pt x="337947" y="1603248"/>
                  </a:lnTo>
                  <a:lnTo>
                    <a:pt x="711707" y="1231392"/>
                  </a:lnTo>
                  <a:lnTo>
                    <a:pt x="708405" y="1228978"/>
                  </a:lnTo>
                  <a:lnTo>
                    <a:pt x="686688" y="1205738"/>
                  </a:lnTo>
                  <a:lnTo>
                    <a:pt x="647446" y="1158494"/>
                  </a:lnTo>
                  <a:lnTo>
                    <a:pt x="614045" y="1108075"/>
                  </a:lnTo>
                  <a:lnTo>
                    <a:pt x="585724" y="1054989"/>
                  </a:lnTo>
                  <a:lnTo>
                    <a:pt x="563245" y="999490"/>
                  </a:lnTo>
                  <a:lnTo>
                    <a:pt x="546480" y="943228"/>
                  </a:lnTo>
                  <a:lnTo>
                    <a:pt x="534797" y="886078"/>
                  </a:lnTo>
                  <a:lnTo>
                    <a:pt x="529844" y="827277"/>
                  </a:lnTo>
                  <a:lnTo>
                    <a:pt x="528955" y="798322"/>
                  </a:lnTo>
                  <a:lnTo>
                    <a:pt x="529844" y="769366"/>
                  </a:lnTo>
                  <a:lnTo>
                    <a:pt x="534797" y="711326"/>
                  </a:lnTo>
                  <a:lnTo>
                    <a:pt x="546480" y="653415"/>
                  </a:lnTo>
                  <a:lnTo>
                    <a:pt x="563245" y="597026"/>
                  </a:lnTo>
                  <a:lnTo>
                    <a:pt x="585724" y="542417"/>
                  </a:lnTo>
                  <a:lnTo>
                    <a:pt x="614045" y="489458"/>
                  </a:lnTo>
                  <a:lnTo>
                    <a:pt x="647446" y="438912"/>
                  </a:lnTo>
                  <a:lnTo>
                    <a:pt x="686688" y="390906"/>
                  </a:lnTo>
                  <a:lnTo>
                    <a:pt x="708405" y="367665"/>
                  </a:lnTo>
                  <a:lnTo>
                    <a:pt x="3379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 descr=""/>
            <p:cNvSpPr/>
            <p:nvPr/>
          </p:nvSpPr>
          <p:spPr>
            <a:xfrm>
              <a:off x="15866363" y="557783"/>
              <a:ext cx="807720" cy="1603375"/>
            </a:xfrm>
            <a:custGeom>
              <a:avLst/>
              <a:gdLst/>
              <a:ahLst/>
              <a:cxnLst/>
              <a:rect l="l" t="t" r="r" b="b"/>
              <a:pathLst>
                <a:path w="807719" h="1603375">
                  <a:moveTo>
                    <a:pt x="0" y="0"/>
                  </a:moveTo>
                  <a:lnTo>
                    <a:pt x="0" y="1603248"/>
                  </a:lnTo>
                  <a:lnTo>
                    <a:pt x="807720" y="8016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 descr=""/>
            <p:cNvSpPr/>
            <p:nvPr/>
          </p:nvSpPr>
          <p:spPr>
            <a:xfrm>
              <a:off x="17481803" y="2962655"/>
              <a:ext cx="806450" cy="1603375"/>
            </a:xfrm>
            <a:custGeom>
              <a:avLst/>
              <a:gdLst/>
              <a:ahLst/>
              <a:cxnLst/>
              <a:rect l="l" t="t" r="r" b="b"/>
              <a:pathLst>
                <a:path w="806450" h="1603375">
                  <a:moveTo>
                    <a:pt x="806196" y="0"/>
                  </a:moveTo>
                  <a:lnTo>
                    <a:pt x="0" y="802004"/>
                  </a:lnTo>
                  <a:lnTo>
                    <a:pt x="806196" y="1603248"/>
                  </a:lnTo>
                  <a:lnTo>
                    <a:pt x="8061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 descr=""/>
            <p:cNvSpPr/>
            <p:nvPr/>
          </p:nvSpPr>
          <p:spPr>
            <a:xfrm>
              <a:off x="17990819" y="4565904"/>
              <a:ext cx="297180" cy="591820"/>
            </a:xfrm>
            <a:custGeom>
              <a:avLst/>
              <a:gdLst/>
              <a:ahLst/>
              <a:cxnLst/>
              <a:rect l="l" t="t" r="r" b="b"/>
              <a:pathLst>
                <a:path w="297180" h="591820">
                  <a:moveTo>
                    <a:pt x="297180" y="0"/>
                  </a:moveTo>
                  <a:lnTo>
                    <a:pt x="0" y="295656"/>
                  </a:lnTo>
                  <a:lnTo>
                    <a:pt x="297180" y="591312"/>
                  </a:lnTo>
                  <a:lnTo>
                    <a:pt x="2971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 descr=""/>
            <p:cNvSpPr/>
            <p:nvPr/>
          </p:nvSpPr>
          <p:spPr>
            <a:xfrm>
              <a:off x="17481803" y="1359407"/>
              <a:ext cx="806450" cy="1603375"/>
            </a:xfrm>
            <a:custGeom>
              <a:avLst/>
              <a:gdLst/>
              <a:ahLst/>
              <a:cxnLst/>
              <a:rect l="l" t="t" r="r" b="b"/>
              <a:pathLst>
                <a:path w="806450" h="1603375">
                  <a:moveTo>
                    <a:pt x="806196" y="0"/>
                  </a:moveTo>
                  <a:lnTo>
                    <a:pt x="0" y="801624"/>
                  </a:lnTo>
                  <a:lnTo>
                    <a:pt x="806196" y="1603248"/>
                  </a:lnTo>
                  <a:lnTo>
                    <a:pt x="806196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7" name="object 37" descr=""/>
          <p:cNvSpPr/>
          <p:nvPr/>
        </p:nvSpPr>
        <p:spPr>
          <a:xfrm>
            <a:off x="1964597" y="0"/>
            <a:ext cx="50165" cy="24765"/>
          </a:xfrm>
          <a:custGeom>
            <a:avLst/>
            <a:gdLst/>
            <a:ahLst/>
            <a:cxnLst/>
            <a:rect l="l" t="t" r="r" b="b"/>
            <a:pathLst>
              <a:path w="50164" h="24765">
                <a:moveTo>
                  <a:pt x="50130" y="0"/>
                </a:moveTo>
                <a:lnTo>
                  <a:pt x="0" y="0"/>
                </a:lnTo>
                <a:lnTo>
                  <a:pt x="727" y="3428"/>
                </a:lnTo>
                <a:lnTo>
                  <a:pt x="24984" y="24383"/>
                </a:lnTo>
                <a:lnTo>
                  <a:pt x="29937" y="23495"/>
                </a:lnTo>
                <a:lnTo>
                  <a:pt x="50130" y="3428"/>
                </a:lnTo>
                <a:lnTo>
                  <a:pt x="50130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 descr=""/>
          <p:cNvSpPr/>
          <p:nvPr/>
        </p:nvSpPr>
        <p:spPr>
          <a:xfrm>
            <a:off x="2119883" y="129539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9210" y="0"/>
                </a:moveTo>
                <a:lnTo>
                  <a:pt x="20320" y="0"/>
                </a:lnTo>
                <a:lnTo>
                  <a:pt x="15367" y="1650"/>
                </a:lnTo>
                <a:lnTo>
                  <a:pt x="0" y="25145"/>
                </a:lnTo>
                <a:lnTo>
                  <a:pt x="762" y="29336"/>
                </a:lnTo>
                <a:lnTo>
                  <a:pt x="24384" y="50291"/>
                </a:lnTo>
                <a:lnTo>
                  <a:pt x="29210" y="49402"/>
                </a:lnTo>
                <a:lnTo>
                  <a:pt x="48768" y="29336"/>
                </a:lnTo>
                <a:lnTo>
                  <a:pt x="48768" y="20065"/>
                </a:lnTo>
                <a:lnTo>
                  <a:pt x="47117" y="15112"/>
                </a:lnTo>
                <a:lnTo>
                  <a:pt x="42291" y="6730"/>
                </a:lnTo>
                <a:lnTo>
                  <a:pt x="34163" y="1650"/>
                </a:lnTo>
                <a:lnTo>
                  <a:pt x="29210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 descr=""/>
          <p:cNvSpPr/>
          <p:nvPr/>
        </p:nvSpPr>
        <p:spPr>
          <a:xfrm>
            <a:off x="1789176" y="150876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4384" y="0"/>
                </a:moveTo>
                <a:lnTo>
                  <a:pt x="0" y="25146"/>
                </a:lnTo>
                <a:lnTo>
                  <a:pt x="1650" y="34290"/>
                </a:lnTo>
                <a:lnTo>
                  <a:pt x="24384" y="50292"/>
                </a:lnTo>
                <a:lnTo>
                  <a:pt x="33400" y="48641"/>
                </a:lnTo>
                <a:lnTo>
                  <a:pt x="48768" y="25146"/>
                </a:lnTo>
                <a:lnTo>
                  <a:pt x="48006" y="20193"/>
                </a:lnTo>
                <a:lnTo>
                  <a:pt x="2438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 descr=""/>
          <p:cNvSpPr/>
          <p:nvPr/>
        </p:nvSpPr>
        <p:spPr>
          <a:xfrm>
            <a:off x="2273807" y="286511"/>
            <a:ext cx="50800" cy="48895"/>
          </a:xfrm>
          <a:custGeom>
            <a:avLst/>
            <a:gdLst/>
            <a:ahLst/>
            <a:cxnLst/>
            <a:rect l="l" t="t" r="r" b="b"/>
            <a:pathLst>
              <a:path w="50800" h="48895">
                <a:moveTo>
                  <a:pt x="30099" y="0"/>
                </a:moveTo>
                <a:lnTo>
                  <a:pt x="20955" y="0"/>
                </a:lnTo>
                <a:lnTo>
                  <a:pt x="15875" y="1651"/>
                </a:lnTo>
                <a:lnTo>
                  <a:pt x="0" y="24384"/>
                </a:lnTo>
                <a:lnTo>
                  <a:pt x="889" y="28448"/>
                </a:lnTo>
                <a:lnTo>
                  <a:pt x="25146" y="48768"/>
                </a:lnTo>
                <a:lnTo>
                  <a:pt x="30099" y="47879"/>
                </a:lnTo>
                <a:lnTo>
                  <a:pt x="50292" y="28448"/>
                </a:lnTo>
                <a:lnTo>
                  <a:pt x="50292" y="19558"/>
                </a:lnTo>
                <a:lnTo>
                  <a:pt x="48641" y="14605"/>
                </a:lnTo>
                <a:lnTo>
                  <a:pt x="43561" y="6477"/>
                </a:lnTo>
                <a:lnTo>
                  <a:pt x="35179" y="1651"/>
                </a:lnTo>
                <a:lnTo>
                  <a:pt x="30099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 descr=""/>
          <p:cNvSpPr/>
          <p:nvPr/>
        </p:nvSpPr>
        <p:spPr>
          <a:xfrm>
            <a:off x="1943100" y="306324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5" y="0"/>
                </a:moveTo>
                <a:lnTo>
                  <a:pt x="0" y="25146"/>
                </a:lnTo>
                <a:lnTo>
                  <a:pt x="1650" y="34290"/>
                </a:lnTo>
                <a:lnTo>
                  <a:pt x="25145" y="50292"/>
                </a:lnTo>
                <a:lnTo>
                  <a:pt x="34417" y="48641"/>
                </a:lnTo>
                <a:lnTo>
                  <a:pt x="50292" y="25146"/>
                </a:lnTo>
                <a:lnTo>
                  <a:pt x="48641" y="16001"/>
                </a:lnTo>
                <a:lnTo>
                  <a:pt x="25145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 descr=""/>
          <p:cNvSpPr/>
          <p:nvPr/>
        </p:nvSpPr>
        <p:spPr>
          <a:xfrm>
            <a:off x="1613916" y="327659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4384" y="0"/>
                </a:moveTo>
                <a:lnTo>
                  <a:pt x="19558" y="889"/>
                </a:lnTo>
                <a:lnTo>
                  <a:pt x="14604" y="1650"/>
                </a:lnTo>
                <a:lnTo>
                  <a:pt x="10540" y="4191"/>
                </a:lnTo>
                <a:lnTo>
                  <a:pt x="6603" y="7620"/>
                </a:lnTo>
                <a:lnTo>
                  <a:pt x="1650" y="15875"/>
                </a:lnTo>
                <a:lnTo>
                  <a:pt x="0" y="20955"/>
                </a:lnTo>
                <a:lnTo>
                  <a:pt x="0" y="30225"/>
                </a:lnTo>
                <a:lnTo>
                  <a:pt x="19558" y="50292"/>
                </a:lnTo>
                <a:lnTo>
                  <a:pt x="28447" y="50292"/>
                </a:lnTo>
                <a:lnTo>
                  <a:pt x="48767" y="25146"/>
                </a:lnTo>
                <a:lnTo>
                  <a:pt x="47878" y="20955"/>
                </a:lnTo>
                <a:lnTo>
                  <a:pt x="28447" y="889"/>
                </a:lnTo>
                <a:lnTo>
                  <a:pt x="2438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 descr=""/>
          <p:cNvSpPr/>
          <p:nvPr/>
        </p:nvSpPr>
        <p:spPr>
          <a:xfrm>
            <a:off x="2429255" y="441959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9210" y="0"/>
                </a:moveTo>
                <a:lnTo>
                  <a:pt x="20319" y="0"/>
                </a:lnTo>
                <a:lnTo>
                  <a:pt x="15367" y="1650"/>
                </a:lnTo>
                <a:lnTo>
                  <a:pt x="0" y="25146"/>
                </a:lnTo>
                <a:lnTo>
                  <a:pt x="762" y="29337"/>
                </a:lnTo>
                <a:lnTo>
                  <a:pt x="24383" y="50292"/>
                </a:lnTo>
                <a:lnTo>
                  <a:pt x="29210" y="49403"/>
                </a:lnTo>
                <a:lnTo>
                  <a:pt x="48768" y="29337"/>
                </a:lnTo>
                <a:lnTo>
                  <a:pt x="48768" y="20066"/>
                </a:lnTo>
                <a:lnTo>
                  <a:pt x="47117" y="15113"/>
                </a:lnTo>
                <a:lnTo>
                  <a:pt x="42291" y="6731"/>
                </a:lnTo>
                <a:lnTo>
                  <a:pt x="34162" y="1650"/>
                </a:lnTo>
                <a:lnTo>
                  <a:pt x="29210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 descr=""/>
          <p:cNvSpPr/>
          <p:nvPr/>
        </p:nvSpPr>
        <p:spPr>
          <a:xfrm>
            <a:off x="2098548" y="463295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5" y="0"/>
                </a:moveTo>
                <a:lnTo>
                  <a:pt x="0" y="25146"/>
                </a:lnTo>
                <a:lnTo>
                  <a:pt x="1650" y="34289"/>
                </a:lnTo>
                <a:lnTo>
                  <a:pt x="25145" y="50292"/>
                </a:lnTo>
                <a:lnTo>
                  <a:pt x="34416" y="48640"/>
                </a:lnTo>
                <a:lnTo>
                  <a:pt x="50291" y="25146"/>
                </a:lnTo>
                <a:lnTo>
                  <a:pt x="48640" y="16001"/>
                </a:lnTo>
                <a:lnTo>
                  <a:pt x="25145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 descr=""/>
          <p:cNvSpPr/>
          <p:nvPr/>
        </p:nvSpPr>
        <p:spPr>
          <a:xfrm>
            <a:off x="1767839" y="483108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20066" y="889"/>
                </a:lnTo>
                <a:lnTo>
                  <a:pt x="15112" y="1650"/>
                </a:lnTo>
                <a:lnTo>
                  <a:pt x="10922" y="4191"/>
                </a:lnTo>
                <a:lnTo>
                  <a:pt x="7620" y="7620"/>
                </a:lnTo>
                <a:lnTo>
                  <a:pt x="4191" y="11811"/>
                </a:lnTo>
                <a:lnTo>
                  <a:pt x="1651" y="15875"/>
                </a:lnTo>
                <a:lnTo>
                  <a:pt x="0" y="20955"/>
                </a:lnTo>
                <a:lnTo>
                  <a:pt x="0" y="30225"/>
                </a:lnTo>
                <a:lnTo>
                  <a:pt x="1651" y="35178"/>
                </a:lnTo>
                <a:lnTo>
                  <a:pt x="4191" y="39370"/>
                </a:lnTo>
                <a:lnTo>
                  <a:pt x="7620" y="42672"/>
                </a:lnTo>
                <a:lnTo>
                  <a:pt x="10922" y="46100"/>
                </a:lnTo>
                <a:lnTo>
                  <a:pt x="15112" y="48641"/>
                </a:lnTo>
                <a:lnTo>
                  <a:pt x="20066" y="50292"/>
                </a:lnTo>
                <a:lnTo>
                  <a:pt x="29337" y="50292"/>
                </a:lnTo>
                <a:lnTo>
                  <a:pt x="50292" y="25146"/>
                </a:lnTo>
                <a:lnTo>
                  <a:pt x="49403" y="20955"/>
                </a:lnTo>
                <a:lnTo>
                  <a:pt x="29337" y="889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 descr=""/>
          <p:cNvSpPr/>
          <p:nvPr/>
        </p:nvSpPr>
        <p:spPr>
          <a:xfrm>
            <a:off x="1437132" y="505968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4" h="48895">
                <a:moveTo>
                  <a:pt x="29209" y="0"/>
                </a:moveTo>
                <a:lnTo>
                  <a:pt x="20320" y="0"/>
                </a:lnTo>
                <a:lnTo>
                  <a:pt x="15493" y="1650"/>
                </a:lnTo>
                <a:lnTo>
                  <a:pt x="0" y="24383"/>
                </a:lnTo>
                <a:lnTo>
                  <a:pt x="889" y="28448"/>
                </a:lnTo>
                <a:lnTo>
                  <a:pt x="24384" y="48767"/>
                </a:lnTo>
                <a:lnTo>
                  <a:pt x="29209" y="47878"/>
                </a:lnTo>
                <a:lnTo>
                  <a:pt x="48768" y="28448"/>
                </a:lnTo>
                <a:lnTo>
                  <a:pt x="48768" y="19557"/>
                </a:lnTo>
                <a:lnTo>
                  <a:pt x="29209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 descr=""/>
          <p:cNvSpPr/>
          <p:nvPr/>
        </p:nvSpPr>
        <p:spPr>
          <a:xfrm>
            <a:off x="2253995" y="618744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4384" y="0"/>
                </a:moveTo>
                <a:lnTo>
                  <a:pt x="0" y="25146"/>
                </a:lnTo>
                <a:lnTo>
                  <a:pt x="1651" y="34416"/>
                </a:lnTo>
                <a:lnTo>
                  <a:pt x="24384" y="50291"/>
                </a:lnTo>
                <a:lnTo>
                  <a:pt x="33401" y="48640"/>
                </a:lnTo>
                <a:lnTo>
                  <a:pt x="48768" y="25146"/>
                </a:lnTo>
                <a:lnTo>
                  <a:pt x="48006" y="20192"/>
                </a:lnTo>
                <a:lnTo>
                  <a:pt x="2438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 descr=""/>
          <p:cNvSpPr/>
          <p:nvPr/>
        </p:nvSpPr>
        <p:spPr>
          <a:xfrm>
            <a:off x="1667255" y="777240"/>
            <a:ext cx="591820" cy="596265"/>
          </a:xfrm>
          <a:custGeom>
            <a:avLst/>
            <a:gdLst/>
            <a:ahLst/>
            <a:cxnLst/>
            <a:rect l="l" t="t" r="r" b="b"/>
            <a:pathLst>
              <a:path w="591819" h="596265">
                <a:moveTo>
                  <a:pt x="295656" y="0"/>
                </a:moveTo>
                <a:lnTo>
                  <a:pt x="0" y="297941"/>
                </a:lnTo>
                <a:lnTo>
                  <a:pt x="295656" y="595883"/>
                </a:lnTo>
                <a:lnTo>
                  <a:pt x="591312" y="297941"/>
                </a:lnTo>
                <a:lnTo>
                  <a:pt x="295656" y="0"/>
                </a:lnTo>
                <a:close/>
              </a:path>
            </a:pathLst>
          </a:custGeom>
          <a:solidFill>
            <a:srgbClr val="8063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 descr=""/>
          <p:cNvSpPr/>
          <p:nvPr/>
        </p:nvSpPr>
        <p:spPr>
          <a:xfrm>
            <a:off x="1591055" y="661416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30225" y="0"/>
                </a:moveTo>
                <a:lnTo>
                  <a:pt x="20955" y="0"/>
                </a:lnTo>
                <a:lnTo>
                  <a:pt x="15875" y="1650"/>
                </a:lnTo>
                <a:lnTo>
                  <a:pt x="0" y="25145"/>
                </a:lnTo>
                <a:lnTo>
                  <a:pt x="888" y="29336"/>
                </a:lnTo>
                <a:lnTo>
                  <a:pt x="25146" y="50291"/>
                </a:lnTo>
                <a:lnTo>
                  <a:pt x="30225" y="49402"/>
                </a:lnTo>
                <a:lnTo>
                  <a:pt x="50292" y="29336"/>
                </a:lnTo>
                <a:lnTo>
                  <a:pt x="50292" y="20065"/>
                </a:lnTo>
                <a:lnTo>
                  <a:pt x="48641" y="15112"/>
                </a:lnTo>
                <a:lnTo>
                  <a:pt x="43561" y="6730"/>
                </a:lnTo>
                <a:lnTo>
                  <a:pt x="35179" y="1650"/>
                </a:lnTo>
                <a:lnTo>
                  <a:pt x="30225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 descr=""/>
          <p:cNvSpPr/>
          <p:nvPr/>
        </p:nvSpPr>
        <p:spPr>
          <a:xfrm>
            <a:off x="374904" y="1002791"/>
            <a:ext cx="1602105" cy="1615440"/>
          </a:xfrm>
          <a:custGeom>
            <a:avLst/>
            <a:gdLst/>
            <a:ahLst/>
            <a:cxnLst/>
            <a:rect l="l" t="t" r="r" b="b"/>
            <a:pathLst>
              <a:path w="1602105" h="1615439">
                <a:moveTo>
                  <a:pt x="800455" y="0"/>
                </a:moveTo>
                <a:lnTo>
                  <a:pt x="0" y="807719"/>
                </a:lnTo>
                <a:lnTo>
                  <a:pt x="800455" y="1615439"/>
                </a:lnTo>
                <a:lnTo>
                  <a:pt x="1601723" y="807719"/>
                </a:lnTo>
                <a:lnTo>
                  <a:pt x="800455" y="0"/>
                </a:lnTo>
                <a:close/>
              </a:path>
            </a:pathLst>
          </a:custGeom>
          <a:solidFill>
            <a:srgbClr val="4AACC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 descr=""/>
          <p:cNvSpPr/>
          <p:nvPr/>
        </p:nvSpPr>
        <p:spPr>
          <a:xfrm>
            <a:off x="16805147" y="6054852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0" y="20955"/>
                </a:lnTo>
                <a:lnTo>
                  <a:pt x="0" y="30225"/>
                </a:lnTo>
                <a:lnTo>
                  <a:pt x="20192" y="50292"/>
                </a:lnTo>
                <a:lnTo>
                  <a:pt x="29336" y="50292"/>
                </a:lnTo>
                <a:lnTo>
                  <a:pt x="50292" y="25146"/>
                </a:lnTo>
                <a:lnTo>
                  <a:pt x="49403" y="20955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 descr=""/>
          <p:cNvSpPr/>
          <p:nvPr/>
        </p:nvSpPr>
        <p:spPr>
          <a:xfrm>
            <a:off x="16980408" y="5878067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0" y="25146"/>
                </a:lnTo>
                <a:lnTo>
                  <a:pt x="1651" y="34290"/>
                </a:lnTo>
                <a:lnTo>
                  <a:pt x="25146" y="50292"/>
                </a:lnTo>
                <a:lnTo>
                  <a:pt x="34290" y="48641"/>
                </a:lnTo>
                <a:lnTo>
                  <a:pt x="50292" y="25146"/>
                </a:lnTo>
                <a:lnTo>
                  <a:pt x="48640" y="16002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 descr=""/>
          <p:cNvSpPr/>
          <p:nvPr/>
        </p:nvSpPr>
        <p:spPr>
          <a:xfrm>
            <a:off x="17155667" y="5701284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30226" y="0"/>
                </a:moveTo>
                <a:lnTo>
                  <a:pt x="20955" y="0"/>
                </a:lnTo>
                <a:lnTo>
                  <a:pt x="15875" y="1650"/>
                </a:lnTo>
                <a:lnTo>
                  <a:pt x="0" y="25145"/>
                </a:lnTo>
                <a:lnTo>
                  <a:pt x="889" y="29337"/>
                </a:lnTo>
                <a:lnTo>
                  <a:pt x="20955" y="49402"/>
                </a:lnTo>
                <a:lnTo>
                  <a:pt x="25146" y="50291"/>
                </a:lnTo>
                <a:lnTo>
                  <a:pt x="30226" y="49402"/>
                </a:lnTo>
                <a:lnTo>
                  <a:pt x="35178" y="48640"/>
                </a:lnTo>
                <a:lnTo>
                  <a:pt x="39370" y="46100"/>
                </a:lnTo>
                <a:lnTo>
                  <a:pt x="43561" y="42671"/>
                </a:lnTo>
                <a:lnTo>
                  <a:pt x="48641" y="34416"/>
                </a:lnTo>
                <a:lnTo>
                  <a:pt x="50292" y="29337"/>
                </a:lnTo>
                <a:lnTo>
                  <a:pt x="50292" y="20065"/>
                </a:lnTo>
                <a:lnTo>
                  <a:pt x="35178" y="1650"/>
                </a:lnTo>
                <a:lnTo>
                  <a:pt x="3022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 descr=""/>
          <p:cNvSpPr/>
          <p:nvPr/>
        </p:nvSpPr>
        <p:spPr>
          <a:xfrm>
            <a:off x="17332452" y="5524500"/>
            <a:ext cx="50800" cy="48895"/>
          </a:xfrm>
          <a:custGeom>
            <a:avLst/>
            <a:gdLst/>
            <a:ahLst/>
            <a:cxnLst/>
            <a:rect l="l" t="t" r="r" b="b"/>
            <a:pathLst>
              <a:path w="50800" h="48895">
                <a:moveTo>
                  <a:pt x="25146" y="0"/>
                </a:moveTo>
                <a:lnTo>
                  <a:pt x="0" y="20320"/>
                </a:lnTo>
                <a:lnTo>
                  <a:pt x="0" y="29210"/>
                </a:lnTo>
                <a:lnTo>
                  <a:pt x="20065" y="48767"/>
                </a:lnTo>
                <a:lnTo>
                  <a:pt x="29336" y="48767"/>
                </a:lnTo>
                <a:lnTo>
                  <a:pt x="50292" y="24384"/>
                </a:lnTo>
                <a:lnTo>
                  <a:pt x="49403" y="20320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 descr=""/>
          <p:cNvSpPr/>
          <p:nvPr/>
        </p:nvSpPr>
        <p:spPr>
          <a:xfrm>
            <a:off x="16649700" y="5899403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0" y="20955"/>
                </a:lnTo>
                <a:lnTo>
                  <a:pt x="0" y="30225"/>
                </a:lnTo>
                <a:lnTo>
                  <a:pt x="1651" y="35179"/>
                </a:lnTo>
                <a:lnTo>
                  <a:pt x="6730" y="43561"/>
                </a:lnTo>
                <a:lnTo>
                  <a:pt x="15113" y="48641"/>
                </a:lnTo>
                <a:lnTo>
                  <a:pt x="20192" y="50292"/>
                </a:lnTo>
                <a:lnTo>
                  <a:pt x="29336" y="50292"/>
                </a:lnTo>
                <a:lnTo>
                  <a:pt x="50292" y="25146"/>
                </a:lnTo>
                <a:lnTo>
                  <a:pt x="49403" y="20955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 descr=""/>
          <p:cNvSpPr/>
          <p:nvPr/>
        </p:nvSpPr>
        <p:spPr>
          <a:xfrm>
            <a:off x="16826484" y="5722620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4383" y="0"/>
                </a:moveTo>
                <a:lnTo>
                  <a:pt x="0" y="25145"/>
                </a:lnTo>
                <a:lnTo>
                  <a:pt x="761" y="30099"/>
                </a:lnTo>
                <a:lnTo>
                  <a:pt x="24383" y="50291"/>
                </a:lnTo>
                <a:lnTo>
                  <a:pt x="33273" y="48640"/>
                </a:lnTo>
                <a:lnTo>
                  <a:pt x="48767" y="25145"/>
                </a:lnTo>
                <a:lnTo>
                  <a:pt x="47117" y="16001"/>
                </a:lnTo>
                <a:lnTo>
                  <a:pt x="24383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 descr=""/>
          <p:cNvSpPr/>
          <p:nvPr/>
        </p:nvSpPr>
        <p:spPr>
          <a:xfrm>
            <a:off x="17001743" y="5545835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9209" y="0"/>
                </a:moveTo>
                <a:lnTo>
                  <a:pt x="20319" y="0"/>
                </a:lnTo>
                <a:lnTo>
                  <a:pt x="15494" y="1650"/>
                </a:lnTo>
                <a:lnTo>
                  <a:pt x="0" y="25146"/>
                </a:lnTo>
                <a:lnTo>
                  <a:pt x="888" y="29337"/>
                </a:lnTo>
                <a:lnTo>
                  <a:pt x="20319" y="49402"/>
                </a:lnTo>
                <a:lnTo>
                  <a:pt x="24384" y="50291"/>
                </a:lnTo>
                <a:lnTo>
                  <a:pt x="29209" y="49402"/>
                </a:lnTo>
                <a:lnTo>
                  <a:pt x="34163" y="48640"/>
                </a:lnTo>
                <a:lnTo>
                  <a:pt x="38226" y="46100"/>
                </a:lnTo>
                <a:lnTo>
                  <a:pt x="41401" y="42672"/>
                </a:lnTo>
                <a:lnTo>
                  <a:pt x="44703" y="38480"/>
                </a:lnTo>
                <a:lnTo>
                  <a:pt x="47117" y="34416"/>
                </a:lnTo>
                <a:lnTo>
                  <a:pt x="48767" y="29337"/>
                </a:lnTo>
                <a:lnTo>
                  <a:pt x="48767" y="20065"/>
                </a:lnTo>
                <a:lnTo>
                  <a:pt x="47117" y="15112"/>
                </a:lnTo>
                <a:lnTo>
                  <a:pt x="44703" y="10922"/>
                </a:lnTo>
                <a:lnTo>
                  <a:pt x="41401" y="7619"/>
                </a:lnTo>
                <a:lnTo>
                  <a:pt x="38226" y="4190"/>
                </a:lnTo>
                <a:lnTo>
                  <a:pt x="34163" y="1650"/>
                </a:lnTo>
                <a:lnTo>
                  <a:pt x="29209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 descr=""/>
          <p:cNvSpPr/>
          <p:nvPr/>
        </p:nvSpPr>
        <p:spPr>
          <a:xfrm>
            <a:off x="17178528" y="5367528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4383" y="0"/>
                </a:moveTo>
                <a:lnTo>
                  <a:pt x="0" y="20955"/>
                </a:lnTo>
                <a:lnTo>
                  <a:pt x="0" y="30225"/>
                </a:lnTo>
                <a:lnTo>
                  <a:pt x="1650" y="35179"/>
                </a:lnTo>
                <a:lnTo>
                  <a:pt x="6476" y="43561"/>
                </a:lnTo>
                <a:lnTo>
                  <a:pt x="14604" y="48641"/>
                </a:lnTo>
                <a:lnTo>
                  <a:pt x="19557" y="50292"/>
                </a:lnTo>
                <a:lnTo>
                  <a:pt x="28448" y="50292"/>
                </a:lnTo>
                <a:lnTo>
                  <a:pt x="48767" y="25146"/>
                </a:lnTo>
                <a:lnTo>
                  <a:pt x="47878" y="20955"/>
                </a:lnTo>
                <a:lnTo>
                  <a:pt x="24383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 descr=""/>
          <p:cNvSpPr/>
          <p:nvPr/>
        </p:nvSpPr>
        <p:spPr>
          <a:xfrm>
            <a:off x="16495776" y="5743955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4" h="48895">
                <a:moveTo>
                  <a:pt x="24383" y="0"/>
                </a:moveTo>
                <a:lnTo>
                  <a:pt x="0" y="20320"/>
                </a:lnTo>
                <a:lnTo>
                  <a:pt x="0" y="29210"/>
                </a:lnTo>
                <a:lnTo>
                  <a:pt x="1650" y="34163"/>
                </a:lnTo>
                <a:lnTo>
                  <a:pt x="6476" y="42291"/>
                </a:lnTo>
                <a:lnTo>
                  <a:pt x="14604" y="47117"/>
                </a:lnTo>
                <a:lnTo>
                  <a:pt x="19557" y="48768"/>
                </a:lnTo>
                <a:lnTo>
                  <a:pt x="28447" y="48768"/>
                </a:lnTo>
                <a:lnTo>
                  <a:pt x="48767" y="24384"/>
                </a:lnTo>
                <a:lnTo>
                  <a:pt x="48005" y="20320"/>
                </a:lnTo>
                <a:lnTo>
                  <a:pt x="24383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object 60" descr=""/>
          <p:cNvSpPr/>
          <p:nvPr/>
        </p:nvSpPr>
        <p:spPr>
          <a:xfrm>
            <a:off x="16671036" y="5565647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0" y="25146"/>
                </a:lnTo>
                <a:lnTo>
                  <a:pt x="1650" y="34289"/>
                </a:lnTo>
                <a:lnTo>
                  <a:pt x="25146" y="50291"/>
                </a:lnTo>
                <a:lnTo>
                  <a:pt x="34290" y="48640"/>
                </a:lnTo>
                <a:lnTo>
                  <a:pt x="50292" y="25146"/>
                </a:lnTo>
                <a:lnTo>
                  <a:pt x="48640" y="16001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" name="object 61" descr=""/>
          <p:cNvSpPr/>
          <p:nvPr/>
        </p:nvSpPr>
        <p:spPr>
          <a:xfrm>
            <a:off x="16340328" y="5586984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5" y="0"/>
                </a:moveTo>
                <a:lnTo>
                  <a:pt x="0" y="20954"/>
                </a:lnTo>
                <a:lnTo>
                  <a:pt x="0" y="30225"/>
                </a:lnTo>
                <a:lnTo>
                  <a:pt x="1650" y="35178"/>
                </a:lnTo>
                <a:lnTo>
                  <a:pt x="6730" y="43561"/>
                </a:lnTo>
                <a:lnTo>
                  <a:pt x="15112" y="48640"/>
                </a:lnTo>
                <a:lnTo>
                  <a:pt x="20192" y="50291"/>
                </a:lnTo>
                <a:lnTo>
                  <a:pt x="29336" y="50291"/>
                </a:lnTo>
                <a:lnTo>
                  <a:pt x="50291" y="25145"/>
                </a:lnTo>
                <a:lnTo>
                  <a:pt x="49402" y="20954"/>
                </a:lnTo>
                <a:lnTo>
                  <a:pt x="25145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62" name="object 62" descr=""/>
          <p:cNvGrpSpPr/>
          <p:nvPr/>
        </p:nvGrpSpPr>
        <p:grpSpPr>
          <a:xfrm>
            <a:off x="16515587" y="4858511"/>
            <a:ext cx="635635" cy="601980"/>
            <a:chOff x="16515587" y="4858511"/>
            <a:chExt cx="635635" cy="601980"/>
          </a:xfrm>
        </p:grpSpPr>
        <p:sp>
          <p:nvSpPr>
            <p:cNvPr id="63" name="object 63" descr=""/>
            <p:cNvSpPr/>
            <p:nvPr/>
          </p:nvSpPr>
          <p:spPr>
            <a:xfrm>
              <a:off x="16515587" y="5410199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146" y="0"/>
                  </a:moveTo>
                  <a:lnTo>
                    <a:pt x="0" y="25146"/>
                  </a:lnTo>
                  <a:lnTo>
                    <a:pt x="1650" y="34289"/>
                  </a:lnTo>
                  <a:lnTo>
                    <a:pt x="25146" y="50291"/>
                  </a:lnTo>
                  <a:lnTo>
                    <a:pt x="34290" y="48640"/>
                  </a:lnTo>
                  <a:lnTo>
                    <a:pt x="50292" y="25146"/>
                  </a:lnTo>
                  <a:lnTo>
                    <a:pt x="48640" y="15875"/>
                  </a:lnTo>
                  <a:lnTo>
                    <a:pt x="25146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 descr=""/>
            <p:cNvSpPr/>
            <p:nvPr/>
          </p:nvSpPr>
          <p:spPr>
            <a:xfrm>
              <a:off x="16559783" y="4858511"/>
              <a:ext cx="591820" cy="596265"/>
            </a:xfrm>
            <a:custGeom>
              <a:avLst/>
              <a:gdLst/>
              <a:ahLst/>
              <a:cxnLst/>
              <a:rect l="l" t="t" r="r" b="b"/>
              <a:pathLst>
                <a:path w="591819" h="596264">
                  <a:moveTo>
                    <a:pt x="295655" y="0"/>
                  </a:moveTo>
                  <a:lnTo>
                    <a:pt x="0" y="297941"/>
                  </a:lnTo>
                  <a:lnTo>
                    <a:pt x="295655" y="595884"/>
                  </a:lnTo>
                  <a:lnTo>
                    <a:pt x="591311" y="297941"/>
                  </a:lnTo>
                  <a:lnTo>
                    <a:pt x="295655" y="0"/>
                  </a:lnTo>
                  <a:close/>
                </a:path>
              </a:pathLst>
            </a:custGeom>
            <a:solidFill>
              <a:srgbClr val="8063A1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65" name="object 65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632936" y="50292"/>
            <a:ext cx="1571244" cy="1568196"/>
          </a:xfrm>
          <a:prstGeom prst="rect">
            <a:avLst/>
          </a:prstGeom>
        </p:spPr>
      </p:pic>
      <p:grpSp>
        <p:nvGrpSpPr>
          <p:cNvPr id="66" name="object 66" descr=""/>
          <p:cNvGrpSpPr/>
          <p:nvPr/>
        </p:nvGrpSpPr>
        <p:grpSpPr>
          <a:xfrm>
            <a:off x="9585959" y="0"/>
            <a:ext cx="8702040" cy="10287000"/>
            <a:chOff x="9585959" y="0"/>
            <a:chExt cx="8702040" cy="10287000"/>
          </a:xfrm>
        </p:grpSpPr>
        <p:pic>
          <p:nvPicPr>
            <p:cNvPr id="67" name="object 6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585959" y="10078213"/>
              <a:ext cx="8702040" cy="208786"/>
            </a:xfrm>
            <a:prstGeom prst="rect">
              <a:avLst/>
            </a:prstGeom>
          </p:spPr>
        </p:pic>
        <p:pic>
          <p:nvPicPr>
            <p:cNvPr id="68" name="object 6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601199" y="0"/>
              <a:ext cx="8686800" cy="10088880"/>
            </a:xfrm>
            <a:prstGeom prst="rect">
              <a:avLst/>
            </a:prstGeom>
          </p:spPr>
        </p:pic>
      </p:grpSp>
      <p:sp>
        <p:nvSpPr>
          <p:cNvPr id="69" name="object 69" descr=""/>
          <p:cNvSpPr txBox="1"/>
          <p:nvPr/>
        </p:nvSpPr>
        <p:spPr>
          <a:xfrm>
            <a:off x="307340" y="1297610"/>
            <a:ext cx="9142095" cy="818007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7000"/>
              </a:lnSpc>
              <a:spcBef>
                <a:spcPts val="95"/>
              </a:spcBef>
            </a:pPr>
            <a:r>
              <a:rPr dirty="0" sz="5000" spc="-40">
                <a:latin typeface="Times New Roman"/>
                <a:cs typeface="Times New Roman"/>
              </a:rPr>
              <a:t>Wastewater</a:t>
            </a:r>
            <a:r>
              <a:rPr dirty="0" sz="5000" spc="-80">
                <a:latin typeface="Times New Roman"/>
                <a:cs typeface="Times New Roman"/>
              </a:rPr>
              <a:t> </a:t>
            </a:r>
            <a:r>
              <a:rPr dirty="0" sz="5000">
                <a:latin typeface="Times New Roman"/>
                <a:cs typeface="Times New Roman"/>
              </a:rPr>
              <a:t>treatment</a:t>
            </a:r>
            <a:r>
              <a:rPr dirty="0" sz="5000" spc="-75">
                <a:latin typeface="Times New Roman"/>
                <a:cs typeface="Times New Roman"/>
              </a:rPr>
              <a:t> </a:t>
            </a:r>
            <a:r>
              <a:rPr dirty="0" sz="5000">
                <a:latin typeface="Times New Roman"/>
                <a:cs typeface="Times New Roman"/>
              </a:rPr>
              <a:t>is</a:t>
            </a:r>
            <a:r>
              <a:rPr dirty="0" sz="5000" spc="-100">
                <a:latin typeface="Times New Roman"/>
                <a:cs typeface="Times New Roman"/>
              </a:rPr>
              <a:t> </a:t>
            </a:r>
            <a:r>
              <a:rPr dirty="0" sz="5000" spc="-10">
                <a:latin typeface="Times New Roman"/>
                <a:cs typeface="Times New Roman"/>
              </a:rPr>
              <a:t>essential </a:t>
            </a:r>
            <a:r>
              <a:rPr dirty="0" sz="5000">
                <a:latin typeface="Times New Roman"/>
                <a:cs typeface="Times New Roman"/>
              </a:rPr>
              <a:t>for protecting</a:t>
            </a:r>
            <a:r>
              <a:rPr dirty="0" sz="5000" spc="-45">
                <a:latin typeface="Times New Roman"/>
                <a:cs typeface="Times New Roman"/>
              </a:rPr>
              <a:t> </a:t>
            </a:r>
            <a:r>
              <a:rPr dirty="0" sz="5000">
                <a:latin typeface="Times New Roman"/>
                <a:cs typeface="Times New Roman"/>
              </a:rPr>
              <a:t>human </a:t>
            </a:r>
            <a:r>
              <a:rPr dirty="0" sz="5000" spc="-10">
                <a:latin typeface="Times New Roman"/>
                <a:cs typeface="Times New Roman"/>
              </a:rPr>
              <a:t>health, </a:t>
            </a:r>
            <a:r>
              <a:rPr dirty="0" sz="5000">
                <a:latin typeface="Times New Roman"/>
                <a:cs typeface="Times New Roman"/>
              </a:rPr>
              <a:t>maintaining</a:t>
            </a:r>
            <a:r>
              <a:rPr dirty="0" sz="5000" spc="-20">
                <a:latin typeface="Times New Roman"/>
                <a:cs typeface="Times New Roman"/>
              </a:rPr>
              <a:t> </a:t>
            </a:r>
            <a:r>
              <a:rPr dirty="0" sz="5000">
                <a:latin typeface="Times New Roman"/>
                <a:cs typeface="Times New Roman"/>
              </a:rPr>
              <a:t>environmental</a:t>
            </a:r>
            <a:r>
              <a:rPr dirty="0" sz="5000" spc="-35">
                <a:latin typeface="Times New Roman"/>
                <a:cs typeface="Times New Roman"/>
              </a:rPr>
              <a:t> </a:t>
            </a:r>
            <a:r>
              <a:rPr dirty="0" sz="5000" spc="-10">
                <a:latin typeface="Times New Roman"/>
                <a:cs typeface="Times New Roman"/>
              </a:rPr>
              <a:t>balance, </a:t>
            </a:r>
            <a:r>
              <a:rPr dirty="0" sz="5000">
                <a:latin typeface="Times New Roman"/>
                <a:cs typeface="Times New Roman"/>
              </a:rPr>
              <a:t>and</a:t>
            </a:r>
            <a:r>
              <a:rPr dirty="0" sz="5000" spc="-75">
                <a:latin typeface="Times New Roman"/>
                <a:cs typeface="Times New Roman"/>
              </a:rPr>
              <a:t> </a:t>
            </a:r>
            <a:r>
              <a:rPr dirty="0" sz="5000">
                <a:latin typeface="Times New Roman"/>
                <a:cs typeface="Times New Roman"/>
              </a:rPr>
              <a:t>promoting</a:t>
            </a:r>
            <a:r>
              <a:rPr dirty="0" sz="5000" spc="-100">
                <a:latin typeface="Times New Roman"/>
                <a:cs typeface="Times New Roman"/>
              </a:rPr>
              <a:t> </a:t>
            </a:r>
            <a:r>
              <a:rPr dirty="0" sz="5000">
                <a:latin typeface="Times New Roman"/>
                <a:cs typeface="Times New Roman"/>
              </a:rPr>
              <a:t>sustainable</a:t>
            </a:r>
            <a:r>
              <a:rPr dirty="0" sz="5000" spc="-75">
                <a:latin typeface="Times New Roman"/>
                <a:cs typeface="Times New Roman"/>
              </a:rPr>
              <a:t> </a:t>
            </a:r>
            <a:r>
              <a:rPr dirty="0" sz="5000" spc="-10">
                <a:latin typeface="Times New Roman"/>
                <a:cs typeface="Times New Roman"/>
              </a:rPr>
              <a:t>water </a:t>
            </a:r>
            <a:r>
              <a:rPr dirty="0" sz="5000">
                <a:latin typeface="Times New Roman"/>
                <a:cs typeface="Times New Roman"/>
              </a:rPr>
              <a:t>management.</a:t>
            </a:r>
            <a:r>
              <a:rPr dirty="0" sz="5000" spc="-295">
                <a:latin typeface="Times New Roman"/>
                <a:cs typeface="Times New Roman"/>
              </a:rPr>
              <a:t> </a:t>
            </a:r>
            <a:r>
              <a:rPr dirty="0" sz="5000">
                <a:latin typeface="Times New Roman"/>
                <a:cs typeface="Times New Roman"/>
              </a:rPr>
              <a:t>As</a:t>
            </a:r>
            <a:r>
              <a:rPr dirty="0" sz="5000" spc="-15">
                <a:latin typeface="Times New Roman"/>
                <a:cs typeface="Times New Roman"/>
              </a:rPr>
              <a:t> </a:t>
            </a:r>
            <a:r>
              <a:rPr dirty="0" sz="5000">
                <a:latin typeface="Times New Roman"/>
                <a:cs typeface="Times New Roman"/>
              </a:rPr>
              <a:t>urbanization</a:t>
            </a:r>
            <a:r>
              <a:rPr dirty="0" sz="5000" spc="-55">
                <a:latin typeface="Times New Roman"/>
                <a:cs typeface="Times New Roman"/>
              </a:rPr>
              <a:t> </a:t>
            </a:r>
            <a:r>
              <a:rPr dirty="0" sz="5000" spc="-25">
                <a:latin typeface="Times New Roman"/>
                <a:cs typeface="Times New Roman"/>
              </a:rPr>
              <a:t>and </a:t>
            </a:r>
            <a:r>
              <a:rPr dirty="0" sz="5000">
                <a:latin typeface="Times New Roman"/>
                <a:cs typeface="Times New Roman"/>
              </a:rPr>
              <a:t>industrialization </a:t>
            </a:r>
            <a:r>
              <a:rPr dirty="0" sz="5000" spc="-10">
                <a:latin typeface="Times New Roman"/>
                <a:cs typeface="Times New Roman"/>
              </a:rPr>
              <a:t>increase, </a:t>
            </a:r>
            <a:r>
              <a:rPr dirty="0" sz="5000">
                <a:latin typeface="Times New Roman"/>
                <a:cs typeface="Times New Roman"/>
              </a:rPr>
              <a:t>investment</a:t>
            </a:r>
            <a:r>
              <a:rPr dirty="0" sz="5000" spc="-30">
                <a:latin typeface="Times New Roman"/>
                <a:cs typeface="Times New Roman"/>
              </a:rPr>
              <a:t> </a:t>
            </a:r>
            <a:r>
              <a:rPr dirty="0" sz="5000">
                <a:latin typeface="Times New Roman"/>
                <a:cs typeface="Times New Roman"/>
              </a:rPr>
              <a:t>in advanced </a:t>
            </a:r>
            <a:r>
              <a:rPr dirty="0" sz="5000" spc="-10">
                <a:latin typeface="Times New Roman"/>
                <a:cs typeface="Times New Roman"/>
              </a:rPr>
              <a:t>wastewater </a:t>
            </a:r>
            <a:r>
              <a:rPr dirty="0" sz="5000">
                <a:latin typeface="Times New Roman"/>
                <a:cs typeface="Times New Roman"/>
              </a:rPr>
              <a:t>treatment</a:t>
            </a:r>
            <a:r>
              <a:rPr dirty="0" sz="5000" spc="-15">
                <a:latin typeface="Times New Roman"/>
                <a:cs typeface="Times New Roman"/>
              </a:rPr>
              <a:t> </a:t>
            </a:r>
            <a:r>
              <a:rPr dirty="0" sz="5000">
                <a:latin typeface="Times New Roman"/>
                <a:cs typeface="Times New Roman"/>
              </a:rPr>
              <a:t>technologies</a:t>
            </a:r>
            <a:r>
              <a:rPr dirty="0" sz="5000" spc="-15">
                <a:latin typeface="Times New Roman"/>
                <a:cs typeface="Times New Roman"/>
              </a:rPr>
              <a:t> </a:t>
            </a:r>
            <a:r>
              <a:rPr dirty="0" sz="5000">
                <a:latin typeface="Times New Roman"/>
                <a:cs typeface="Times New Roman"/>
              </a:rPr>
              <a:t>and</a:t>
            </a:r>
            <a:r>
              <a:rPr dirty="0" sz="5000" spc="5">
                <a:latin typeface="Times New Roman"/>
                <a:cs typeface="Times New Roman"/>
              </a:rPr>
              <a:t> </a:t>
            </a:r>
            <a:r>
              <a:rPr dirty="0" sz="5000" spc="-10">
                <a:latin typeface="Times New Roman"/>
                <a:cs typeface="Times New Roman"/>
              </a:rPr>
              <a:t>policies </a:t>
            </a:r>
            <a:r>
              <a:rPr dirty="0" sz="5000">
                <a:latin typeface="Times New Roman"/>
                <a:cs typeface="Times New Roman"/>
              </a:rPr>
              <a:t>will</a:t>
            </a:r>
            <a:r>
              <a:rPr dirty="0" sz="5000" spc="-40">
                <a:latin typeface="Times New Roman"/>
                <a:cs typeface="Times New Roman"/>
              </a:rPr>
              <a:t> </a:t>
            </a:r>
            <a:r>
              <a:rPr dirty="0" sz="5000">
                <a:latin typeface="Times New Roman"/>
                <a:cs typeface="Times New Roman"/>
              </a:rPr>
              <a:t>be</a:t>
            </a:r>
            <a:r>
              <a:rPr dirty="0" sz="5000" spc="-35">
                <a:latin typeface="Times New Roman"/>
                <a:cs typeface="Times New Roman"/>
              </a:rPr>
              <a:t> </a:t>
            </a:r>
            <a:r>
              <a:rPr dirty="0" sz="5000">
                <a:latin typeface="Times New Roman"/>
                <a:cs typeface="Times New Roman"/>
              </a:rPr>
              <a:t>crucial</a:t>
            </a:r>
            <a:r>
              <a:rPr dirty="0" sz="5000" spc="-35">
                <a:latin typeface="Times New Roman"/>
                <a:cs typeface="Times New Roman"/>
              </a:rPr>
              <a:t> </a:t>
            </a:r>
            <a:r>
              <a:rPr dirty="0" sz="5000">
                <a:latin typeface="Times New Roman"/>
                <a:cs typeface="Times New Roman"/>
              </a:rPr>
              <a:t>for</a:t>
            </a:r>
            <a:r>
              <a:rPr dirty="0" sz="5000" spc="-65">
                <a:latin typeface="Times New Roman"/>
                <a:cs typeface="Times New Roman"/>
              </a:rPr>
              <a:t> </a:t>
            </a:r>
            <a:r>
              <a:rPr dirty="0" sz="5000">
                <a:latin typeface="Times New Roman"/>
                <a:cs typeface="Times New Roman"/>
              </a:rPr>
              <a:t>a</a:t>
            </a:r>
            <a:r>
              <a:rPr dirty="0" sz="5000" spc="-35">
                <a:latin typeface="Times New Roman"/>
                <a:cs typeface="Times New Roman"/>
              </a:rPr>
              <a:t> </a:t>
            </a:r>
            <a:r>
              <a:rPr dirty="0" sz="5000">
                <a:latin typeface="Times New Roman"/>
                <a:cs typeface="Times New Roman"/>
              </a:rPr>
              <a:t>cleaner</a:t>
            </a:r>
            <a:r>
              <a:rPr dirty="0" sz="5000" spc="-35">
                <a:latin typeface="Times New Roman"/>
                <a:cs typeface="Times New Roman"/>
              </a:rPr>
              <a:t> </a:t>
            </a:r>
            <a:r>
              <a:rPr dirty="0" sz="5000" spc="-25">
                <a:latin typeface="Times New Roman"/>
                <a:cs typeface="Times New Roman"/>
              </a:rPr>
              <a:t>and </a:t>
            </a:r>
            <a:r>
              <a:rPr dirty="0" sz="5000">
                <a:latin typeface="Times New Roman"/>
                <a:cs typeface="Times New Roman"/>
              </a:rPr>
              <a:t>healthier </a:t>
            </a:r>
            <a:r>
              <a:rPr dirty="0" sz="5000" spc="-10">
                <a:latin typeface="Times New Roman"/>
                <a:cs typeface="Times New Roman"/>
              </a:rPr>
              <a:t>future</a:t>
            </a:r>
            <a:endParaRPr sz="5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530361"/>
            <a:ext cx="1764792" cy="5756637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468343" y="0"/>
            <a:ext cx="1819655" cy="5797296"/>
          </a:xfrm>
          <a:prstGeom prst="rect">
            <a:avLst/>
          </a:prstGeom>
        </p:spPr>
      </p:pic>
      <p:grpSp>
        <p:nvGrpSpPr>
          <p:cNvPr id="4" name="object 4" descr=""/>
          <p:cNvGrpSpPr/>
          <p:nvPr/>
        </p:nvGrpSpPr>
        <p:grpSpPr>
          <a:xfrm>
            <a:off x="0" y="475487"/>
            <a:ext cx="2014855" cy="1363980"/>
            <a:chOff x="0" y="475487"/>
            <a:chExt cx="2014855" cy="1363980"/>
          </a:xfrm>
        </p:grpSpPr>
        <p:sp>
          <p:nvSpPr>
            <p:cNvPr id="5" name="object 5" descr=""/>
            <p:cNvSpPr/>
            <p:nvPr/>
          </p:nvSpPr>
          <p:spPr>
            <a:xfrm>
              <a:off x="416090" y="922019"/>
              <a:ext cx="469900" cy="471170"/>
            </a:xfrm>
            <a:custGeom>
              <a:avLst/>
              <a:gdLst/>
              <a:ahLst/>
              <a:cxnLst/>
              <a:rect l="l" t="t" r="r" b="b"/>
              <a:pathLst>
                <a:path w="469900" h="471169">
                  <a:moveTo>
                    <a:pt x="234289" y="0"/>
                  </a:moveTo>
                  <a:lnTo>
                    <a:pt x="0" y="235457"/>
                  </a:lnTo>
                  <a:lnTo>
                    <a:pt x="234289" y="470915"/>
                  </a:lnTo>
                  <a:lnTo>
                    <a:pt x="469315" y="235457"/>
                  </a:lnTo>
                  <a:lnTo>
                    <a:pt x="234289" y="0"/>
                  </a:lnTo>
                  <a:close/>
                </a:path>
              </a:pathLst>
            </a:custGeom>
            <a:solidFill>
              <a:srgbClr val="4AACC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0" y="475487"/>
              <a:ext cx="1332230" cy="1363980"/>
            </a:xfrm>
            <a:custGeom>
              <a:avLst/>
              <a:gdLst/>
              <a:ahLst/>
              <a:cxnLst/>
              <a:rect l="l" t="t" r="r" b="b"/>
              <a:pathLst>
                <a:path w="1332230" h="1363980">
                  <a:moveTo>
                    <a:pt x="649617" y="0"/>
                  </a:moveTo>
                  <a:lnTo>
                    <a:pt x="0" y="649968"/>
                  </a:lnTo>
                  <a:lnTo>
                    <a:pt x="0" y="714011"/>
                  </a:lnTo>
                  <a:lnTo>
                    <a:pt x="649617" y="1363979"/>
                  </a:lnTo>
                  <a:lnTo>
                    <a:pt x="1331976" y="681989"/>
                  </a:lnTo>
                  <a:lnTo>
                    <a:pt x="649617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1331975" y="475487"/>
              <a:ext cx="683260" cy="1363980"/>
            </a:xfrm>
            <a:custGeom>
              <a:avLst/>
              <a:gdLst/>
              <a:ahLst/>
              <a:cxnLst/>
              <a:rect l="l" t="t" r="r" b="b"/>
              <a:pathLst>
                <a:path w="683260" h="1363980">
                  <a:moveTo>
                    <a:pt x="682751" y="0"/>
                  </a:moveTo>
                  <a:lnTo>
                    <a:pt x="0" y="681989"/>
                  </a:lnTo>
                  <a:lnTo>
                    <a:pt x="682751" y="1363979"/>
                  </a:lnTo>
                  <a:lnTo>
                    <a:pt x="682751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 descr=""/>
          <p:cNvSpPr/>
          <p:nvPr/>
        </p:nvSpPr>
        <p:spPr>
          <a:xfrm>
            <a:off x="2446020" y="2095500"/>
            <a:ext cx="43180" cy="41275"/>
          </a:xfrm>
          <a:custGeom>
            <a:avLst/>
            <a:gdLst/>
            <a:ahLst/>
            <a:cxnLst/>
            <a:rect l="l" t="t" r="r" b="b"/>
            <a:pathLst>
              <a:path w="43180" h="41275">
                <a:moveTo>
                  <a:pt x="25654" y="0"/>
                </a:moveTo>
                <a:lnTo>
                  <a:pt x="17780" y="0"/>
                </a:lnTo>
                <a:lnTo>
                  <a:pt x="13462" y="1397"/>
                </a:lnTo>
                <a:lnTo>
                  <a:pt x="0" y="20574"/>
                </a:lnTo>
                <a:lnTo>
                  <a:pt x="762" y="24002"/>
                </a:lnTo>
                <a:lnTo>
                  <a:pt x="21336" y="41148"/>
                </a:lnTo>
                <a:lnTo>
                  <a:pt x="25654" y="40513"/>
                </a:lnTo>
                <a:lnTo>
                  <a:pt x="42672" y="24002"/>
                </a:lnTo>
                <a:lnTo>
                  <a:pt x="42672" y="16509"/>
                </a:lnTo>
                <a:lnTo>
                  <a:pt x="41275" y="12319"/>
                </a:lnTo>
                <a:lnTo>
                  <a:pt x="36956" y="5460"/>
                </a:lnTo>
                <a:lnTo>
                  <a:pt x="29844" y="1397"/>
                </a:lnTo>
                <a:lnTo>
                  <a:pt x="2565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2578607" y="2226564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80">
                <a:moveTo>
                  <a:pt x="24637" y="0"/>
                </a:moveTo>
                <a:lnTo>
                  <a:pt x="17144" y="0"/>
                </a:lnTo>
                <a:lnTo>
                  <a:pt x="13081" y="1396"/>
                </a:lnTo>
                <a:lnTo>
                  <a:pt x="0" y="21335"/>
                </a:lnTo>
                <a:lnTo>
                  <a:pt x="762" y="24891"/>
                </a:lnTo>
                <a:lnTo>
                  <a:pt x="20574" y="42671"/>
                </a:lnTo>
                <a:lnTo>
                  <a:pt x="24637" y="41909"/>
                </a:lnTo>
                <a:lnTo>
                  <a:pt x="41148" y="24891"/>
                </a:lnTo>
                <a:lnTo>
                  <a:pt x="41148" y="17144"/>
                </a:lnTo>
                <a:lnTo>
                  <a:pt x="39750" y="12826"/>
                </a:lnTo>
                <a:lnTo>
                  <a:pt x="35687" y="5714"/>
                </a:lnTo>
                <a:lnTo>
                  <a:pt x="28829" y="1396"/>
                </a:lnTo>
                <a:lnTo>
                  <a:pt x="24637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/>
          <p:nvPr/>
        </p:nvSpPr>
        <p:spPr>
          <a:xfrm>
            <a:off x="2296667" y="2244851"/>
            <a:ext cx="43180" cy="41275"/>
          </a:xfrm>
          <a:custGeom>
            <a:avLst/>
            <a:gdLst/>
            <a:ahLst/>
            <a:cxnLst/>
            <a:rect l="l" t="t" r="r" b="b"/>
            <a:pathLst>
              <a:path w="43180" h="41275">
                <a:moveTo>
                  <a:pt x="21336" y="0"/>
                </a:moveTo>
                <a:lnTo>
                  <a:pt x="0" y="20574"/>
                </a:lnTo>
                <a:lnTo>
                  <a:pt x="1396" y="28067"/>
                </a:lnTo>
                <a:lnTo>
                  <a:pt x="21336" y="41148"/>
                </a:lnTo>
                <a:lnTo>
                  <a:pt x="29082" y="39750"/>
                </a:lnTo>
                <a:lnTo>
                  <a:pt x="42671" y="20574"/>
                </a:lnTo>
                <a:lnTo>
                  <a:pt x="41275" y="12953"/>
                </a:lnTo>
                <a:lnTo>
                  <a:pt x="2133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/>
          <p:nvPr/>
        </p:nvSpPr>
        <p:spPr>
          <a:xfrm>
            <a:off x="2709672" y="2359151"/>
            <a:ext cx="43180" cy="41275"/>
          </a:xfrm>
          <a:custGeom>
            <a:avLst/>
            <a:gdLst/>
            <a:ahLst/>
            <a:cxnLst/>
            <a:rect l="l" t="t" r="r" b="b"/>
            <a:pathLst>
              <a:path w="43180" h="41275">
                <a:moveTo>
                  <a:pt x="25653" y="0"/>
                </a:moveTo>
                <a:lnTo>
                  <a:pt x="17779" y="0"/>
                </a:lnTo>
                <a:lnTo>
                  <a:pt x="13461" y="1397"/>
                </a:lnTo>
                <a:lnTo>
                  <a:pt x="0" y="20574"/>
                </a:lnTo>
                <a:lnTo>
                  <a:pt x="761" y="24002"/>
                </a:lnTo>
                <a:lnTo>
                  <a:pt x="21335" y="41148"/>
                </a:lnTo>
                <a:lnTo>
                  <a:pt x="25653" y="40513"/>
                </a:lnTo>
                <a:lnTo>
                  <a:pt x="42671" y="24002"/>
                </a:lnTo>
                <a:lnTo>
                  <a:pt x="42671" y="16509"/>
                </a:lnTo>
                <a:lnTo>
                  <a:pt x="41275" y="12319"/>
                </a:lnTo>
                <a:lnTo>
                  <a:pt x="36956" y="5461"/>
                </a:lnTo>
                <a:lnTo>
                  <a:pt x="29844" y="1397"/>
                </a:lnTo>
                <a:lnTo>
                  <a:pt x="25653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/>
          <p:nvPr/>
        </p:nvSpPr>
        <p:spPr>
          <a:xfrm>
            <a:off x="2429255" y="2375916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80">
                <a:moveTo>
                  <a:pt x="20574" y="0"/>
                </a:moveTo>
                <a:lnTo>
                  <a:pt x="0" y="21335"/>
                </a:lnTo>
                <a:lnTo>
                  <a:pt x="635" y="25526"/>
                </a:lnTo>
                <a:lnTo>
                  <a:pt x="20574" y="42672"/>
                </a:lnTo>
                <a:lnTo>
                  <a:pt x="28067" y="41275"/>
                </a:lnTo>
                <a:lnTo>
                  <a:pt x="41148" y="21335"/>
                </a:lnTo>
                <a:lnTo>
                  <a:pt x="39750" y="13461"/>
                </a:lnTo>
                <a:lnTo>
                  <a:pt x="37718" y="9270"/>
                </a:lnTo>
                <a:lnTo>
                  <a:pt x="32257" y="3555"/>
                </a:lnTo>
                <a:lnTo>
                  <a:pt x="28067" y="1397"/>
                </a:lnTo>
                <a:lnTo>
                  <a:pt x="2057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/>
          <p:nvPr/>
        </p:nvSpPr>
        <p:spPr>
          <a:xfrm>
            <a:off x="0" y="1188721"/>
            <a:ext cx="650875" cy="1301750"/>
          </a:xfrm>
          <a:custGeom>
            <a:avLst/>
            <a:gdLst/>
            <a:ahLst/>
            <a:cxnLst/>
            <a:rect l="l" t="t" r="r" b="b"/>
            <a:pathLst>
              <a:path w="650875" h="1301750">
                <a:moveTo>
                  <a:pt x="0" y="0"/>
                </a:moveTo>
                <a:lnTo>
                  <a:pt x="0" y="1301492"/>
                </a:lnTo>
                <a:lnTo>
                  <a:pt x="650709" y="650746"/>
                </a:lnTo>
                <a:lnTo>
                  <a:pt x="0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4" name="object 14" descr=""/>
          <p:cNvGrpSpPr/>
          <p:nvPr/>
        </p:nvGrpSpPr>
        <p:grpSpPr>
          <a:xfrm>
            <a:off x="650748" y="1156716"/>
            <a:ext cx="1363980" cy="1365885"/>
            <a:chOff x="650748" y="1156716"/>
            <a:chExt cx="1363980" cy="1365885"/>
          </a:xfrm>
        </p:grpSpPr>
        <p:sp>
          <p:nvSpPr>
            <p:cNvPr id="15" name="object 15" descr=""/>
            <p:cNvSpPr/>
            <p:nvPr/>
          </p:nvSpPr>
          <p:spPr>
            <a:xfrm>
              <a:off x="1016508" y="1156716"/>
              <a:ext cx="601980" cy="1365885"/>
            </a:xfrm>
            <a:custGeom>
              <a:avLst/>
              <a:gdLst/>
              <a:ahLst/>
              <a:cxnLst/>
              <a:rect l="l" t="t" r="r" b="b"/>
              <a:pathLst>
                <a:path w="601980" h="1365885">
                  <a:moveTo>
                    <a:pt x="316229" y="0"/>
                  </a:moveTo>
                  <a:lnTo>
                    <a:pt x="2832" y="313181"/>
                  </a:lnTo>
                  <a:lnTo>
                    <a:pt x="21183" y="332993"/>
                  </a:lnTo>
                  <a:lnTo>
                    <a:pt x="38100" y="352678"/>
                  </a:lnTo>
                  <a:lnTo>
                    <a:pt x="69164" y="394969"/>
                  </a:lnTo>
                  <a:lnTo>
                    <a:pt x="95262" y="438657"/>
                  </a:lnTo>
                  <a:lnTo>
                    <a:pt x="116433" y="485266"/>
                  </a:lnTo>
                  <a:lnTo>
                    <a:pt x="133400" y="532510"/>
                  </a:lnTo>
                  <a:lnTo>
                    <a:pt x="145364" y="581151"/>
                  </a:lnTo>
                  <a:lnTo>
                    <a:pt x="152450" y="630554"/>
                  </a:lnTo>
                  <a:lnTo>
                    <a:pt x="154546" y="679957"/>
                  </a:lnTo>
                  <a:lnTo>
                    <a:pt x="153847" y="704595"/>
                  </a:lnTo>
                  <a:lnTo>
                    <a:pt x="149618" y="754633"/>
                  </a:lnTo>
                  <a:lnTo>
                    <a:pt x="139750" y="803401"/>
                  </a:lnTo>
                  <a:lnTo>
                    <a:pt x="125615" y="851280"/>
                  </a:lnTo>
                  <a:lnTo>
                    <a:pt x="106565" y="898525"/>
                  </a:lnTo>
                  <a:lnTo>
                    <a:pt x="82562" y="943736"/>
                  </a:lnTo>
                  <a:lnTo>
                    <a:pt x="54330" y="986789"/>
                  </a:lnTo>
                  <a:lnTo>
                    <a:pt x="21183" y="1026922"/>
                  </a:lnTo>
                  <a:lnTo>
                    <a:pt x="0" y="1048765"/>
                  </a:lnTo>
                  <a:lnTo>
                    <a:pt x="316229" y="1365503"/>
                  </a:lnTo>
                  <a:lnTo>
                    <a:pt x="351408" y="1328801"/>
                  </a:lnTo>
                  <a:lnTo>
                    <a:pt x="381761" y="1293622"/>
                  </a:lnTo>
                  <a:lnTo>
                    <a:pt x="410717" y="1256918"/>
                  </a:lnTo>
                  <a:lnTo>
                    <a:pt x="449579" y="1200403"/>
                  </a:lnTo>
                  <a:lnTo>
                    <a:pt x="473582" y="1161668"/>
                  </a:lnTo>
                  <a:lnTo>
                    <a:pt x="494664" y="1122172"/>
                  </a:lnTo>
                  <a:lnTo>
                    <a:pt x="514476" y="1081912"/>
                  </a:lnTo>
                  <a:lnTo>
                    <a:pt x="532129" y="1041018"/>
                  </a:lnTo>
                  <a:lnTo>
                    <a:pt x="539876" y="1019809"/>
                  </a:lnTo>
                  <a:lnTo>
                    <a:pt x="547623" y="999489"/>
                  </a:lnTo>
                  <a:lnTo>
                    <a:pt x="567435" y="935989"/>
                  </a:lnTo>
                  <a:lnTo>
                    <a:pt x="582929" y="871727"/>
                  </a:lnTo>
                  <a:lnTo>
                    <a:pt x="590676" y="828039"/>
                  </a:lnTo>
                  <a:lnTo>
                    <a:pt x="596264" y="784351"/>
                  </a:lnTo>
                  <a:lnTo>
                    <a:pt x="601344" y="718692"/>
                  </a:lnTo>
                  <a:lnTo>
                    <a:pt x="601979" y="696849"/>
                  </a:lnTo>
                  <a:lnTo>
                    <a:pt x="601979" y="675004"/>
                  </a:lnTo>
                  <a:lnTo>
                    <a:pt x="600582" y="631316"/>
                  </a:lnTo>
                  <a:lnTo>
                    <a:pt x="594994" y="565657"/>
                  </a:lnTo>
                  <a:lnTo>
                    <a:pt x="584961" y="500125"/>
                  </a:lnTo>
                  <a:lnTo>
                    <a:pt x="575817" y="457073"/>
                  </a:lnTo>
                  <a:lnTo>
                    <a:pt x="564514" y="414781"/>
                  </a:lnTo>
                  <a:lnTo>
                    <a:pt x="551814" y="372363"/>
                  </a:lnTo>
                  <a:lnTo>
                    <a:pt x="536320" y="330834"/>
                  </a:lnTo>
                  <a:lnTo>
                    <a:pt x="519429" y="289178"/>
                  </a:lnTo>
                  <a:lnTo>
                    <a:pt x="500379" y="249047"/>
                  </a:lnTo>
                  <a:lnTo>
                    <a:pt x="479170" y="208787"/>
                  </a:lnTo>
                  <a:lnTo>
                    <a:pt x="455929" y="170052"/>
                  </a:lnTo>
                  <a:lnTo>
                    <a:pt x="431164" y="131952"/>
                  </a:lnTo>
                  <a:lnTo>
                    <a:pt x="417829" y="113537"/>
                  </a:lnTo>
                  <a:lnTo>
                    <a:pt x="404367" y="94487"/>
                  </a:lnTo>
                  <a:lnTo>
                    <a:pt x="389508" y="76834"/>
                  </a:lnTo>
                  <a:lnTo>
                    <a:pt x="375411" y="58547"/>
                  </a:lnTo>
                  <a:lnTo>
                    <a:pt x="31622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650748" y="1156716"/>
              <a:ext cx="1363980" cy="1365885"/>
            </a:xfrm>
            <a:custGeom>
              <a:avLst/>
              <a:gdLst/>
              <a:ahLst/>
              <a:cxnLst/>
              <a:rect l="l" t="t" r="r" b="b"/>
              <a:pathLst>
                <a:path w="1363980" h="1365885">
                  <a:moveTo>
                    <a:pt x="681990" y="0"/>
                  </a:moveTo>
                  <a:lnTo>
                    <a:pt x="0" y="682751"/>
                  </a:lnTo>
                  <a:lnTo>
                    <a:pt x="681990" y="1365503"/>
                  </a:lnTo>
                  <a:lnTo>
                    <a:pt x="1363979" y="682751"/>
                  </a:lnTo>
                  <a:lnTo>
                    <a:pt x="681990" y="0"/>
                  </a:lnTo>
                  <a:close/>
                </a:path>
              </a:pathLst>
            </a:custGeom>
            <a:solidFill>
              <a:srgbClr val="8063A1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 descr=""/>
          <p:cNvSpPr/>
          <p:nvPr/>
        </p:nvSpPr>
        <p:spPr>
          <a:xfrm>
            <a:off x="2842260" y="2490216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80">
                <a:moveTo>
                  <a:pt x="24637" y="0"/>
                </a:moveTo>
                <a:lnTo>
                  <a:pt x="17144" y="0"/>
                </a:lnTo>
                <a:lnTo>
                  <a:pt x="13081" y="1397"/>
                </a:lnTo>
                <a:lnTo>
                  <a:pt x="0" y="21335"/>
                </a:lnTo>
                <a:lnTo>
                  <a:pt x="762" y="24891"/>
                </a:lnTo>
                <a:lnTo>
                  <a:pt x="20573" y="42672"/>
                </a:lnTo>
                <a:lnTo>
                  <a:pt x="24637" y="41909"/>
                </a:lnTo>
                <a:lnTo>
                  <a:pt x="41147" y="24891"/>
                </a:lnTo>
                <a:lnTo>
                  <a:pt x="41147" y="17144"/>
                </a:lnTo>
                <a:lnTo>
                  <a:pt x="24637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 descr=""/>
          <p:cNvSpPr/>
          <p:nvPr/>
        </p:nvSpPr>
        <p:spPr>
          <a:xfrm>
            <a:off x="2560320" y="2508504"/>
            <a:ext cx="43180" cy="41275"/>
          </a:xfrm>
          <a:custGeom>
            <a:avLst/>
            <a:gdLst/>
            <a:ahLst/>
            <a:cxnLst/>
            <a:rect l="l" t="t" r="r" b="b"/>
            <a:pathLst>
              <a:path w="43180" h="41275">
                <a:moveTo>
                  <a:pt x="21336" y="0"/>
                </a:moveTo>
                <a:lnTo>
                  <a:pt x="0" y="20574"/>
                </a:lnTo>
                <a:lnTo>
                  <a:pt x="1397" y="28067"/>
                </a:lnTo>
                <a:lnTo>
                  <a:pt x="21336" y="41148"/>
                </a:lnTo>
                <a:lnTo>
                  <a:pt x="29082" y="39750"/>
                </a:lnTo>
                <a:lnTo>
                  <a:pt x="42672" y="20574"/>
                </a:lnTo>
                <a:lnTo>
                  <a:pt x="41275" y="12953"/>
                </a:lnTo>
                <a:lnTo>
                  <a:pt x="2133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 descr=""/>
          <p:cNvSpPr/>
          <p:nvPr/>
        </p:nvSpPr>
        <p:spPr>
          <a:xfrm>
            <a:off x="2692907" y="2639567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80">
                <a:moveTo>
                  <a:pt x="20574" y="0"/>
                </a:moveTo>
                <a:lnTo>
                  <a:pt x="0" y="21335"/>
                </a:lnTo>
                <a:lnTo>
                  <a:pt x="1397" y="29082"/>
                </a:lnTo>
                <a:lnTo>
                  <a:pt x="20574" y="42672"/>
                </a:lnTo>
                <a:lnTo>
                  <a:pt x="28067" y="41275"/>
                </a:lnTo>
                <a:lnTo>
                  <a:pt x="41148" y="21335"/>
                </a:lnTo>
                <a:lnTo>
                  <a:pt x="40512" y="17145"/>
                </a:lnTo>
                <a:lnTo>
                  <a:pt x="2057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 descr=""/>
          <p:cNvSpPr/>
          <p:nvPr/>
        </p:nvSpPr>
        <p:spPr>
          <a:xfrm>
            <a:off x="2410967" y="2657855"/>
            <a:ext cx="43180" cy="41275"/>
          </a:xfrm>
          <a:custGeom>
            <a:avLst/>
            <a:gdLst/>
            <a:ahLst/>
            <a:cxnLst/>
            <a:rect l="l" t="t" r="r" b="b"/>
            <a:pathLst>
              <a:path w="43180" h="41275">
                <a:moveTo>
                  <a:pt x="21336" y="0"/>
                </a:moveTo>
                <a:lnTo>
                  <a:pt x="0" y="17145"/>
                </a:lnTo>
                <a:lnTo>
                  <a:pt x="0" y="24638"/>
                </a:lnTo>
                <a:lnTo>
                  <a:pt x="1396" y="28828"/>
                </a:lnTo>
                <a:lnTo>
                  <a:pt x="3556" y="32258"/>
                </a:lnTo>
                <a:lnTo>
                  <a:pt x="6476" y="34925"/>
                </a:lnTo>
                <a:lnTo>
                  <a:pt x="9270" y="37719"/>
                </a:lnTo>
                <a:lnTo>
                  <a:pt x="12826" y="39750"/>
                </a:lnTo>
                <a:lnTo>
                  <a:pt x="17018" y="41148"/>
                </a:lnTo>
                <a:lnTo>
                  <a:pt x="24892" y="41148"/>
                </a:lnTo>
                <a:lnTo>
                  <a:pt x="41909" y="24638"/>
                </a:lnTo>
                <a:lnTo>
                  <a:pt x="42671" y="20574"/>
                </a:lnTo>
                <a:lnTo>
                  <a:pt x="41909" y="17145"/>
                </a:lnTo>
                <a:lnTo>
                  <a:pt x="41275" y="13080"/>
                </a:lnTo>
                <a:lnTo>
                  <a:pt x="39115" y="9651"/>
                </a:lnTo>
                <a:lnTo>
                  <a:pt x="36194" y="6223"/>
                </a:lnTo>
                <a:lnTo>
                  <a:pt x="32638" y="3428"/>
                </a:lnTo>
                <a:lnTo>
                  <a:pt x="29209" y="2032"/>
                </a:lnTo>
                <a:lnTo>
                  <a:pt x="24892" y="762"/>
                </a:lnTo>
                <a:lnTo>
                  <a:pt x="2133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 descr=""/>
          <p:cNvSpPr/>
          <p:nvPr/>
        </p:nvSpPr>
        <p:spPr>
          <a:xfrm>
            <a:off x="1830323" y="2281427"/>
            <a:ext cx="504825" cy="502920"/>
          </a:xfrm>
          <a:custGeom>
            <a:avLst/>
            <a:gdLst/>
            <a:ahLst/>
            <a:cxnLst/>
            <a:rect l="l" t="t" r="r" b="b"/>
            <a:pathLst>
              <a:path w="504825" h="502919">
                <a:moveTo>
                  <a:pt x="252221" y="0"/>
                </a:moveTo>
                <a:lnTo>
                  <a:pt x="0" y="251460"/>
                </a:lnTo>
                <a:lnTo>
                  <a:pt x="252221" y="502920"/>
                </a:lnTo>
                <a:lnTo>
                  <a:pt x="504444" y="251460"/>
                </a:lnTo>
                <a:lnTo>
                  <a:pt x="252221" y="0"/>
                </a:lnTo>
                <a:close/>
              </a:path>
            </a:pathLst>
          </a:custGeom>
          <a:solidFill>
            <a:srgbClr val="8063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 descr=""/>
          <p:cNvSpPr/>
          <p:nvPr/>
        </p:nvSpPr>
        <p:spPr>
          <a:xfrm>
            <a:off x="2543555" y="2788920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80">
                <a:moveTo>
                  <a:pt x="20574" y="0"/>
                </a:moveTo>
                <a:lnTo>
                  <a:pt x="0" y="17779"/>
                </a:lnTo>
                <a:lnTo>
                  <a:pt x="0" y="25653"/>
                </a:lnTo>
                <a:lnTo>
                  <a:pt x="16510" y="42672"/>
                </a:lnTo>
                <a:lnTo>
                  <a:pt x="24002" y="42672"/>
                </a:lnTo>
                <a:lnTo>
                  <a:pt x="40386" y="25653"/>
                </a:lnTo>
                <a:lnTo>
                  <a:pt x="41148" y="21335"/>
                </a:lnTo>
                <a:lnTo>
                  <a:pt x="40386" y="17779"/>
                </a:lnTo>
                <a:lnTo>
                  <a:pt x="39750" y="13461"/>
                </a:lnTo>
                <a:lnTo>
                  <a:pt x="37718" y="10032"/>
                </a:lnTo>
                <a:lnTo>
                  <a:pt x="34925" y="6476"/>
                </a:lnTo>
                <a:lnTo>
                  <a:pt x="31495" y="3555"/>
                </a:lnTo>
                <a:lnTo>
                  <a:pt x="28067" y="2158"/>
                </a:lnTo>
                <a:lnTo>
                  <a:pt x="24002" y="761"/>
                </a:lnTo>
                <a:lnTo>
                  <a:pt x="2057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 descr=""/>
          <p:cNvSpPr/>
          <p:nvPr/>
        </p:nvSpPr>
        <p:spPr>
          <a:xfrm>
            <a:off x="2261616" y="2807207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80">
                <a:moveTo>
                  <a:pt x="24637" y="0"/>
                </a:moveTo>
                <a:lnTo>
                  <a:pt x="17144" y="0"/>
                </a:lnTo>
                <a:lnTo>
                  <a:pt x="13081" y="1397"/>
                </a:lnTo>
                <a:lnTo>
                  <a:pt x="0" y="21336"/>
                </a:lnTo>
                <a:lnTo>
                  <a:pt x="761" y="24892"/>
                </a:lnTo>
                <a:lnTo>
                  <a:pt x="20573" y="42672"/>
                </a:lnTo>
                <a:lnTo>
                  <a:pt x="24637" y="41910"/>
                </a:lnTo>
                <a:lnTo>
                  <a:pt x="41147" y="24892"/>
                </a:lnTo>
                <a:lnTo>
                  <a:pt x="41147" y="17018"/>
                </a:lnTo>
                <a:lnTo>
                  <a:pt x="39750" y="12826"/>
                </a:lnTo>
                <a:lnTo>
                  <a:pt x="35686" y="5715"/>
                </a:lnTo>
                <a:lnTo>
                  <a:pt x="28828" y="1397"/>
                </a:lnTo>
                <a:lnTo>
                  <a:pt x="24637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 descr=""/>
          <p:cNvSpPr/>
          <p:nvPr/>
        </p:nvSpPr>
        <p:spPr>
          <a:xfrm>
            <a:off x="2392679" y="2939795"/>
            <a:ext cx="43180" cy="41275"/>
          </a:xfrm>
          <a:custGeom>
            <a:avLst/>
            <a:gdLst/>
            <a:ahLst/>
            <a:cxnLst/>
            <a:rect l="l" t="t" r="r" b="b"/>
            <a:pathLst>
              <a:path w="43180" h="41275">
                <a:moveTo>
                  <a:pt x="25653" y="0"/>
                </a:moveTo>
                <a:lnTo>
                  <a:pt x="17780" y="0"/>
                </a:lnTo>
                <a:lnTo>
                  <a:pt x="13462" y="1397"/>
                </a:lnTo>
                <a:lnTo>
                  <a:pt x="0" y="20574"/>
                </a:lnTo>
                <a:lnTo>
                  <a:pt x="762" y="24002"/>
                </a:lnTo>
                <a:lnTo>
                  <a:pt x="21336" y="41148"/>
                </a:lnTo>
                <a:lnTo>
                  <a:pt x="25653" y="40385"/>
                </a:lnTo>
                <a:lnTo>
                  <a:pt x="42671" y="24002"/>
                </a:lnTo>
                <a:lnTo>
                  <a:pt x="42671" y="16509"/>
                </a:lnTo>
                <a:lnTo>
                  <a:pt x="41275" y="12319"/>
                </a:lnTo>
                <a:lnTo>
                  <a:pt x="36956" y="5460"/>
                </a:lnTo>
                <a:lnTo>
                  <a:pt x="29844" y="1397"/>
                </a:lnTo>
                <a:lnTo>
                  <a:pt x="25653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25" name="object 25" descr=""/>
          <p:cNvGrpSpPr/>
          <p:nvPr/>
        </p:nvGrpSpPr>
        <p:grpSpPr>
          <a:xfrm>
            <a:off x="0" y="1839467"/>
            <a:ext cx="2014855" cy="2517775"/>
            <a:chOff x="0" y="1839467"/>
            <a:chExt cx="2014855" cy="2517775"/>
          </a:xfrm>
        </p:grpSpPr>
        <p:sp>
          <p:nvSpPr>
            <p:cNvPr id="26" name="object 26" descr=""/>
            <p:cNvSpPr/>
            <p:nvPr/>
          </p:nvSpPr>
          <p:spPr>
            <a:xfrm>
              <a:off x="0" y="1839467"/>
              <a:ext cx="1332230" cy="1365885"/>
            </a:xfrm>
            <a:custGeom>
              <a:avLst/>
              <a:gdLst/>
              <a:ahLst/>
              <a:cxnLst/>
              <a:rect l="l" t="t" r="r" b="b"/>
              <a:pathLst>
                <a:path w="1332230" h="1365885">
                  <a:moveTo>
                    <a:pt x="649617" y="0"/>
                  </a:moveTo>
                  <a:lnTo>
                    <a:pt x="0" y="650694"/>
                  </a:lnTo>
                  <a:lnTo>
                    <a:pt x="0" y="714809"/>
                  </a:lnTo>
                  <a:lnTo>
                    <a:pt x="649617" y="1365503"/>
                  </a:lnTo>
                  <a:lnTo>
                    <a:pt x="1331976" y="682751"/>
                  </a:lnTo>
                  <a:lnTo>
                    <a:pt x="649617" y="0"/>
                  </a:lnTo>
                  <a:close/>
                </a:path>
              </a:pathLst>
            </a:custGeom>
            <a:solidFill>
              <a:srgbClr val="4AACC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0" y="2554207"/>
              <a:ext cx="650875" cy="1300480"/>
            </a:xfrm>
            <a:custGeom>
              <a:avLst/>
              <a:gdLst/>
              <a:ahLst/>
              <a:cxnLst/>
              <a:rect l="l" t="t" r="r" b="b"/>
              <a:pathLst>
                <a:path w="650875" h="1300479">
                  <a:moveTo>
                    <a:pt x="0" y="0"/>
                  </a:moveTo>
                  <a:lnTo>
                    <a:pt x="0" y="1300039"/>
                  </a:lnTo>
                  <a:lnTo>
                    <a:pt x="650709" y="650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0" y="2522219"/>
              <a:ext cx="2014855" cy="1835150"/>
            </a:xfrm>
            <a:custGeom>
              <a:avLst/>
              <a:gdLst/>
              <a:ahLst/>
              <a:cxnLst/>
              <a:rect l="l" t="t" r="r" b="b"/>
              <a:pathLst>
                <a:path w="2014855" h="1835150">
                  <a:moveTo>
                    <a:pt x="219456" y="1615440"/>
                  </a:moveTo>
                  <a:lnTo>
                    <a:pt x="0" y="1395984"/>
                  </a:lnTo>
                  <a:lnTo>
                    <a:pt x="0" y="1834908"/>
                  </a:lnTo>
                  <a:lnTo>
                    <a:pt x="219456" y="1615440"/>
                  </a:lnTo>
                  <a:close/>
                </a:path>
                <a:path w="2014855" h="1835150">
                  <a:moveTo>
                    <a:pt x="2014728" y="682371"/>
                  </a:moveTo>
                  <a:lnTo>
                    <a:pt x="1332738" y="0"/>
                  </a:lnTo>
                  <a:lnTo>
                    <a:pt x="650748" y="682371"/>
                  </a:lnTo>
                  <a:lnTo>
                    <a:pt x="1332738" y="1363980"/>
                  </a:lnTo>
                  <a:lnTo>
                    <a:pt x="2014728" y="6823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9" name="object 29" descr=""/>
          <p:cNvGrpSpPr/>
          <p:nvPr/>
        </p:nvGrpSpPr>
        <p:grpSpPr>
          <a:xfrm>
            <a:off x="16241267" y="6373367"/>
            <a:ext cx="2047239" cy="3914140"/>
            <a:chOff x="16241267" y="6373367"/>
            <a:chExt cx="2047239" cy="3914140"/>
          </a:xfrm>
        </p:grpSpPr>
        <p:sp>
          <p:nvSpPr>
            <p:cNvPr id="30" name="object 30" descr=""/>
            <p:cNvSpPr/>
            <p:nvPr/>
          </p:nvSpPr>
          <p:spPr>
            <a:xfrm>
              <a:off x="16924019" y="6373367"/>
              <a:ext cx="1363980" cy="1363980"/>
            </a:xfrm>
            <a:custGeom>
              <a:avLst/>
              <a:gdLst/>
              <a:ahLst/>
              <a:cxnLst/>
              <a:rect l="l" t="t" r="r" b="b"/>
              <a:pathLst>
                <a:path w="1363980" h="1363979">
                  <a:moveTo>
                    <a:pt x="682371" y="0"/>
                  </a:moveTo>
                  <a:lnTo>
                    <a:pt x="0" y="681990"/>
                  </a:lnTo>
                  <a:lnTo>
                    <a:pt x="682371" y="1363980"/>
                  </a:lnTo>
                  <a:lnTo>
                    <a:pt x="1363980" y="681990"/>
                  </a:lnTo>
                  <a:lnTo>
                    <a:pt x="682371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 descr=""/>
            <p:cNvSpPr/>
            <p:nvPr/>
          </p:nvSpPr>
          <p:spPr>
            <a:xfrm>
              <a:off x="16924020" y="6819899"/>
              <a:ext cx="1363980" cy="2283460"/>
            </a:xfrm>
            <a:custGeom>
              <a:avLst/>
              <a:gdLst/>
              <a:ahLst/>
              <a:cxnLst/>
              <a:rect l="l" t="t" r="r" b="b"/>
              <a:pathLst>
                <a:path w="1363980" h="2283459">
                  <a:moveTo>
                    <a:pt x="915924" y="234696"/>
                  </a:moveTo>
                  <a:lnTo>
                    <a:pt x="682371" y="0"/>
                  </a:lnTo>
                  <a:lnTo>
                    <a:pt x="448056" y="234696"/>
                  </a:lnTo>
                  <a:lnTo>
                    <a:pt x="682371" y="469392"/>
                  </a:lnTo>
                  <a:lnTo>
                    <a:pt x="915924" y="234696"/>
                  </a:lnTo>
                  <a:close/>
                </a:path>
                <a:path w="1363980" h="2283459">
                  <a:moveTo>
                    <a:pt x="1363980" y="1600200"/>
                  </a:moveTo>
                  <a:lnTo>
                    <a:pt x="682371" y="917448"/>
                  </a:lnTo>
                  <a:lnTo>
                    <a:pt x="0" y="1600200"/>
                  </a:lnTo>
                  <a:lnTo>
                    <a:pt x="682371" y="2282914"/>
                  </a:lnTo>
                  <a:lnTo>
                    <a:pt x="1363980" y="1600200"/>
                  </a:lnTo>
                  <a:close/>
                </a:path>
              </a:pathLst>
            </a:custGeom>
            <a:solidFill>
              <a:srgbClr val="4AACC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 descr=""/>
            <p:cNvSpPr/>
            <p:nvPr/>
          </p:nvSpPr>
          <p:spPr>
            <a:xfrm>
              <a:off x="16241267" y="8420100"/>
              <a:ext cx="1365885" cy="1363980"/>
            </a:xfrm>
            <a:custGeom>
              <a:avLst/>
              <a:gdLst/>
              <a:ahLst/>
              <a:cxnLst/>
              <a:rect l="l" t="t" r="r" b="b"/>
              <a:pathLst>
                <a:path w="1365884" h="1363979">
                  <a:moveTo>
                    <a:pt x="682751" y="0"/>
                  </a:moveTo>
                  <a:lnTo>
                    <a:pt x="0" y="682332"/>
                  </a:lnTo>
                  <a:lnTo>
                    <a:pt x="682751" y="1363980"/>
                  </a:lnTo>
                  <a:lnTo>
                    <a:pt x="1365503" y="682332"/>
                  </a:lnTo>
                  <a:lnTo>
                    <a:pt x="68275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 descr=""/>
            <p:cNvSpPr/>
            <p:nvPr/>
          </p:nvSpPr>
          <p:spPr>
            <a:xfrm>
              <a:off x="16241267" y="7054595"/>
              <a:ext cx="1365885" cy="1365885"/>
            </a:xfrm>
            <a:custGeom>
              <a:avLst/>
              <a:gdLst/>
              <a:ahLst/>
              <a:cxnLst/>
              <a:rect l="l" t="t" r="r" b="b"/>
              <a:pathLst>
                <a:path w="1365884" h="1365884">
                  <a:moveTo>
                    <a:pt x="682751" y="0"/>
                  </a:moveTo>
                  <a:lnTo>
                    <a:pt x="0" y="682751"/>
                  </a:lnTo>
                  <a:lnTo>
                    <a:pt x="682751" y="1365503"/>
                  </a:lnTo>
                  <a:lnTo>
                    <a:pt x="1365503" y="682751"/>
                  </a:lnTo>
                  <a:lnTo>
                    <a:pt x="682751" y="0"/>
                  </a:lnTo>
                  <a:close/>
                </a:path>
              </a:pathLst>
            </a:custGeom>
            <a:solidFill>
              <a:srgbClr val="8063A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 descr=""/>
            <p:cNvSpPr/>
            <p:nvPr/>
          </p:nvSpPr>
          <p:spPr>
            <a:xfrm>
              <a:off x="16639031" y="7054595"/>
              <a:ext cx="600710" cy="1365885"/>
            </a:xfrm>
            <a:custGeom>
              <a:avLst/>
              <a:gdLst/>
              <a:ahLst/>
              <a:cxnLst/>
              <a:rect l="l" t="t" r="r" b="b"/>
              <a:pathLst>
                <a:path w="600709" h="1365884">
                  <a:moveTo>
                    <a:pt x="285114" y="0"/>
                  </a:moveTo>
                  <a:lnTo>
                    <a:pt x="225932" y="58546"/>
                  </a:lnTo>
                  <a:lnTo>
                    <a:pt x="211835" y="76834"/>
                  </a:lnTo>
                  <a:lnTo>
                    <a:pt x="197103" y="94487"/>
                  </a:lnTo>
                  <a:lnTo>
                    <a:pt x="183769" y="113537"/>
                  </a:lnTo>
                  <a:lnTo>
                    <a:pt x="170306" y="131952"/>
                  </a:lnTo>
                  <a:lnTo>
                    <a:pt x="157733" y="151002"/>
                  </a:lnTo>
                  <a:lnTo>
                    <a:pt x="122427" y="208787"/>
                  </a:lnTo>
                  <a:lnTo>
                    <a:pt x="91439" y="268731"/>
                  </a:lnTo>
                  <a:lnTo>
                    <a:pt x="65404" y="330834"/>
                  </a:lnTo>
                  <a:lnTo>
                    <a:pt x="50037" y="372363"/>
                  </a:lnTo>
                  <a:lnTo>
                    <a:pt x="37337" y="414781"/>
                  </a:lnTo>
                  <a:lnTo>
                    <a:pt x="26034" y="457072"/>
                  </a:lnTo>
                  <a:lnTo>
                    <a:pt x="16890" y="500125"/>
                  </a:lnTo>
                  <a:lnTo>
                    <a:pt x="9905" y="543813"/>
                  </a:lnTo>
                  <a:lnTo>
                    <a:pt x="2794" y="609472"/>
                  </a:lnTo>
                  <a:lnTo>
                    <a:pt x="0" y="675004"/>
                  </a:lnTo>
                  <a:lnTo>
                    <a:pt x="0" y="696848"/>
                  </a:lnTo>
                  <a:lnTo>
                    <a:pt x="3555" y="762380"/>
                  </a:lnTo>
                  <a:lnTo>
                    <a:pt x="11302" y="828039"/>
                  </a:lnTo>
                  <a:lnTo>
                    <a:pt x="19050" y="871727"/>
                  </a:lnTo>
                  <a:lnTo>
                    <a:pt x="24002" y="892936"/>
                  </a:lnTo>
                  <a:lnTo>
                    <a:pt x="28828" y="914780"/>
                  </a:lnTo>
                  <a:lnTo>
                    <a:pt x="34544" y="935989"/>
                  </a:lnTo>
                  <a:lnTo>
                    <a:pt x="47116" y="978280"/>
                  </a:lnTo>
                  <a:lnTo>
                    <a:pt x="54228" y="999489"/>
                  </a:lnTo>
                  <a:lnTo>
                    <a:pt x="61975" y="1019809"/>
                  </a:lnTo>
                  <a:lnTo>
                    <a:pt x="69723" y="1041018"/>
                  </a:lnTo>
                  <a:lnTo>
                    <a:pt x="87248" y="1081912"/>
                  </a:lnTo>
                  <a:lnTo>
                    <a:pt x="106933" y="1122171"/>
                  </a:lnTo>
                  <a:lnTo>
                    <a:pt x="128142" y="1161668"/>
                  </a:lnTo>
                  <a:lnTo>
                    <a:pt x="152019" y="1200403"/>
                  </a:lnTo>
                  <a:lnTo>
                    <a:pt x="177419" y="1238503"/>
                  </a:lnTo>
                  <a:lnTo>
                    <a:pt x="204850" y="1275206"/>
                  </a:lnTo>
                  <a:lnTo>
                    <a:pt x="234441" y="1311147"/>
                  </a:lnTo>
                  <a:lnTo>
                    <a:pt x="285114" y="1365503"/>
                  </a:lnTo>
                  <a:lnTo>
                    <a:pt x="600455" y="1048765"/>
                  </a:lnTo>
                  <a:lnTo>
                    <a:pt x="597661" y="1046733"/>
                  </a:lnTo>
                  <a:lnTo>
                    <a:pt x="579373" y="1026921"/>
                  </a:lnTo>
                  <a:lnTo>
                    <a:pt x="546226" y="986789"/>
                  </a:lnTo>
                  <a:lnTo>
                    <a:pt x="518159" y="943736"/>
                  </a:lnTo>
                  <a:lnTo>
                    <a:pt x="494156" y="898524"/>
                  </a:lnTo>
                  <a:lnTo>
                    <a:pt x="475106" y="851280"/>
                  </a:lnTo>
                  <a:lnTo>
                    <a:pt x="461009" y="803401"/>
                  </a:lnTo>
                  <a:lnTo>
                    <a:pt x="451230" y="754633"/>
                  </a:lnTo>
                  <a:lnTo>
                    <a:pt x="447039" y="704595"/>
                  </a:lnTo>
                  <a:lnTo>
                    <a:pt x="446277" y="679957"/>
                  </a:lnTo>
                  <a:lnTo>
                    <a:pt x="447039" y="655192"/>
                  </a:lnTo>
                  <a:lnTo>
                    <a:pt x="451230" y="605916"/>
                  </a:lnTo>
                  <a:lnTo>
                    <a:pt x="461009" y="556513"/>
                  </a:lnTo>
                  <a:lnTo>
                    <a:pt x="475106" y="508507"/>
                  </a:lnTo>
                  <a:lnTo>
                    <a:pt x="494156" y="462025"/>
                  </a:lnTo>
                  <a:lnTo>
                    <a:pt x="518159" y="416813"/>
                  </a:lnTo>
                  <a:lnTo>
                    <a:pt x="546226" y="373887"/>
                  </a:lnTo>
                  <a:lnTo>
                    <a:pt x="579373" y="332993"/>
                  </a:lnTo>
                  <a:lnTo>
                    <a:pt x="597661" y="313181"/>
                  </a:lnTo>
                  <a:lnTo>
                    <a:pt x="28511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 descr=""/>
            <p:cNvSpPr/>
            <p:nvPr/>
          </p:nvSpPr>
          <p:spPr>
            <a:xfrm>
              <a:off x="16241267" y="6373367"/>
              <a:ext cx="683260" cy="1363980"/>
            </a:xfrm>
            <a:custGeom>
              <a:avLst/>
              <a:gdLst/>
              <a:ahLst/>
              <a:cxnLst/>
              <a:rect l="l" t="t" r="r" b="b"/>
              <a:pathLst>
                <a:path w="683259" h="1363979">
                  <a:moveTo>
                    <a:pt x="0" y="0"/>
                  </a:moveTo>
                  <a:lnTo>
                    <a:pt x="0" y="1363980"/>
                  </a:lnTo>
                  <a:lnTo>
                    <a:pt x="682751" y="6819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 descr=""/>
            <p:cNvSpPr/>
            <p:nvPr/>
          </p:nvSpPr>
          <p:spPr>
            <a:xfrm>
              <a:off x="17606771" y="8420100"/>
              <a:ext cx="681355" cy="1363980"/>
            </a:xfrm>
            <a:custGeom>
              <a:avLst/>
              <a:gdLst/>
              <a:ahLst/>
              <a:cxnLst/>
              <a:rect l="l" t="t" r="r" b="b"/>
              <a:pathLst>
                <a:path w="681355" h="1363979">
                  <a:moveTo>
                    <a:pt x="681228" y="0"/>
                  </a:moveTo>
                  <a:lnTo>
                    <a:pt x="0" y="682332"/>
                  </a:lnTo>
                  <a:lnTo>
                    <a:pt x="681228" y="1363980"/>
                  </a:lnTo>
                  <a:lnTo>
                    <a:pt x="6812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 descr=""/>
            <p:cNvSpPr/>
            <p:nvPr/>
          </p:nvSpPr>
          <p:spPr>
            <a:xfrm>
              <a:off x="18036539" y="9784117"/>
              <a:ext cx="251460" cy="502920"/>
            </a:xfrm>
            <a:custGeom>
              <a:avLst/>
              <a:gdLst/>
              <a:ahLst/>
              <a:cxnLst/>
              <a:rect l="l" t="t" r="r" b="b"/>
              <a:pathLst>
                <a:path w="251459" h="502920">
                  <a:moveTo>
                    <a:pt x="251459" y="0"/>
                  </a:moveTo>
                  <a:lnTo>
                    <a:pt x="0" y="251434"/>
                  </a:lnTo>
                  <a:lnTo>
                    <a:pt x="251459" y="502881"/>
                  </a:lnTo>
                  <a:lnTo>
                    <a:pt x="25145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 descr=""/>
            <p:cNvSpPr/>
            <p:nvPr/>
          </p:nvSpPr>
          <p:spPr>
            <a:xfrm>
              <a:off x="17606771" y="7054595"/>
              <a:ext cx="681355" cy="1365885"/>
            </a:xfrm>
            <a:custGeom>
              <a:avLst/>
              <a:gdLst/>
              <a:ahLst/>
              <a:cxnLst/>
              <a:rect l="l" t="t" r="r" b="b"/>
              <a:pathLst>
                <a:path w="681355" h="1365884">
                  <a:moveTo>
                    <a:pt x="681228" y="0"/>
                  </a:moveTo>
                  <a:lnTo>
                    <a:pt x="0" y="682751"/>
                  </a:lnTo>
                  <a:lnTo>
                    <a:pt x="681228" y="1365503"/>
                  </a:lnTo>
                  <a:lnTo>
                    <a:pt x="681228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9" name="object 39" descr=""/>
          <p:cNvSpPr/>
          <p:nvPr/>
        </p:nvSpPr>
        <p:spPr>
          <a:xfrm>
            <a:off x="17326356" y="5173979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0" y="20955"/>
                </a:lnTo>
                <a:lnTo>
                  <a:pt x="0" y="30225"/>
                </a:lnTo>
                <a:lnTo>
                  <a:pt x="20192" y="50292"/>
                </a:lnTo>
                <a:lnTo>
                  <a:pt x="29336" y="50292"/>
                </a:lnTo>
                <a:lnTo>
                  <a:pt x="50292" y="25146"/>
                </a:lnTo>
                <a:lnTo>
                  <a:pt x="49403" y="20955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 descr=""/>
          <p:cNvSpPr/>
          <p:nvPr/>
        </p:nvSpPr>
        <p:spPr>
          <a:xfrm>
            <a:off x="17501615" y="4997196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0" y="25145"/>
                </a:lnTo>
                <a:lnTo>
                  <a:pt x="1651" y="34289"/>
                </a:lnTo>
                <a:lnTo>
                  <a:pt x="25146" y="50291"/>
                </a:lnTo>
                <a:lnTo>
                  <a:pt x="34290" y="48640"/>
                </a:lnTo>
                <a:lnTo>
                  <a:pt x="50292" y="25145"/>
                </a:lnTo>
                <a:lnTo>
                  <a:pt x="48641" y="16001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 descr=""/>
          <p:cNvSpPr/>
          <p:nvPr/>
        </p:nvSpPr>
        <p:spPr>
          <a:xfrm>
            <a:off x="17676876" y="4820411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30225" y="0"/>
                </a:moveTo>
                <a:lnTo>
                  <a:pt x="20954" y="0"/>
                </a:lnTo>
                <a:lnTo>
                  <a:pt x="15875" y="1650"/>
                </a:lnTo>
                <a:lnTo>
                  <a:pt x="0" y="25146"/>
                </a:lnTo>
                <a:lnTo>
                  <a:pt x="888" y="29337"/>
                </a:lnTo>
                <a:lnTo>
                  <a:pt x="20954" y="49402"/>
                </a:lnTo>
                <a:lnTo>
                  <a:pt x="25145" y="50291"/>
                </a:lnTo>
                <a:lnTo>
                  <a:pt x="30225" y="49402"/>
                </a:lnTo>
                <a:lnTo>
                  <a:pt x="35178" y="48640"/>
                </a:lnTo>
                <a:lnTo>
                  <a:pt x="39369" y="46100"/>
                </a:lnTo>
                <a:lnTo>
                  <a:pt x="43560" y="42672"/>
                </a:lnTo>
                <a:lnTo>
                  <a:pt x="48640" y="34416"/>
                </a:lnTo>
                <a:lnTo>
                  <a:pt x="50291" y="29337"/>
                </a:lnTo>
                <a:lnTo>
                  <a:pt x="50291" y="20065"/>
                </a:lnTo>
                <a:lnTo>
                  <a:pt x="35178" y="1650"/>
                </a:lnTo>
                <a:lnTo>
                  <a:pt x="30225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 descr=""/>
          <p:cNvSpPr/>
          <p:nvPr/>
        </p:nvSpPr>
        <p:spPr>
          <a:xfrm>
            <a:off x="17853660" y="4642103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0" y="20955"/>
                </a:lnTo>
                <a:lnTo>
                  <a:pt x="0" y="30225"/>
                </a:lnTo>
                <a:lnTo>
                  <a:pt x="1651" y="35179"/>
                </a:lnTo>
                <a:lnTo>
                  <a:pt x="6730" y="43561"/>
                </a:lnTo>
                <a:lnTo>
                  <a:pt x="15113" y="48641"/>
                </a:lnTo>
                <a:lnTo>
                  <a:pt x="20066" y="50292"/>
                </a:lnTo>
                <a:lnTo>
                  <a:pt x="29336" y="50292"/>
                </a:lnTo>
                <a:lnTo>
                  <a:pt x="50292" y="25146"/>
                </a:lnTo>
                <a:lnTo>
                  <a:pt x="49403" y="20955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 descr=""/>
          <p:cNvSpPr/>
          <p:nvPr/>
        </p:nvSpPr>
        <p:spPr>
          <a:xfrm>
            <a:off x="17170908" y="5018532"/>
            <a:ext cx="50800" cy="48895"/>
          </a:xfrm>
          <a:custGeom>
            <a:avLst/>
            <a:gdLst/>
            <a:ahLst/>
            <a:cxnLst/>
            <a:rect l="l" t="t" r="r" b="b"/>
            <a:pathLst>
              <a:path w="50800" h="48895">
                <a:moveTo>
                  <a:pt x="25146" y="0"/>
                </a:moveTo>
                <a:lnTo>
                  <a:pt x="0" y="20319"/>
                </a:lnTo>
                <a:lnTo>
                  <a:pt x="0" y="29209"/>
                </a:lnTo>
                <a:lnTo>
                  <a:pt x="1651" y="34162"/>
                </a:lnTo>
                <a:lnTo>
                  <a:pt x="6730" y="42290"/>
                </a:lnTo>
                <a:lnTo>
                  <a:pt x="15113" y="47116"/>
                </a:lnTo>
                <a:lnTo>
                  <a:pt x="20193" y="48767"/>
                </a:lnTo>
                <a:lnTo>
                  <a:pt x="29336" y="48767"/>
                </a:lnTo>
                <a:lnTo>
                  <a:pt x="50292" y="24383"/>
                </a:lnTo>
                <a:lnTo>
                  <a:pt x="49403" y="20319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 descr=""/>
          <p:cNvSpPr/>
          <p:nvPr/>
        </p:nvSpPr>
        <p:spPr>
          <a:xfrm>
            <a:off x="17346167" y="4840223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0" y="25146"/>
                </a:lnTo>
                <a:lnTo>
                  <a:pt x="1651" y="34289"/>
                </a:lnTo>
                <a:lnTo>
                  <a:pt x="25146" y="50291"/>
                </a:lnTo>
                <a:lnTo>
                  <a:pt x="34290" y="48640"/>
                </a:lnTo>
                <a:lnTo>
                  <a:pt x="50292" y="25146"/>
                </a:lnTo>
                <a:lnTo>
                  <a:pt x="48641" y="16001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 descr=""/>
          <p:cNvSpPr/>
          <p:nvPr/>
        </p:nvSpPr>
        <p:spPr>
          <a:xfrm>
            <a:off x="17522952" y="4663440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9209" y="0"/>
                </a:moveTo>
                <a:lnTo>
                  <a:pt x="20319" y="0"/>
                </a:lnTo>
                <a:lnTo>
                  <a:pt x="15494" y="1650"/>
                </a:lnTo>
                <a:lnTo>
                  <a:pt x="0" y="25146"/>
                </a:lnTo>
                <a:lnTo>
                  <a:pt x="888" y="29337"/>
                </a:lnTo>
                <a:lnTo>
                  <a:pt x="20319" y="49402"/>
                </a:lnTo>
                <a:lnTo>
                  <a:pt x="24384" y="50292"/>
                </a:lnTo>
                <a:lnTo>
                  <a:pt x="29209" y="49402"/>
                </a:lnTo>
                <a:lnTo>
                  <a:pt x="34163" y="48640"/>
                </a:lnTo>
                <a:lnTo>
                  <a:pt x="38226" y="46100"/>
                </a:lnTo>
                <a:lnTo>
                  <a:pt x="41401" y="42672"/>
                </a:lnTo>
                <a:lnTo>
                  <a:pt x="44703" y="38481"/>
                </a:lnTo>
                <a:lnTo>
                  <a:pt x="47117" y="34417"/>
                </a:lnTo>
                <a:lnTo>
                  <a:pt x="48767" y="29337"/>
                </a:lnTo>
                <a:lnTo>
                  <a:pt x="48767" y="20065"/>
                </a:lnTo>
                <a:lnTo>
                  <a:pt x="47117" y="15112"/>
                </a:lnTo>
                <a:lnTo>
                  <a:pt x="44703" y="10922"/>
                </a:lnTo>
                <a:lnTo>
                  <a:pt x="41401" y="7620"/>
                </a:lnTo>
                <a:lnTo>
                  <a:pt x="38226" y="4190"/>
                </a:lnTo>
                <a:lnTo>
                  <a:pt x="34163" y="1650"/>
                </a:lnTo>
                <a:lnTo>
                  <a:pt x="29209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 descr=""/>
          <p:cNvSpPr/>
          <p:nvPr/>
        </p:nvSpPr>
        <p:spPr>
          <a:xfrm>
            <a:off x="17698212" y="4486655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0" y="20955"/>
                </a:lnTo>
                <a:lnTo>
                  <a:pt x="0" y="30226"/>
                </a:lnTo>
                <a:lnTo>
                  <a:pt x="1651" y="35179"/>
                </a:lnTo>
                <a:lnTo>
                  <a:pt x="6730" y="43561"/>
                </a:lnTo>
                <a:lnTo>
                  <a:pt x="15113" y="48641"/>
                </a:lnTo>
                <a:lnTo>
                  <a:pt x="20066" y="50292"/>
                </a:lnTo>
                <a:lnTo>
                  <a:pt x="29336" y="50292"/>
                </a:lnTo>
                <a:lnTo>
                  <a:pt x="50292" y="25146"/>
                </a:lnTo>
                <a:lnTo>
                  <a:pt x="49403" y="20955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 descr=""/>
          <p:cNvSpPr/>
          <p:nvPr/>
        </p:nvSpPr>
        <p:spPr>
          <a:xfrm>
            <a:off x="17016984" y="4861559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4383" y="0"/>
                </a:moveTo>
                <a:lnTo>
                  <a:pt x="0" y="20954"/>
                </a:lnTo>
                <a:lnTo>
                  <a:pt x="0" y="30225"/>
                </a:lnTo>
                <a:lnTo>
                  <a:pt x="1650" y="35178"/>
                </a:lnTo>
                <a:lnTo>
                  <a:pt x="6476" y="43561"/>
                </a:lnTo>
                <a:lnTo>
                  <a:pt x="14604" y="48640"/>
                </a:lnTo>
                <a:lnTo>
                  <a:pt x="19557" y="50291"/>
                </a:lnTo>
                <a:lnTo>
                  <a:pt x="28448" y="50291"/>
                </a:lnTo>
                <a:lnTo>
                  <a:pt x="48767" y="25145"/>
                </a:lnTo>
                <a:lnTo>
                  <a:pt x="48005" y="20954"/>
                </a:lnTo>
                <a:lnTo>
                  <a:pt x="24383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 descr=""/>
          <p:cNvSpPr/>
          <p:nvPr/>
        </p:nvSpPr>
        <p:spPr>
          <a:xfrm>
            <a:off x="17192243" y="4684776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4384" y="0"/>
                </a:moveTo>
                <a:lnTo>
                  <a:pt x="0" y="25146"/>
                </a:lnTo>
                <a:lnTo>
                  <a:pt x="761" y="30099"/>
                </a:lnTo>
                <a:lnTo>
                  <a:pt x="24384" y="50291"/>
                </a:lnTo>
                <a:lnTo>
                  <a:pt x="33273" y="48640"/>
                </a:lnTo>
                <a:lnTo>
                  <a:pt x="48767" y="25146"/>
                </a:lnTo>
                <a:lnTo>
                  <a:pt x="47117" y="16001"/>
                </a:lnTo>
                <a:lnTo>
                  <a:pt x="2438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 descr=""/>
          <p:cNvSpPr/>
          <p:nvPr/>
        </p:nvSpPr>
        <p:spPr>
          <a:xfrm>
            <a:off x="16861536" y="4706111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0" y="20954"/>
                </a:lnTo>
                <a:lnTo>
                  <a:pt x="0" y="30225"/>
                </a:lnTo>
                <a:lnTo>
                  <a:pt x="1650" y="35178"/>
                </a:lnTo>
                <a:lnTo>
                  <a:pt x="6730" y="43561"/>
                </a:lnTo>
                <a:lnTo>
                  <a:pt x="15112" y="48640"/>
                </a:lnTo>
                <a:lnTo>
                  <a:pt x="20192" y="50291"/>
                </a:lnTo>
                <a:lnTo>
                  <a:pt x="29336" y="50291"/>
                </a:lnTo>
                <a:lnTo>
                  <a:pt x="50292" y="25146"/>
                </a:lnTo>
                <a:lnTo>
                  <a:pt x="49402" y="20954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50" name="object 50" descr=""/>
          <p:cNvGrpSpPr/>
          <p:nvPr/>
        </p:nvGrpSpPr>
        <p:grpSpPr>
          <a:xfrm>
            <a:off x="17036795" y="3977640"/>
            <a:ext cx="635635" cy="601980"/>
            <a:chOff x="17036795" y="3977640"/>
            <a:chExt cx="635635" cy="601980"/>
          </a:xfrm>
        </p:grpSpPr>
        <p:sp>
          <p:nvSpPr>
            <p:cNvPr id="51" name="object 51" descr=""/>
            <p:cNvSpPr/>
            <p:nvPr/>
          </p:nvSpPr>
          <p:spPr>
            <a:xfrm>
              <a:off x="17036795" y="4529328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146" y="0"/>
                  </a:moveTo>
                  <a:lnTo>
                    <a:pt x="0" y="25146"/>
                  </a:lnTo>
                  <a:lnTo>
                    <a:pt x="1650" y="34289"/>
                  </a:lnTo>
                  <a:lnTo>
                    <a:pt x="25146" y="50292"/>
                  </a:lnTo>
                  <a:lnTo>
                    <a:pt x="34290" y="48641"/>
                  </a:lnTo>
                  <a:lnTo>
                    <a:pt x="50292" y="25146"/>
                  </a:lnTo>
                  <a:lnTo>
                    <a:pt x="48640" y="15875"/>
                  </a:lnTo>
                  <a:lnTo>
                    <a:pt x="25146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 descr=""/>
            <p:cNvSpPr/>
            <p:nvPr/>
          </p:nvSpPr>
          <p:spPr>
            <a:xfrm>
              <a:off x="17080991" y="3977640"/>
              <a:ext cx="591820" cy="596265"/>
            </a:xfrm>
            <a:custGeom>
              <a:avLst/>
              <a:gdLst/>
              <a:ahLst/>
              <a:cxnLst/>
              <a:rect l="l" t="t" r="r" b="b"/>
              <a:pathLst>
                <a:path w="591819" h="596264">
                  <a:moveTo>
                    <a:pt x="295655" y="0"/>
                  </a:moveTo>
                  <a:lnTo>
                    <a:pt x="0" y="297942"/>
                  </a:lnTo>
                  <a:lnTo>
                    <a:pt x="295655" y="595884"/>
                  </a:lnTo>
                  <a:lnTo>
                    <a:pt x="591311" y="297942"/>
                  </a:lnTo>
                  <a:lnTo>
                    <a:pt x="295655" y="0"/>
                  </a:lnTo>
                  <a:close/>
                </a:path>
              </a:pathLst>
            </a:custGeom>
            <a:solidFill>
              <a:srgbClr val="8063A1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3" name="object 53" descr=""/>
          <p:cNvSpPr/>
          <p:nvPr/>
        </p:nvSpPr>
        <p:spPr>
          <a:xfrm>
            <a:off x="848867" y="6057900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5" y="0"/>
                </a:moveTo>
                <a:lnTo>
                  <a:pt x="0" y="20954"/>
                </a:lnTo>
                <a:lnTo>
                  <a:pt x="0" y="30225"/>
                </a:lnTo>
                <a:lnTo>
                  <a:pt x="20129" y="50291"/>
                </a:lnTo>
                <a:lnTo>
                  <a:pt x="29324" y="50291"/>
                </a:lnTo>
                <a:lnTo>
                  <a:pt x="50291" y="25146"/>
                </a:lnTo>
                <a:lnTo>
                  <a:pt x="49466" y="20954"/>
                </a:lnTo>
                <a:lnTo>
                  <a:pt x="25145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 descr=""/>
          <p:cNvSpPr/>
          <p:nvPr/>
        </p:nvSpPr>
        <p:spPr>
          <a:xfrm>
            <a:off x="1024127" y="5881115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0" y="25146"/>
                </a:lnTo>
                <a:lnTo>
                  <a:pt x="825" y="30099"/>
                </a:lnTo>
                <a:lnTo>
                  <a:pt x="25146" y="50292"/>
                </a:lnTo>
                <a:lnTo>
                  <a:pt x="34340" y="48641"/>
                </a:lnTo>
                <a:lnTo>
                  <a:pt x="50291" y="25146"/>
                </a:lnTo>
                <a:lnTo>
                  <a:pt x="48590" y="16001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 descr=""/>
          <p:cNvSpPr/>
          <p:nvPr/>
        </p:nvSpPr>
        <p:spPr>
          <a:xfrm>
            <a:off x="1200950" y="5704332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9222" y="0"/>
                </a:moveTo>
                <a:lnTo>
                  <a:pt x="20269" y="0"/>
                </a:lnTo>
                <a:lnTo>
                  <a:pt x="15417" y="1650"/>
                </a:lnTo>
                <a:lnTo>
                  <a:pt x="0" y="25145"/>
                </a:lnTo>
                <a:lnTo>
                  <a:pt x="800" y="29337"/>
                </a:lnTo>
                <a:lnTo>
                  <a:pt x="20269" y="49402"/>
                </a:lnTo>
                <a:lnTo>
                  <a:pt x="24371" y="50291"/>
                </a:lnTo>
                <a:lnTo>
                  <a:pt x="29222" y="49402"/>
                </a:lnTo>
                <a:lnTo>
                  <a:pt x="34074" y="48640"/>
                </a:lnTo>
                <a:lnTo>
                  <a:pt x="38138" y="46100"/>
                </a:lnTo>
                <a:lnTo>
                  <a:pt x="42189" y="42671"/>
                </a:lnTo>
                <a:lnTo>
                  <a:pt x="47078" y="34416"/>
                </a:lnTo>
                <a:lnTo>
                  <a:pt x="48691" y="29337"/>
                </a:lnTo>
                <a:lnTo>
                  <a:pt x="48691" y="20065"/>
                </a:lnTo>
                <a:lnTo>
                  <a:pt x="34074" y="1650"/>
                </a:lnTo>
                <a:lnTo>
                  <a:pt x="29222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 descr=""/>
          <p:cNvSpPr/>
          <p:nvPr/>
        </p:nvSpPr>
        <p:spPr>
          <a:xfrm>
            <a:off x="1376172" y="5526023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0" y="20954"/>
                </a:lnTo>
                <a:lnTo>
                  <a:pt x="0" y="30225"/>
                </a:lnTo>
                <a:lnTo>
                  <a:pt x="1650" y="35178"/>
                </a:lnTo>
                <a:lnTo>
                  <a:pt x="6731" y="43561"/>
                </a:lnTo>
                <a:lnTo>
                  <a:pt x="15112" y="48640"/>
                </a:lnTo>
                <a:lnTo>
                  <a:pt x="20065" y="50291"/>
                </a:lnTo>
                <a:lnTo>
                  <a:pt x="29337" y="50291"/>
                </a:lnTo>
                <a:lnTo>
                  <a:pt x="50291" y="25146"/>
                </a:lnTo>
                <a:lnTo>
                  <a:pt x="49403" y="20954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 descr=""/>
          <p:cNvSpPr/>
          <p:nvPr/>
        </p:nvSpPr>
        <p:spPr>
          <a:xfrm>
            <a:off x="694944" y="5902452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5" h="50800">
                <a:moveTo>
                  <a:pt x="24384" y="0"/>
                </a:moveTo>
                <a:lnTo>
                  <a:pt x="4102" y="11811"/>
                </a:lnTo>
                <a:lnTo>
                  <a:pt x="1651" y="15875"/>
                </a:lnTo>
                <a:lnTo>
                  <a:pt x="0" y="20955"/>
                </a:lnTo>
                <a:lnTo>
                  <a:pt x="0" y="30225"/>
                </a:lnTo>
                <a:lnTo>
                  <a:pt x="1651" y="35178"/>
                </a:lnTo>
                <a:lnTo>
                  <a:pt x="6502" y="43561"/>
                </a:lnTo>
                <a:lnTo>
                  <a:pt x="14617" y="48640"/>
                </a:lnTo>
                <a:lnTo>
                  <a:pt x="19519" y="50292"/>
                </a:lnTo>
                <a:lnTo>
                  <a:pt x="28435" y="50292"/>
                </a:lnTo>
                <a:lnTo>
                  <a:pt x="48768" y="25146"/>
                </a:lnTo>
                <a:lnTo>
                  <a:pt x="47967" y="20955"/>
                </a:lnTo>
                <a:lnTo>
                  <a:pt x="28435" y="888"/>
                </a:lnTo>
                <a:lnTo>
                  <a:pt x="2438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 descr=""/>
          <p:cNvSpPr/>
          <p:nvPr/>
        </p:nvSpPr>
        <p:spPr>
          <a:xfrm>
            <a:off x="870203" y="5725667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4384" y="0"/>
                </a:moveTo>
                <a:lnTo>
                  <a:pt x="0" y="25146"/>
                </a:lnTo>
                <a:lnTo>
                  <a:pt x="800" y="30099"/>
                </a:lnTo>
                <a:lnTo>
                  <a:pt x="24384" y="50292"/>
                </a:lnTo>
                <a:lnTo>
                  <a:pt x="33299" y="48641"/>
                </a:lnTo>
                <a:lnTo>
                  <a:pt x="48768" y="25146"/>
                </a:lnTo>
                <a:lnTo>
                  <a:pt x="47117" y="16002"/>
                </a:lnTo>
                <a:lnTo>
                  <a:pt x="2438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 descr=""/>
          <p:cNvSpPr/>
          <p:nvPr/>
        </p:nvSpPr>
        <p:spPr>
          <a:xfrm>
            <a:off x="1045502" y="5548884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30137" y="0"/>
                </a:moveTo>
                <a:lnTo>
                  <a:pt x="20904" y="0"/>
                </a:lnTo>
                <a:lnTo>
                  <a:pt x="15900" y="1650"/>
                </a:lnTo>
                <a:lnTo>
                  <a:pt x="0" y="25145"/>
                </a:lnTo>
                <a:lnTo>
                  <a:pt x="838" y="29337"/>
                </a:lnTo>
                <a:lnTo>
                  <a:pt x="20904" y="49402"/>
                </a:lnTo>
                <a:lnTo>
                  <a:pt x="25082" y="50291"/>
                </a:lnTo>
                <a:lnTo>
                  <a:pt x="30137" y="49402"/>
                </a:lnTo>
                <a:lnTo>
                  <a:pt x="35140" y="48640"/>
                </a:lnTo>
                <a:lnTo>
                  <a:pt x="39319" y="46100"/>
                </a:lnTo>
                <a:lnTo>
                  <a:pt x="42672" y="42671"/>
                </a:lnTo>
                <a:lnTo>
                  <a:pt x="46024" y="38480"/>
                </a:lnTo>
                <a:lnTo>
                  <a:pt x="48552" y="34416"/>
                </a:lnTo>
                <a:lnTo>
                  <a:pt x="50215" y="29337"/>
                </a:lnTo>
                <a:lnTo>
                  <a:pt x="50215" y="20065"/>
                </a:lnTo>
                <a:lnTo>
                  <a:pt x="48552" y="15112"/>
                </a:lnTo>
                <a:lnTo>
                  <a:pt x="46024" y="10921"/>
                </a:lnTo>
                <a:lnTo>
                  <a:pt x="39319" y="4190"/>
                </a:lnTo>
                <a:lnTo>
                  <a:pt x="35140" y="1650"/>
                </a:lnTo>
                <a:lnTo>
                  <a:pt x="30137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object 60" descr=""/>
          <p:cNvSpPr/>
          <p:nvPr/>
        </p:nvSpPr>
        <p:spPr>
          <a:xfrm>
            <a:off x="1222286" y="5370576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4320" y="0"/>
                </a:moveTo>
                <a:lnTo>
                  <a:pt x="0" y="20954"/>
                </a:lnTo>
                <a:lnTo>
                  <a:pt x="0" y="30225"/>
                </a:lnTo>
                <a:lnTo>
                  <a:pt x="1612" y="35178"/>
                </a:lnTo>
                <a:lnTo>
                  <a:pt x="6464" y="43561"/>
                </a:lnTo>
                <a:lnTo>
                  <a:pt x="14617" y="48640"/>
                </a:lnTo>
                <a:lnTo>
                  <a:pt x="19469" y="50291"/>
                </a:lnTo>
                <a:lnTo>
                  <a:pt x="28384" y="50291"/>
                </a:lnTo>
                <a:lnTo>
                  <a:pt x="48729" y="25146"/>
                </a:lnTo>
                <a:lnTo>
                  <a:pt x="47840" y="20954"/>
                </a:lnTo>
                <a:lnTo>
                  <a:pt x="24320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" name="object 61" descr=""/>
          <p:cNvSpPr/>
          <p:nvPr/>
        </p:nvSpPr>
        <p:spPr>
          <a:xfrm>
            <a:off x="539495" y="5745479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4229" y="11811"/>
                </a:lnTo>
                <a:lnTo>
                  <a:pt x="1701" y="15875"/>
                </a:lnTo>
                <a:lnTo>
                  <a:pt x="0" y="20955"/>
                </a:lnTo>
                <a:lnTo>
                  <a:pt x="0" y="30225"/>
                </a:lnTo>
                <a:lnTo>
                  <a:pt x="1701" y="35179"/>
                </a:lnTo>
                <a:lnTo>
                  <a:pt x="6705" y="43561"/>
                </a:lnTo>
                <a:lnTo>
                  <a:pt x="15074" y="48641"/>
                </a:lnTo>
                <a:lnTo>
                  <a:pt x="20129" y="50292"/>
                </a:lnTo>
                <a:lnTo>
                  <a:pt x="29324" y="50292"/>
                </a:lnTo>
                <a:lnTo>
                  <a:pt x="50292" y="25146"/>
                </a:lnTo>
                <a:lnTo>
                  <a:pt x="49466" y="20955"/>
                </a:lnTo>
                <a:lnTo>
                  <a:pt x="29324" y="889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" name="object 62" descr=""/>
          <p:cNvSpPr/>
          <p:nvPr/>
        </p:nvSpPr>
        <p:spPr>
          <a:xfrm>
            <a:off x="714755" y="5568696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5" y="0"/>
                </a:moveTo>
                <a:lnTo>
                  <a:pt x="0" y="25145"/>
                </a:lnTo>
                <a:lnTo>
                  <a:pt x="825" y="30099"/>
                </a:lnTo>
                <a:lnTo>
                  <a:pt x="25145" y="50291"/>
                </a:lnTo>
                <a:lnTo>
                  <a:pt x="34340" y="48640"/>
                </a:lnTo>
                <a:lnTo>
                  <a:pt x="50292" y="25145"/>
                </a:lnTo>
                <a:lnTo>
                  <a:pt x="48590" y="16001"/>
                </a:lnTo>
                <a:lnTo>
                  <a:pt x="25145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3" name="object 63" descr=""/>
          <p:cNvSpPr/>
          <p:nvPr/>
        </p:nvSpPr>
        <p:spPr>
          <a:xfrm>
            <a:off x="384047" y="5590032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0" y="20954"/>
                </a:lnTo>
                <a:lnTo>
                  <a:pt x="0" y="30225"/>
                </a:lnTo>
                <a:lnTo>
                  <a:pt x="1701" y="35178"/>
                </a:lnTo>
                <a:lnTo>
                  <a:pt x="6705" y="43560"/>
                </a:lnTo>
                <a:lnTo>
                  <a:pt x="15074" y="48640"/>
                </a:lnTo>
                <a:lnTo>
                  <a:pt x="20129" y="50291"/>
                </a:lnTo>
                <a:lnTo>
                  <a:pt x="29324" y="50291"/>
                </a:lnTo>
                <a:lnTo>
                  <a:pt x="50292" y="25145"/>
                </a:lnTo>
                <a:lnTo>
                  <a:pt x="49466" y="20954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64" name="object 64" descr=""/>
          <p:cNvGrpSpPr/>
          <p:nvPr/>
        </p:nvGrpSpPr>
        <p:grpSpPr>
          <a:xfrm>
            <a:off x="559308" y="4861559"/>
            <a:ext cx="635635" cy="601980"/>
            <a:chOff x="559308" y="4861559"/>
            <a:chExt cx="635635" cy="601980"/>
          </a:xfrm>
        </p:grpSpPr>
        <p:sp>
          <p:nvSpPr>
            <p:cNvPr id="65" name="object 65" descr=""/>
            <p:cNvSpPr/>
            <p:nvPr/>
          </p:nvSpPr>
          <p:spPr>
            <a:xfrm>
              <a:off x="559308" y="5413247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146" y="0"/>
                  </a:moveTo>
                  <a:lnTo>
                    <a:pt x="0" y="25146"/>
                  </a:lnTo>
                  <a:lnTo>
                    <a:pt x="825" y="30099"/>
                  </a:lnTo>
                  <a:lnTo>
                    <a:pt x="25146" y="50291"/>
                  </a:lnTo>
                  <a:lnTo>
                    <a:pt x="34340" y="48640"/>
                  </a:lnTo>
                  <a:lnTo>
                    <a:pt x="50292" y="25146"/>
                  </a:lnTo>
                  <a:lnTo>
                    <a:pt x="48590" y="15875"/>
                  </a:lnTo>
                  <a:lnTo>
                    <a:pt x="25146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 descr=""/>
            <p:cNvSpPr/>
            <p:nvPr/>
          </p:nvSpPr>
          <p:spPr>
            <a:xfrm>
              <a:off x="603542" y="4861559"/>
              <a:ext cx="591820" cy="596265"/>
            </a:xfrm>
            <a:custGeom>
              <a:avLst/>
              <a:gdLst/>
              <a:ahLst/>
              <a:cxnLst/>
              <a:rect l="l" t="t" r="r" b="b"/>
              <a:pathLst>
                <a:path w="591819" h="596264">
                  <a:moveTo>
                    <a:pt x="295617" y="0"/>
                  </a:moveTo>
                  <a:lnTo>
                    <a:pt x="0" y="297941"/>
                  </a:lnTo>
                  <a:lnTo>
                    <a:pt x="295617" y="595884"/>
                  </a:lnTo>
                  <a:lnTo>
                    <a:pt x="591235" y="297941"/>
                  </a:lnTo>
                  <a:lnTo>
                    <a:pt x="295617" y="0"/>
                  </a:lnTo>
                  <a:close/>
                </a:path>
              </a:pathLst>
            </a:custGeom>
            <a:solidFill>
              <a:srgbClr val="8063A1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7" name="object 67" descr=""/>
          <p:cNvSpPr/>
          <p:nvPr/>
        </p:nvSpPr>
        <p:spPr>
          <a:xfrm>
            <a:off x="14068299" y="810767"/>
            <a:ext cx="2733040" cy="683260"/>
          </a:xfrm>
          <a:custGeom>
            <a:avLst/>
            <a:gdLst/>
            <a:ahLst/>
            <a:cxnLst/>
            <a:rect l="l" t="t" r="r" b="b"/>
            <a:pathLst>
              <a:path w="2733040" h="683260">
                <a:moveTo>
                  <a:pt x="2732519" y="0"/>
                </a:moveTo>
                <a:lnTo>
                  <a:pt x="2613660" y="0"/>
                </a:lnTo>
                <a:lnTo>
                  <a:pt x="0" y="0"/>
                </a:lnTo>
                <a:lnTo>
                  <a:pt x="0" y="682752"/>
                </a:lnTo>
                <a:lnTo>
                  <a:pt x="2613660" y="682752"/>
                </a:lnTo>
                <a:lnTo>
                  <a:pt x="2732519" y="682752"/>
                </a:lnTo>
                <a:lnTo>
                  <a:pt x="27325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 txBox="1">
            <a:spLocks noGrp="1"/>
          </p:cNvSpPr>
          <p:nvPr>
            <p:ph type="title"/>
          </p:nvPr>
        </p:nvSpPr>
        <p:spPr>
          <a:xfrm>
            <a:off x="2135251" y="773937"/>
            <a:ext cx="14564994" cy="136715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6457950" marR="5080" indent="-6445250">
              <a:lnSpc>
                <a:spcPct val="100000"/>
              </a:lnSpc>
              <a:spcBef>
                <a:spcPts val="100"/>
              </a:spcBef>
            </a:pPr>
            <a:r>
              <a:rPr dirty="0" sz="4400" spc="-20" b="0">
                <a:solidFill>
                  <a:srgbClr val="00AF50"/>
                </a:solidFill>
                <a:latin typeface="Calibri"/>
                <a:cs typeface="Calibri"/>
              </a:rPr>
              <a:t>Types</a:t>
            </a:r>
            <a:r>
              <a:rPr dirty="0" sz="4400" spc="-195" b="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dirty="0" sz="4400" b="0">
                <a:solidFill>
                  <a:srgbClr val="00AF50"/>
                </a:solidFill>
                <a:latin typeface="Calibri"/>
                <a:cs typeface="Calibri"/>
              </a:rPr>
              <a:t>of</a:t>
            </a:r>
            <a:r>
              <a:rPr dirty="0" sz="4400" spc="-155" b="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dirty="0" sz="4400" spc="-10" b="0">
                <a:solidFill>
                  <a:srgbClr val="00AF50"/>
                </a:solidFill>
                <a:latin typeface="Calibri"/>
                <a:cs typeface="Calibri"/>
              </a:rPr>
              <a:t>aerobic</a:t>
            </a:r>
            <a:r>
              <a:rPr dirty="0" sz="4400" spc="-150" b="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dirty="0" sz="4400" spc="-50" b="0">
                <a:solidFill>
                  <a:srgbClr val="00AF50"/>
                </a:solidFill>
                <a:latin typeface="Calibri"/>
                <a:cs typeface="Calibri"/>
              </a:rPr>
              <a:t>and</a:t>
            </a:r>
            <a:r>
              <a:rPr dirty="0" sz="4400" spc="-200" b="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dirty="0" sz="4400" spc="-100" b="0">
                <a:solidFill>
                  <a:srgbClr val="00AF50"/>
                </a:solidFill>
                <a:latin typeface="Calibri"/>
                <a:cs typeface="Calibri"/>
              </a:rPr>
              <a:t>anaerobic</a:t>
            </a:r>
            <a:r>
              <a:rPr dirty="0" sz="4400" spc="-150" b="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dirty="0" sz="4400" spc="-45" b="0">
                <a:solidFill>
                  <a:srgbClr val="00AF50"/>
                </a:solidFill>
                <a:latin typeface="Calibri"/>
                <a:cs typeface="Calibri"/>
              </a:rPr>
              <a:t>systems</a:t>
            </a:r>
            <a:r>
              <a:rPr dirty="0" sz="4400" spc="-150" b="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dirty="0" sz="4400" b="0">
                <a:solidFill>
                  <a:srgbClr val="00AF50"/>
                </a:solidFill>
                <a:latin typeface="Calibri"/>
                <a:cs typeface="Calibri"/>
              </a:rPr>
              <a:t>used</a:t>
            </a:r>
            <a:r>
              <a:rPr dirty="0" sz="4400" spc="-135" b="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dirty="0" sz="4400" b="0">
                <a:solidFill>
                  <a:srgbClr val="00AF50"/>
                </a:solidFill>
                <a:latin typeface="Calibri"/>
                <a:cs typeface="Calibri"/>
              </a:rPr>
              <a:t>to</a:t>
            </a:r>
            <a:r>
              <a:rPr dirty="0" sz="4400" spc="-130" b="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dirty="0" sz="4400" b="0">
                <a:solidFill>
                  <a:srgbClr val="00AF50"/>
                </a:solidFill>
                <a:latin typeface="Calibri"/>
                <a:cs typeface="Calibri"/>
              </a:rPr>
              <a:t>treat</a:t>
            </a:r>
            <a:r>
              <a:rPr dirty="0" sz="4400" spc="-165" b="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dirty="0" sz="4400" spc="-10" b="0">
                <a:solidFill>
                  <a:srgbClr val="00AF50"/>
                </a:solidFill>
                <a:latin typeface="Calibri"/>
                <a:cs typeface="Calibri"/>
              </a:rPr>
              <a:t>wastewater include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69" name="object 69" descr=""/>
          <p:cNvSpPr txBox="1"/>
          <p:nvPr/>
        </p:nvSpPr>
        <p:spPr>
          <a:xfrm>
            <a:off x="2060194" y="2227580"/>
            <a:ext cx="8484870" cy="64966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R="795020">
              <a:lnSpc>
                <a:spcPct val="100000"/>
              </a:lnSpc>
              <a:spcBef>
                <a:spcPts val="100"/>
              </a:spcBef>
            </a:pPr>
            <a:r>
              <a:rPr dirty="0" sz="3200" spc="-50">
                <a:latin typeface="Calibri"/>
                <a:cs typeface="Calibri"/>
              </a:rPr>
              <a:t>:</a:t>
            </a:r>
            <a:endParaRPr sz="3200">
              <a:latin typeface="Calibri"/>
              <a:cs typeface="Calibri"/>
            </a:endParaRPr>
          </a:p>
          <a:p>
            <a:pPr marL="253365" indent="-228600">
              <a:lnSpc>
                <a:spcPct val="100000"/>
              </a:lnSpc>
              <a:spcBef>
                <a:spcPts val="2775"/>
              </a:spcBef>
              <a:buSzPct val="80000"/>
              <a:buFont typeface="Arial MT"/>
              <a:buChar char="•"/>
              <a:tabLst>
                <a:tab pos="253365" algn="l"/>
              </a:tabLst>
            </a:pPr>
            <a:r>
              <a:rPr dirty="0" sz="2000" spc="-85" b="1" i="1">
                <a:latin typeface="Calibri"/>
                <a:cs typeface="Calibri"/>
              </a:rPr>
              <a:t>ACTIVATED</a:t>
            </a:r>
            <a:r>
              <a:rPr dirty="0" sz="2000" spc="-95" b="1" i="1">
                <a:latin typeface="Calibri"/>
                <a:cs typeface="Calibri"/>
              </a:rPr>
              <a:t> </a:t>
            </a:r>
            <a:r>
              <a:rPr dirty="0" sz="2000" spc="-10" b="1" i="1">
                <a:latin typeface="Calibri"/>
                <a:cs typeface="Calibri"/>
              </a:rPr>
              <a:t>SLUDGE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4"/>
              </a:spcBef>
              <a:buFont typeface="Arial MT"/>
              <a:buChar char="•"/>
            </a:pPr>
            <a:endParaRPr sz="2000">
              <a:latin typeface="Calibri"/>
              <a:cs typeface="Calibri"/>
            </a:endParaRPr>
          </a:p>
          <a:p>
            <a:pPr marL="253365" indent="-228600">
              <a:lnSpc>
                <a:spcPct val="100000"/>
              </a:lnSpc>
              <a:spcBef>
                <a:spcPts val="5"/>
              </a:spcBef>
              <a:buSzPct val="80000"/>
              <a:buFont typeface="Arial MT"/>
              <a:buChar char="•"/>
              <a:tabLst>
                <a:tab pos="253365" algn="l"/>
              </a:tabLst>
            </a:pPr>
            <a:r>
              <a:rPr dirty="0" sz="2000" b="1" i="1">
                <a:latin typeface="Calibri"/>
                <a:cs typeface="Calibri"/>
              </a:rPr>
              <a:t>FIXED</a:t>
            </a:r>
            <a:r>
              <a:rPr dirty="0" sz="2000" spc="-95" b="1" i="1">
                <a:latin typeface="Calibri"/>
                <a:cs typeface="Calibri"/>
              </a:rPr>
              <a:t> </a:t>
            </a:r>
            <a:r>
              <a:rPr dirty="0" sz="2000" b="1" i="1">
                <a:latin typeface="Calibri"/>
                <a:cs typeface="Calibri"/>
              </a:rPr>
              <a:t>BED</a:t>
            </a:r>
            <a:r>
              <a:rPr dirty="0" sz="2000" spc="-65" b="1" i="1">
                <a:latin typeface="Calibri"/>
                <a:cs typeface="Calibri"/>
              </a:rPr>
              <a:t> </a:t>
            </a:r>
            <a:r>
              <a:rPr dirty="0" sz="2000" spc="-10" b="1" i="1">
                <a:latin typeface="Calibri"/>
                <a:cs typeface="Calibri"/>
              </a:rPr>
              <a:t>BIOREACTORS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60"/>
              </a:spcBef>
              <a:buFont typeface="Arial MT"/>
              <a:buChar char="•"/>
            </a:pPr>
            <a:endParaRPr sz="2000">
              <a:latin typeface="Calibri"/>
              <a:cs typeface="Calibri"/>
            </a:endParaRPr>
          </a:p>
          <a:p>
            <a:pPr marL="253365" indent="-228600">
              <a:lnSpc>
                <a:spcPct val="100000"/>
              </a:lnSpc>
              <a:buSzPct val="80000"/>
              <a:buFont typeface="Arial MT"/>
              <a:buChar char="•"/>
              <a:tabLst>
                <a:tab pos="253365" algn="l"/>
              </a:tabLst>
            </a:pPr>
            <a:r>
              <a:rPr dirty="0" sz="2000" spc="-25" b="1" i="1">
                <a:latin typeface="Calibri"/>
                <a:cs typeface="Calibri"/>
              </a:rPr>
              <a:t>MOVING</a:t>
            </a:r>
            <a:r>
              <a:rPr dirty="0" sz="2000" spc="-95" b="1" i="1">
                <a:latin typeface="Calibri"/>
                <a:cs typeface="Calibri"/>
              </a:rPr>
              <a:t> </a:t>
            </a:r>
            <a:r>
              <a:rPr dirty="0" sz="2000" b="1" i="1">
                <a:latin typeface="Calibri"/>
                <a:cs typeface="Calibri"/>
              </a:rPr>
              <a:t>BED</a:t>
            </a:r>
            <a:r>
              <a:rPr dirty="0" sz="2000" spc="-70" b="1" i="1">
                <a:latin typeface="Calibri"/>
                <a:cs typeface="Calibri"/>
              </a:rPr>
              <a:t> </a:t>
            </a:r>
            <a:r>
              <a:rPr dirty="0" sz="2000" spc="-10" b="1" i="1">
                <a:latin typeface="Calibri"/>
                <a:cs typeface="Calibri"/>
              </a:rPr>
              <a:t>BIOREACTORS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4"/>
              </a:spcBef>
              <a:buFont typeface="Arial MT"/>
              <a:buChar char="•"/>
            </a:pPr>
            <a:endParaRPr sz="2000">
              <a:latin typeface="Calibri"/>
              <a:cs typeface="Calibri"/>
            </a:endParaRPr>
          </a:p>
          <a:p>
            <a:pPr marL="253365" indent="-228600">
              <a:lnSpc>
                <a:spcPct val="100000"/>
              </a:lnSpc>
              <a:buSzPct val="80000"/>
              <a:buFont typeface="Arial MT"/>
              <a:buChar char="•"/>
              <a:tabLst>
                <a:tab pos="253365" algn="l"/>
              </a:tabLst>
            </a:pPr>
            <a:r>
              <a:rPr dirty="0" sz="2000" b="1" i="1">
                <a:latin typeface="Calibri"/>
                <a:cs typeface="Calibri"/>
              </a:rPr>
              <a:t>MEMBRANE</a:t>
            </a:r>
            <a:r>
              <a:rPr dirty="0" sz="2000" spc="-160" b="1" i="1">
                <a:latin typeface="Calibri"/>
                <a:cs typeface="Calibri"/>
              </a:rPr>
              <a:t> </a:t>
            </a:r>
            <a:r>
              <a:rPr dirty="0" sz="2000" spc="-10" b="1" i="1">
                <a:latin typeface="Calibri"/>
                <a:cs typeface="Calibri"/>
              </a:rPr>
              <a:t>BIOREACTORS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60"/>
              </a:spcBef>
              <a:buFont typeface="Arial MT"/>
              <a:buChar char="•"/>
            </a:pPr>
            <a:endParaRPr sz="2000">
              <a:latin typeface="Calibri"/>
              <a:cs typeface="Calibri"/>
            </a:endParaRPr>
          </a:p>
          <a:p>
            <a:pPr marL="253365" indent="-228600">
              <a:lnSpc>
                <a:spcPct val="100000"/>
              </a:lnSpc>
              <a:buSzPct val="80000"/>
              <a:buFont typeface="Arial MT"/>
              <a:buChar char="•"/>
              <a:tabLst>
                <a:tab pos="253365" algn="l"/>
              </a:tabLst>
            </a:pPr>
            <a:r>
              <a:rPr dirty="0" sz="2000" spc="-30" b="1" i="1">
                <a:latin typeface="Calibri"/>
                <a:cs typeface="Calibri"/>
              </a:rPr>
              <a:t>BIOLOGICAL</a:t>
            </a:r>
            <a:r>
              <a:rPr dirty="0" sz="2000" spc="-50" b="1" i="1">
                <a:latin typeface="Calibri"/>
                <a:cs typeface="Calibri"/>
              </a:rPr>
              <a:t> </a:t>
            </a:r>
            <a:r>
              <a:rPr dirty="0" sz="2000" spc="-10" b="1" i="1">
                <a:latin typeface="Calibri"/>
                <a:cs typeface="Calibri"/>
              </a:rPr>
              <a:t>TRICKLING</a:t>
            </a:r>
            <a:r>
              <a:rPr dirty="0" sz="2000" spc="-25" b="1" i="1">
                <a:latin typeface="Calibri"/>
                <a:cs typeface="Calibri"/>
              </a:rPr>
              <a:t> </a:t>
            </a:r>
            <a:r>
              <a:rPr dirty="0" sz="2000" spc="-10" b="1" i="1">
                <a:latin typeface="Calibri"/>
                <a:cs typeface="Calibri"/>
              </a:rPr>
              <a:t>FILTERS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50"/>
              </a:spcBef>
            </a:pPr>
            <a:endParaRPr sz="20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buSzPct val="80000"/>
              <a:buFont typeface="Wingdings"/>
              <a:buChar char=""/>
              <a:tabLst>
                <a:tab pos="354965" algn="l"/>
              </a:tabLst>
            </a:pPr>
            <a:r>
              <a:rPr dirty="0" sz="2000" b="1" i="1">
                <a:latin typeface="Calibri"/>
                <a:cs typeface="Calibri"/>
              </a:rPr>
              <a:t>Upflow</a:t>
            </a:r>
            <a:r>
              <a:rPr dirty="0" sz="2000" spc="-65" b="1" i="1">
                <a:latin typeface="Calibri"/>
                <a:cs typeface="Calibri"/>
              </a:rPr>
              <a:t> </a:t>
            </a:r>
            <a:r>
              <a:rPr dirty="0" sz="2000" b="1" i="1">
                <a:latin typeface="Calibri"/>
                <a:cs typeface="Calibri"/>
              </a:rPr>
              <a:t>Anaerobic</a:t>
            </a:r>
            <a:r>
              <a:rPr dirty="0" sz="2000" spc="-90" b="1" i="1">
                <a:latin typeface="Calibri"/>
                <a:cs typeface="Calibri"/>
              </a:rPr>
              <a:t> </a:t>
            </a:r>
            <a:r>
              <a:rPr dirty="0" sz="2000" b="1" i="1">
                <a:latin typeface="Calibri"/>
                <a:cs typeface="Calibri"/>
              </a:rPr>
              <a:t>Sludge</a:t>
            </a:r>
            <a:r>
              <a:rPr dirty="0" sz="2000" spc="-70" b="1" i="1">
                <a:latin typeface="Calibri"/>
                <a:cs typeface="Calibri"/>
              </a:rPr>
              <a:t> </a:t>
            </a:r>
            <a:r>
              <a:rPr dirty="0" sz="2000" b="1" i="1">
                <a:latin typeface="Calibri"/>
                <a:cs typeface="Calibri"/>
              </a:rPr>
              <a:t>Blanket</a:t>
            </a:r>
            <a:r>
              <a:rPr dirty="0" sz="2000" spc="-60" b="1" i="1">
                <a:latin typeface="Calibri"/>
                <a:cs typeface="Calibri"/>
              </a:rPr>
              <a:t> </a:t>
            </a:r>
            <a:r>
              <a:rPr dirty="0" sz="2000" b="1" i="1">
                <a:latin typeface="Calibri"/>
                <a:cs typeface="Calibri"/>
              </a:rPr>
              <a:t>(UASB)</a:t>
            </a:r>
            <a:r>
              <a:rPr dirty="0" sz="2000" spc="-70" b="1" i="1">
                <a:latin typeface="Calibri"/>
                <a:cs typeface="Calibri"/>
              </a:rPr>
              <a:t> </a:t>
            </a:r>
            <a:r>
              <a:rPr dirty="0" sz="2000" spc="-10" b="1" i="1">
                <a:latin typeface="Calibri"/>
                <a:cs typeface="Calibri"/>
              </a:rPr>
              <a:t>Reactor</a:t>
            </a:r>
            <a:endParaRPr sz="20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2005"/>
              </a:spcBef>
              <a:buSzPct val="80000"/>
              <a:buFont typeface="Wingdings"/>
              <a:buChar char=""/>
              <a:tabLst>
                <a:tab pos="354965" algn="l"/>
              </a:tabLst>
            </a:pPr>
            <a:r>
              <a:rPr dirty="0" sz="2000" b="1" i="1">
                <a:latin typeface="Calibri"/>
                <a:cs typeface="Calibri"/>
              </a:rPr>
              <a:t>Expanded</a:t>
            </a:r>
            <a:r>
              <a:rPr dirty="0" sz="2000" spc="-40" b="1" i="1">
                <a:latin typeface="Calibri"/>
                <a:cs typeface="Calibri"/>
              </a:rPr>
              <a:t> </a:t>
            </a:r>
            <a:r>
              <a:rPr dirty="0" sz="2000" b="1" i="1">
                <a:latin typeface="Calibri"/>
                <a:cs typeface="Calibri"/>
              </a:rPr>
              <a:t>Bed</a:t>
            </a:r>
            <a:r>
              <a:rPr dirty="0" sz="2000" spc="-25" b="1" i="1">
                <a:latin typeface="Calibri"/>
                <a:cs typeface="Calibri"/>
              </a:rPr>
              <a:t> </a:t>
            </a:r>
            <a:r>
              <a:rPr dirty="0" sz="2000" b="1" i="1">
                <a:latin typeface="Calibri"/>
                <a:cs typeface="Calibri"/>
              </a:rPr>
              <a:t>Process</a:t>
            </a:r>
            <a:r>
              <a:rPr dirty="0" sz="2000" spc="-45" b="1" i="1">
                <a:latin typeface="Calibri"/>
                <a:cs typeface="Calibri"/>
              </a:rPr>
              <a:t> </a:t>
            </a:r>
            <a:r>
              <a:rPr dirty="0" sz="2000" spc="-20" b="1" i="1">
                <a:latin typeface="Calibri"/>
                <a:cs typeface="Calibri"/>
              </a:rPr>
              <a:t>/ABR</a:t>
            </a:r>
            <a:endParaRPr sz="20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1989"/>
              </a:spcBef>
              <a:buSzPct val="80000"/>
              <a:buFont typeface="Wingdings"/>
              <a:buChar char=""/>
              <a:tabLst>
                <a:tab pos="354965" algn="l"/>
              </a:tabLst>
            </a:pPr>
            <a:r>
              <a:rPr dirty="0" sz="2000" b="1" i="1">
                <a:latin typeface="Calibri"/>
                <a:cs typeface="Calibri"/>
              </a:rPr>
              <a:t>The</a:t>
            </a:r>
            <a:r>
              <a:rPr dirty="0" sz="2000" spc="-35" b="1" i="1">
                <a:latin typeface="Calibri"/>
                <a:cs typeface="Calibri"/>
              </a:rPr>
              <a:t> </a:t>
            </a:r>
            <a:r>
              <a:rPr dirty="0" sz="2000" b="1" i="1">
                <a:latin typeface="Calibri"/>
                <a:cs typeface="Calibri"/>
              </a:rPr>
              <a:t>EGSB</a:t>
            </a:r>
            <a:r>
              <a:rPr dirty="0" sz="2000" spc="-30" b="1" i="1">
                <a:latin typeface="Calibri"/>
                <a:cs typeface="Calibri"/>
              </a:rPr>
              <a:t> </a:t>
            </a:r>
            <a:r>
              <a:rPr dirty="0" sz="2000" b="1" i="1">
                <a:latin typeface="Calibri"/>
                <a:cs typeface="Calibri"/>
              </a:rPr>
              <a:t>reactor</a:t>
            </a:r>
            <a:r>
              <a:rPr dirty="0" sz="2000" spc="-70" b="1" i="1">
                <a:latin typeface="Calibri"/>
                <a:cs typeface="Calibri"/>
              </a:rPr>
              <a:t> </a:t>
            </a:r>
            <a:r>
              <a:rPr dirty="0" sz="2000" spc="-10" b="1" i="1">
                <a:latin typeface="Calibri"/>
                <a:cs typeface="Calibri"/>
              </a:rPr>
              <a:t>-</a:t>
            </a:r>
            <a:r>
              <a:rPr dirty="0" sz="2000">
                <a:latin typeface="Calibri"/>
                <a:cs typeface="Calibri"/>
              </a:rPr>
              <a:t>Expanded</a:t>
            </a:r>
            <a:r>
              <a:rPr dirty="0" sz="2000" spc="-6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Granular</a:t>
            </a:r>
            <a:r>
              <a:rPr dirty="0" sz="2000" spc="-4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Sludge</a:t>
            </a:r>
            <a:r>
              <a:rPr dirty="0" sz="2000" spc="-55">
                <a:latin typeface="Calibri"/>
                <a:cs typeface="Calibri"/>
              </a:rPr>
              <a:t> </a:t>
            </a:r>
            <a:r>
              <a:rPr dirty="0" sz="2000" spc="-25">
                <a:latin typeface="Calibri"/>
                <a:cs typeface="Calibri"/>
              </a:rPr>
              <a:t>Bed</a:t>
            </a:r>
            <a:endParaRPr sz="20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2005"/>
              </a:spcBef>
              <a:buSzPct val="80000"/>
              <a:buFont typeface="Wingdings"/>
              <a:buChar char=""/>
              <a:tabLst>
                <a:tab pos="354965" algn="l"/>
              </a:tabLst>
            </a:pPr>
            <a:r>
              <a:rPr dirty="0" sz="2000" b="1">
                <a:latin typeface="Calibri"/>
                <a:cs typeface="Calibri"/>
              </a:rPr>
              <a:t>Fixed</a:t>
            </a:r>
            <a:r>
              <a:rPr dirty="0" sz="2000" spc="-65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Dome</a:t>
            </a:r>
            <a:r>
              <a:rPr dirty="0" sz="2000" spc="-55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Anaerobic</a:t>
            </a:r>
            <a:r>
              <a:rPr dirty="0" sz="2000" spc="-55" b="1">
                <a:latin typeface="Calibri"/>
                <a:cs typeface="Calibri"/>
              </a:rPr>
              <a:t> </a:t>
            </a:r>
            <a:r>
              <a:rPr dirty="0" sz="2000" spc="-10" b="1">
                <a:latin typeface="Calibri"/>
                <a:cs typeface="Calibri"/>
              </a:rPr>
              <a:t>digesters</a:t>
            </a:r>
            <a:r>
              <a:rPr dirty="0" sz="2000" spc="-45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(BIOGAS</a:t>
            </a:r>
            <a:r>
              <a:rPr dirty="0" sz="2000" spc="-55" b="1">
                <a:latin typeface="Calibri"/>
                <a:cs typeface="Calibri"/>
              </a:rPr>
              <a:t> </a:t>
            </a:r>
            <a:r>
              <a:rPr dirty="0" sz="2000" spc="-10" b="1">
                <a:latin typeface="Calibri"/>
                <a:cs typeface="Calibri"/>
              </a:rPr>
              <a:t>SEWAGE</a:t>
            </a:r>
            <a:r>
              <a:rPr dirty="0" sz="2000" spc="-40" b="1">
                <a:latin typeface="Calibri"/>
                <a:cs typeface="Calibri"/>
              </a:rPr>
              <a:t> </a:t>
            </a:r>
            <a:r>
              <a:rPr dirty="0" sz="2000" spc="-25" b="1">
                <a:latin typeface="Calibri"/>
                <a:cs typeface="Calibri"/>
              </a:rPr>
              <a:t>TREATMENT</a:t>
            </a:r>
            <a:r>
              <a:rPr dirty="0" sz="2000" spc="-85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PLANT</a:t>
            </a:r>
            <a:r>
              <a:rPr dirty="0" sz="2000" spc="-40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-</a:t>
            </a:r>
            <a:r>
              <a:rPr dirty="0" sz="2000" spc="-45" b="1">
                <a:latin typeface="Calibri"/>
                <a:cs typeface="Calibri"/>
              </a:rPr>
              <a:t> </a:t>
            </a:r>
            <a:r>
              <a:rPr dirty="0" sz="2000" spc="-20" b="1">
                <a:latin typeface="Calibri"/>
                <a:cs typeface="Calibri"/>
              </a:rPr>
              <a:t>IWTS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19656" cy="5797296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334322" y="8109204"/>
            <a:ext cx="6953677" cy="2177796"/>
          </a:xfrm>
          <a:prstGeom prst="rect">
            <a:avLst/>
          </a:prstGeom>
        </p:spPr>
      </p:pic>
      <p:sp>
        <p:nvSpPr>
          <p:cNvPr id="4" name="object 4" descr=""/>
          <p:cNvSpPr/>
          <p:nvPr/>
        </p:nvSpPr>
        <p:spPr>
          <a:xfrm>
            <a:off x="2842260" y="9759695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79">
                <a:moveTo>
                  <a:pt x="24637" y="0"/>
                </a:moveTo>
                <a:lnTo>
                  <a:pt x="17144" y="0"/>
                </a:lnTo>
                <a:lnTo>
                  <a:pt x="13081" y="1447"/>
                </a:lnTo>
                <a:lnTo>
                  <a:pt x="0" y="21335"/>
                </a:lnTo>
                <a:lnTo>
                  <a:pt x="762" y="24879"/>
                </a:lnTo>
                <a:lnTo>
                  <a:pt x="20573" y="42671"/>
                </a:lnTo>
                <a:lnTo>
                  <a:pt x="24637" y="41973"/>
                </a:lnTo>
                <a:lnTo>
                  <a:pt x="41147" y="24879"/>
                </a:lnTo>
                <a:lnTo>
                  <a:pt x="41147" y="17081"/>
                </a:lnTo>
                <a:lnTo>
                  <a:pt x="24637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2692907" y="9909047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79">
                <a:moveTo>
                  <a:pt x="20574" y="0"/>
                </a:moveTo>
                <a:lnTo>
                  <a:pt x="0" y="21335"/>
                </a:lnTo>
                <a:lnTo>
                  <a:pt x="1397" y="29133"/>
                </a:lnTo>
                <a:lnTo>
                  <a:pt x="20574" y="42671"/>
                </a:lnTo>
                <a:lnTo>
                  <a:pt x="24637" y="41935"/>
                </a:lnTo>
                <a:lnTo>
                  <a:pt x="41148" y="21335"/>
                </a:lnTo>
                <a:lnTo>
                  <a:pt x="40512" y="17081"/>
                </a:lnTo>
                <a:lnTo>
                  <a:pt x="2057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2543555" y="10058437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79">
                <a:moveTo>
                  <a:pt x="20574" y="0"/>
                </a:moveTo>
                <a:lnTo>
                  <a:pt x="0" y="17729"/>
                </a:lnTo>
                <a:lnTo>
                  <a:pt x="0" y="25565"/>
                </a:lnTo>
                <a:lnTo>
                  <a:pt x="16510" y="42595"/>
                </a:lnTo>
                <a:lnTo>
                  <a:pt x="24002" y="42595"/>
                </a:lnTo>
                <a:lnTo>
                  <a:pt x="40386" y="25565"/>
                </a:lnTo>
                <a:lnTo>
                  <a:pt x="41148" y="21310"/>
                </a:lnTo>
                <a:lnTo>
                  <a:pt x="40386" y="17729"/>
                </a:lnTo>
                <a:lnTo>
                  <a:pt x="39750" y="13487"/>
                </a:lnTo>
                <a:lnTo>
                  <a:pt x="37718" y="9931"/>
                </a:lnTo>
                <a:lnTo>
                  <a:pt x="34925" y="6388"/>
                </a:lnTo>
                <a:lnTo>
                  <a:pt x="31495" y="3543"/>
                </a:lnTo>
                <a:lnTo>
                  <a:pt x="28067" y="2108"/>
                </a:lnTo>
                <a:lnTo>
                  <a:pt x="24002" y="698"/>
                </a:lnTo>
                <a:lnTo>
                  <a:pt x="2057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2392679" y="10209311"/>
            <a:ext cx="43180" cy="41275"/>
          </a:xfrm>
          <a:custGeom>
            <a:avLst/>
            <a:gdLst/>
            <a:ahLst/>
            <a:cxnLst/>
            <a:rect l="l" t="t" r="r" b="b"/>
            <a:pathLst>
              <a:path w="43180" h="41275">
                <a:moveTo>
                  <a:pt x="25653" y="0"/>
                </a:moveTo>
                <a:lnTo>
                  <a:pt x="17780" y="0"/>
                </a:lnTo>
                <a:lnTo>
                  <a:pt x="13462" y="1352"/>
                </a:lnTo>
                <a:lnTo>
                  <a:pt x="10032" y="3418"/>
                </a:lnTo>
                <a:lnTo>
                  <a:pt x="6476" y="5450"/>
                </a:lnTo>
                <a:lnTo>
                  <a:pt x="3556" y="8905"/>
                </a:lnTo>
                <a:lnTo>
                  <a:pt x="2158" y="12325"/>
                </a:lnTo>
                <a:lnTo>
                  <a:pt x="762" y="16423"/>
                </a:lnTo>
                <a:lnTo>
                  <a:pt x="0" y="20519"/>
                </a:lnTo>
                <a:lnTo>
                  <a:pt x="762" y="23975"/>
                </a:lnTo>
                <a:lnTo>
                  <a:pt x="21336" y="41075"/>
                </a:lnTo>
                <a:lnTo>
                  <a:pt x="25653" y="40398"/>
                </a:lnTo>
                <a:lnTo>
                  <a:pt x="42671" y="23975"/>
                </a:lnTo>
                <a:lnTo>
                  <a:pt x="42671" y="16423"/>
                </a:lnTo>
                <a:lnTo>
                  <a:pt x="41275" y="12325"/>
                </a:lnTo>
                <a:lnTo>
                  <a:pt x="36956" y="5450"/>
                </a:lnTo>
                <a:lnTo>
                  <a:pt x="29844" y="1352"/>
                </a:lnTo>
                <a:lnTo>
                  <a:pt x="25653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/>
          <p:nvPr/>
        </p:nvSpPr>
        <p:spPr>
          <a:xfrm>
            <a:off x="2709672" y="9627107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80" h="43179">
                <a:moveTo>
                  <a:pt x="25653" y="0"/>
                </a:moveTo>
                <a:lnTo>
                  <a:pt x="17779" y="0"/>
                </a:lnTo>
                <a:lnTo>
                  <a:pt x="13461" y="1447"/>
                </a:lnTo>
                <a:lnTo>
                  <a:pt x="10032" y="3581"/>
                </a:lnTo>
                <a:lnTo>
                  <a:pt x="6476" y="5689"/>
                </a:lnTo>
                <a:lnTo>
                  <a:pt x="3555" y="9245"/>
                </a:lnTo>
                <a:lnTo>
                  <a:pt x="2158" y="12788"/>
                </a:lnTo>
                <a:lnTo>
                  <a:pt x="761" y="17081"/>
                </a:lnTo>
                <a:lnTo>
                  <a:pt x="0" y="21336"/>
                </a:lnTo>
                <a:lnTo>
                  <a:pt x="761" y="24879"/>
                </a:lnTo>
                <a:lnTo>
                  <a:pt x="21335" y="42672"/>
                </a:lnTo>
                <a:lnTo>
                  <a:pt x="25653" y="41973"/>
                </a:lnTo>
                <a:lnTo>
                  <a:pt x="42671" y="24879"/>
                </a:lnTo>
                <a:lnTo>
                  <a:pt x="42671" y="17081"/>
                </a:lnTo>
                <a:lnTo>
                  <a:pt x="41275" y="12788"/>
                </a:lnTo>
                <a:lnTo>
                  <a:pt x="36956" y="5689"/>
                </a:lnTo>
                <a:lnTo>
                  <a:pt x="29844" y="1447"/>
                </a:lnTo>
                <a:lnTo>
                  <a:pt x="25653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2560320" y="9777983"/>
            <a:ext cx="43180" cy="41275"/>
          </a:xfrm>
          <a:custGeom>
            <a:avLst/>
            <a:gdLst/>
            <a:ahLst/>
            <a:cxnLst/>
            <a:rect l="l" t="t" r="r" b="b"/>
            <a:pathLst>
              <a:path w="43180" h="41275">
                <a:moveTo>
                  <a:pt x="21336" y="0"/>
                </a:moveTo>
                <a:lnTo>
                  <a:pt x="0" y="20574"/>
                </a:lnTo>
                <a:lnTo>
                  <a:pt x="1397" y="28092"/>
                </a:lnTo>
                <a:lnTo>
                  <a:pt x="21336" y="41148"/>
                </a:lnTo>
                <a:lnTo>
                  <a:pt x="25527" y="40436"/>
                </a:lnTo>
                <a:lnTo>
                  <a:pt x="42672" y="20574"/>
                </a:lnTo>
                <a:lnTo>
                  <a:pt x="41275" y="13017"/>
                </a:lnTo>
                <a:lnTo>
                  <a:pt x="2133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/>
          <p:nvPr/>
        </p:nvSpPr>
        <p:spPr>
          <a:xfrm>
            <a:off x="2410967" y="9927373"/>
            <a:ext cx="43180" cy="41275"/>
          </a:xfrm>
          <a:custGeom>
            <a:avLst/>
            <a:gdLst/>
            <a:ahLst/>
            <a:cxnLst/>
            <a:rect l="l" t="t" r="r" b="b"/>
            <a:pathLst>
              <a:path w="43180" h="41275">
                <a:moveTo>
                  <a:pt x="21336" y="0"/>
                </a:moveTo>
                <a:lnTo>
                  <a:pt x="0" y="17094"/>
                </a:lnTo>
                <a:lnTo>
                  <a:pt x="0" y="24650"/>
                </a:lnTo>
                <a:lnTo>
                  <a:pt x="1396" y="28752"/>
                </a:lnTo>
                <a:lnTo>
                  <a:pt x="3556" y="32169"/>
                </a:lnTo>
                <a:lnTo>
                  <a:pt x="6476" y="34912"/>
                </a:lnTo>
                <a:lnTo>
                  <a:pt x="9270" y="37655"/>
                </a:lnTo>
                <a:lnTo>
                  <a:pt x="12826" y="39725"/>
                </a:lnTo>
                <a:lnTo>
                  <a:pt x="17018" y="41071"/>
                </a:lnTo>
                <a:lnTo>
                  <a:pt x="24892" y="41071"/>
                </a:lnTo>
                <a:lnTo>
                  <a:pt x="41909" y="24650"/>
                </a:lnTo>
                <a:lnTo>
                  <a:pt x="42671" y="20523"/>
                </a:lnTo>
                <a:lnTo>
                  <a:pt x="41909" y="17094"/>
                </a:lnTo>
                <a:lnTo>
                  <a:pt x="41275" y="13004"/>
                </a:lnTo>
                <a:lnTo>
                  <a:pt x="39115" y="9575"/>
                </a:lnTo>
                <a:lnTo>
                  <a:pt x="36194" y="6159"/>
                </a:lnTo>
                <a:lnTo>
                  <a:pt x="32638" y="3416"/>
                </a:lnTo>
                <a:lnTo>
                  <a:pt x="29209" y="2032"/>
                </a:lnTo>
                <a:lnTo>
                  <a:pt x="24892" y="673"/>
                </a:lnTo>
                <a:lnTo>
                  <a:pt x="2133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/>
          <p:nvPr/>
        </p:nvSpPr>
        <p:spPr>
          <a:xfrm>
            <a:off x="2261616" y="10076726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79">
                <a:moveTo>
                  <a:pt x="24637" y="0"/>
                </a:moveTo>
                <a:lnTo>
                  <a:pt x="17144" y="0"/>
                </a:lnTo>
                <a:lnTo>
                  <a:pt x="13081" y="1397"/>
                </a:lnTo>
                <a:lnTo>
                  <a:pt x="0" y="21272"/>
                </a:lnTo>
                <a:lnTo>
                  <a:pt x="761" y="24828"/>
                </a:lnTo>
                <a:lnTo>
                  <a:pt x="20573" y="42595"/>
                </a:lnTo>
                <a:lnTo>
                  <a:pt x="24637" y="41897"/>
                </a:lnTo>
                <a:lnTo>
                  <a:pt x="41147" y="24828"/>
                </a:lnTo>
                <a:lnTo>
                  <a:pt x="41147" y="17030"/>
                </a:lnTo>
                <a:lnTo>
                  <a:pt x="39750" y="12776"/>
                </a:lnTo>
                <a:lnTo>
                  <a:pt x="35686" y="5651"/>
                </a:lnTo>
                <a:lnTo>
                  <a:pt x="28828" y="1397"/>
                </a:lnTo>
                <a:lnTo>
                  <a:pt x="24637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/>
          <p:nvPr/>
        </p:nvSpPr>
        <p:spPr>
          <a:xfrm>
            <a:off x="2578607" y="9496043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79">
                <a:moveTo>
                  <a:pt x="24637" y="0"/>
                </a:moveTo>
                <a:lnTo>
                  <a:pt x="17144" y="0"/>
                </a:lnTo>
                <a:lnTo>
                  <a:pt x="13081" y="1435"/>
                </a:lnTo>
                <a:lnTo>
                  <a:pt x="0" y="21335"/>
                </a:lnTo>
                <a:lnTo>
                  <a:pt x="762" y="24879"/>
                </a:lnTo>
                <a:lnTo>
                  <a:pt x="20574" y="42671"/>
                </a:lnTo>
                <a:lnTo>
                  <a:pt x="24637" y="41973"/>
                </a:lnTo>
                <a:lnTo>
                  <a:pt x="41148" y="24879"/>
                </a:lnTo>
                <a:lnTo>
                  <a:pt x="41148" y="17081"/>
                </a:lnTo>
                <a:lnTo>
                  <a:pt x="39750" y="12788"/>
                </a:lnTo>
                <a:lnTo>
                  <a:pt x="35687" y="5689"/>
                </a:lnTo>
                <a:lnTo>
                  <a:pt x="28829" y="1435"/>
                </a:lnTo>
                <a:lnTo>
                  <a:pt x="24637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/>
          <p:nvPr/>
        </p:nvSpPr>
        <p:spPr>
          <a:xfrm>
            <a:off x="2429255" y="9645395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79">
                <a:moveTo>
                  <a:pt x="20574" y="0"/>
                </a:moveTo>
                <a:lnTo>
                  <a:pt x="0" y="21335"/>
                </a:lnTo>
                <a:lnTo>
                  <a:pt x="635" y="25590"/>
                </a:lnTo>
                <a:lnTo>
                  <a:pt x="20574" y="42671"/>
                </a:lnTo>
                <a:lnTo>
                  <a:pt x="24637" y="41935"/>
                </a:lnTo>
                <a:lnTo>
                  <a:pt x="41148" y="21335"/>
                </a:lnTo>
                <a:lnTo>
                  <a:pt x="39750" y="13500"/>
                </a:lnTo>
                <a:lnTo>
                  <a:pt x="37718" y="9245"/>
                </a:lnTo>
                <a:lnTo>
                  <a:pt x="34925" y="6400"/>
                </a:lnTo>
                <a:lnTo>
                  <a:pt x="32257" y="3543"/>
                </a:lnTo>
                <a:lnTo>
                  <a:pt x="28067" y="1447"/>
                </a:lnTo>
                <a:lnTo>
                  <a:pt x="24637" y="698"/>
                </a:lnTo>
                <a:lnTo>
                  <a:pt x="2057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/>
          <p:nvPr/>
        </p:nvSpPr>
        <p:spPr>
          <a:xfrm>
            <a:off x="2446020" y="9363456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80" h="43179">
                <a:moveTo>
                  <a:pt x="25654" y="0"/>
                </a:moveTo>
                <a:lnTo>
                  <a:pt x="17780" y="0"/>
                </a:lnTo>
                <a:lnTo>
                  <a:pt x="13462" y="1435"/>
                </a:lnTo>
                <a:lnTo>
                  <a:pt x="0" y="21336"/>
                </a:lnTo>
                <a:lnTo>
                  <a:pt x="762" y="24879"/>
                </a:lnTo>
                <a:lnTo>
                  <a:pt x="21336" y="42672"/>
                </a:lnTo>
                <a:lnTo>
                  <a:pt x="25654" y="41973"/>
                </a:lnTo>
                <a:lnTo>
                  <a:pt x="42672" y="24879"/>
                </a:lnTo>
                <a:lnTo>
                  <a:pt x="42672" y="17081"/>
                </a:lnTo>
                <a:lnTo>
                  <a:pt x="41275" y="12788"/>
                </a:lnTo>
                <a:lnTo>
                  <a:pt x="36956" y="5689"/>
                </a:lnTo>
                <a:lnTo>
                  <a:pt x="29844" y="1435"/>
                </a:lnTo>
                <a:lnTo>
                  <a:pt x="2565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5" name="object 15" descr=""/>
          <p:cNvGrpSpPr/>
          <p:nvPr/>
        </p:nvGrpSpPr>
        <p:grpSpPr>
          <a:xfrm>
            <a:off x="1830323" y="9514331"/>
            <a:ext cx="509270" cy="539750"/>
            <a:chOff x="1830323" y="9514331"/>
            <a:chExt cx="509270" cy="539750"/>
          </a:xfrm>
        </p:grpSpPr>
        <p:sp>
          <p:nvSpPr>
            <p:cNvPr id="16" name="object 16" descr=""/>
            <p:cNvSpPr/>
            <p:nvPr/>
          </p:nvSpPr>
          <p:spPr>
            <a:xfrm>
              <a:off x="2296667" y="9514331"/>
              <a:ext cx="43180" cy="41275"/>
            </a:xfrm>
            <a:custGeom>
              <a:avLst/>
              <a:gdLst/>
              <a:ahLst/>
              <a:cxnLst/>
              <a:rect l="l" t="t" r="r" b="b"/>
              <a:pathLst>
                <a:path w="43180" h="41275">
                  <a:moveTo>
                    <a:pt x="21336" y="0"/>
                  </a:moveTo>
                  <a:lnTo>
                    <a:pt x="0" y="20574"/>
                  </a:lnTo>
                  <a:lnTo>
                    <a:pt x="1396" y="28092"/>
                  </a:lnTo>
                  <a:lnTo>
                    <a:pt x="21336" y="41148"/>
                  </a:lnTo>
                  <a:lnTo>
                    <a:pt x="25526" y="40436"/>
                  </a:lnTo>
                  <a:lnTo>
                    <a:pt x="42671" y="20574"/>
                  </a:lnTo>
                  <a:lnTo>
                    <a:pt x="41275" y="13017"/>
                  </a:lnTo>
                  <a:lnTo>
                    <a:pt x="21336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1830323" y="9550945"/>
              <a:ext cx="504825" cy="502920"/>
            </a:xfrm>
            <a:custGeom>
              <a:avLst/>
              <a:gdLst/>
              <a:ahLst/>
              <a:cxnLst/>
              <a:rect l="l" t="t" r="r" b="b"/>
              <a:pathLst>
                <a:path w="504825" h="502920">
                  <a:moveTo>
                    <a:pt x="252221" y="0"/>
                  </a:moveTo>
                  <a:lnTo>
                    <a:pt x="0" y="251421"/>
                  </a:lnTo>
                  <a:lnTo>
                    <a:pt x="252221" y="502843"/>
                  </a:lnTo>
                  <a:lnTo>
                    <a:pt x="504444" y="251421"/>
                  </a:lnTo>
                  <a:lnTo>
                    <a:pt x="252221" y="0"/>
                  </a:lnTo>
                  <a:close/>
                </a:path>
              </a:pathLst>
            </a:custGeom>
            <a:solidFill>
              <a:srgbClr val="8063A1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8" name="object 18" descr=""/>
          <p:cNvGrpSpPr/>
          <p:nvPr/>
        </p:nvGrpSpPr>
        <p:grpSpPr>
          <a:xfrm>
            <a:off x="0" y="7744968"/>
            <a:ext cx="2014855" cy="2542540"/>
            <a:chOff x="0" y="7744968"/>
            <a:chExt cx="2014855" cy="2542540"/>
          </a:xfrm>
        </p:grpSpPr>
        <p:sp>
          <p:nvSpPr>
            <p:cNvPr id="19" name="object 19" descr=""/>
            <p:cNvSpPr/>
            <p:nvPr/>
          </p:nvSpPr>
          <p:spPr>
            <a:xfrm>
              <a:off x="0" y="7744968"/>
              <a:ext cx="1332230" cy="1363980"/>
            </a:xfrm>
            <a:custGeom>
              <a:avLst/>
              <a:gdLst/>
              <a:ahLst/>
              <a:cxnLst/>
              <a:rect l="l" t="t" r="r" b="b"/>
              <a:pathLst>
                <a:path w="1332230" h="1363979">
                  <a:moveTo>
                    <a:pt x="649617" y="0"/>
                  </a:moveTo>
                  <a:lnTo>
                    <a:pt x="0" y="649968"/>
                  </a:lnTo>
                  <a:lnTo>
                    <a:pt x="0" y="714009"/>
                  </a:lnTo>
                  <a:lnTo>
                    <a:pt x="649617" y="1363941"/>
                  </a:lnTo>
                  <a:lnTo>
                    <a:pt x="1331976" y="681989"/>
                  </a:lnTo>
                  <a:lnTo>
                    <a:pt x="649617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0" y="8191500"/>
              <a:ext cx="1332230" cy="2095500"/>
            </a:xfrm>
            <a:custGeom>
              <a:avLst/>
              <a:gdLst/>
              <a:ahLst/>
              <a:cxnLst/>
              <a:rect l="l" t="t" r="r" b="b"/>
              <a:pathLst>
                <a:path w="1332230" h="2095500">
                  <a:moveTo>
                    <a:pt x="885405" y="234696"/>
                  </a:moveTo>
                  <a:lnTo>
                    <a:pt x="650379" y="0"/>
                  </a:lnTo>
                  <a:lnTo>
                    <a:pt x="416077" y="234696"/>
                  </a:lnTo>
                  <a:lnTo>
                    <a:pt x="650379" y="469404"/>
                  </a:lnTo>
                  <a:lnTo>
                    <a:pt x="885405" y="234696"/>
                  </a:lnTo>
                  <a:close/>
                </a:path>
                <a:path w="1332230" h="2095500">
                  <a:moveTo>
                    <a:pt x="1331976" y="1600200"/>
                  </a:moveTo>
                  <a:lnTo>
                    <a:pt x="649617" y="917448"/>
                  </a:lnTo>
                  <a:lnTo>
                    <a:pt x="0" y="1568145"/>
                  </a:lnTo>
                  <a:lnTo>
                    <a:pt x="0" y="1632267"/>
                  </a:lnTo>
                  <a:lnTo>
                    <a:pt x="462495" y="2095500"/>
                  </a:lnTo>
                  <a:lnTo>
                    <a:pt x="836930" y="2095500"/>
                  </a:lnTo>
                  <a:lnTo>
                    <a:pt x="1331976" y="1600200"/>
                  </a:lnTo>
                  <a:close/>
                </a:path>
              </a:pathLst>
            </a:custGeom>
            <a:solidFill>
              <a:srgbClr val="4AACC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837697" y="9791738"/>
              <a:ext cx="990600" cy="495300"/>
            </a:xfrm>
            <a:custGeom>
              <a:avLst/>
              <a:gdLst/>
              <a:ahLst/>
              <a:cxnLst/>
              <a:rect l="l" t="t" r="r" b="b"/>
              <a:pathLst>
                <a:path w="990600" h="495300">
                  <a:moveTo>
                    <a:pt x="495040" y="0"/>
                  </a:moveTo>
                  <a:lnTo>
                    <a:pt x="0" y="495261"/>
                  </a:lnTo>
                  <a:lnTo>
                    <a:pt x="990081" y="495261"/>
                  </a:lnTo>
                  <a:lnTo>
                    <a:pt x="49504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650748" y="8426196"/>
              <a:ext cx="1363980" cy="1365885"/>
            </a:xfrm>
            <a:custGeom>
              <a:avLst/>
              <a:gdLst/>
              <a:ahLst/>
              <a:cxnLst/>
              <a:rect l="l" t="t" r="r" b="b"/>
              <a:pathLst>
                <a:path w="1363980" h="1365884">
                  <a:moveTo>
                    <a:pt x="681990" y="0"/>
                  </a:moveTo>
                  <a:lnTo>
                    <a:pt x="0" y="682751"/>
                  </a:lnTo>
                  <a:lnTo>
                    <a:pt x="681990" y="1365503"/>
                  </a:lnTo>
                  <a:lnTo>
                    <a:pt x="1363979" y="682751"/>
                  </a:lnTo>
                  <a:lnTo>
                    <a:pt x="681990" y="0"/>
                  </a:lnTo>
                  <a:close/>
                </a:path>
              </a:pathLst>
            </a:custGeom>
            <a:solidFill>
              <a:srgbClr val="8063A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1016508" y="8426196"/>
              <a:ext cx="601980" cy="1365885"/>
            </a:xfrm>
            <a:custGeom>
              <a:avLst/>
              <a:gdLst/>
              <a:ahLst/>
              <a:cxnLst/>
              <a:rect l="l" t="t" r="r" b="b"/>
              <a:pathLst>
                <a:path w="601980" h="1365884">
                  <a:moveTo>
                    <a:pt x="316229" y="0"/>
                  </a:moveTo>
                  <a:lnTo>
                    <a:pt x="2832" y="313181"/>
                  </a:lnTo>
                  <a:lnTo>
                    <a:pt x="21183" y="332993"/>
                  </a:lnTo>
                  <a:lnTo>
                    <a:pt x="38100" y="352678"/>
                  </a:lnTo>
                  <a:lnTo>
                    <a:pt x="69164" y="394969"/>
                  </a:lnTo>
                  <a:lnTo>
                    <a:pt x="95262" y="438657"/>
                  </a:lnTo>
                  <a:lnTo>
                    <a:pt x="116433" y="485266"/>
                  </a:lnTo>
                  <a:lnTo>
                    <a:pt x="133400" y="532510"/>
                  </a:lnTo>
                  <a:lnTo>
                    <a:pt x="145364" y="581151"/>
                  </a:lnTo>
                  <a:lnTo>
                    <a:pt x="152450" y="630542"/>
                  </a:lnTo>
                  <a:lnTo>
                    <a:pt x="154546" y="679932"/>
                  </a:lnTo>
                  <a:lnTo>
                    <a:pt x="153847" y="704621"/>
                  </a:lnTo>
                  <a:lnTo>
                    <a:pt x="149618" y="754697"/>
                  </a:lnTo>
                  <a:lnTo>
                    <a:pt x="139750" y="803338"/>
                  </a:lnTo>
                  <a:lnTo>
                    <a:pt x="125615" y="851331"/>
                  </a:lnTo>
                  <a:lnTo>
                    <a:pt x="106565" y="898588"/>
                  </a:lnTo>
                  <a:lnTo>
                    <a:pt x="82562" y="943711"/>
                  </a:lnTo>
                  <a:lnTo>
                    <a:pt x="54330" y="986739"/>
                  </a:lnTo>
                  <a:lnTo>
                    <a:pt x="21183" y="1026947"/>
                  </a:lnTo>
                  <a:lnTo>
                    <a:pt x="0" y="1048816"/>
                  </a:lnTo>
                  <a:lnTo>
                    <a:pt x="316229" y="1365503"/>
                  </a:lnTo>
                  <a:lnTo>
                    <a:pt x="351408" y="1328813"/>
                  </a:lnTo>
                  <a:lnTo>
                    <a:pt x="381761" y="1293558"/>
                  </a:lnTo>
                  <a:lnTo>
                    <a:pt x="410717" y="1256868"/>
                  </a:lnTo>
                  <a:lnTo>
                    <a:pt x="449579" y="1200442"/>
                  </a:lnTo>
                  <a:lnTo>
                    <a:pt x="473582" y="1161668"/>
                  </a:lnTo>
                  <a:lnTo>
                    <a:pt x="494664" y="1122159"/>
                  </a:lnTo>
                  <a:lnTo>
                    <a:pt x="514476" y="1081951"/>
                  </a:lnTo>
                  <a:lnTo>
                    <a:pt x="532129" y="1041044"/>
                  </a:lnTo>
                  <a:lnTo>
                    <a:pt x="539876" y="1019873"/>
                  </a:lnTo>
                  <a:lnTo>
                    <a:pt x="547623" y="999439"/>
                  </a:lnTo>
                  <a:lnTo>
                    <a:pt x="567435" y="935964"/>
                  </a:lnTo>
                  <a:lnTo>
                    <a:pt x="582929" y="871766"/>
                  </a:lnTo>
                  <a:lnTo>
                    <a:pt x="590676" y="828027"/>
                  </a:lnTo>
                  <a:lnTo>
                    <a:pt x="596264" y="784301"/>
                  </a:lnTo>
                  <a:lnTo>
                    <a:pt x="601344" y="718705"/>
                  </a:lnTo>
                  <a:lnTo>
                    <a:pt x="601979" y="696836"/>
                  </a:lnTo>
                  <a:lnTo>
                    <a:pt x="601979" y="675004"/>
                  </a:lnTo>
                  <a:lnTo>
                    <a:pt x="600582" y="631278"/>
                  </a:lnTo>
                  <a:lnTo>
                    <a:pt x="594994" y="565657"/>
                  </a:lnTo>
                  <a:lnTo>
                    <a:pt x="584961" y="500125"/>
                  </a:lnTo>
                  <a:lnTo>
                    <a:pt x="575817" y="457072"/>
                  </a:lnTo>
                  <a:lnTo>
                    <a:pt x="564514" y="414781"/>
                  </a:lnTo>
                  <a:lnTo>
                    <a:pt x="551814" y="372363"/>
                  </a:lnTo>
                  <a:lnTo>
                    <a:pt x="536320" y="330834"/>
                  </a:lnTo>
                  <a:lnTo>
                    <a:pt x="519429" y="289178"/>
                  </a:lnTo>
                  <a:lnTo>
                    <a:pt x="500379" y="249046"/>
                  </a:lnTo>
                  <a:lnTo>
                    <a:pt x="479170" y="208787"/>
                  </a:lnTo>
                  <a:lnTo>
                    <a:pt x="455929" y="170052"/>
                  </a:lnTo>
                  <a:lnTo>
                    <a:pt x="431164" y="131952"/>
                  </a:lnTo>
                  <a:lnTo>
                    <a:pt x="417829" y="113537"/>
                  </a:lnTo>
                  <a:lnTo>
                    <a:pt x="404367" y="94487"/>
                  </a:lnTo>
                  <a:lnTo>
                    <a:pt x="389508" y="76834"/>
                  </a:lnTo>
                  <a:lnTo>
                    <a:pt x="375411" y="58546"/>
                  </a:lnTo>
                  <a:lnTo>
                    <a:pt x="31622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1331975" y="7744968"/>
              <a:ext cx="683260" cy="1363980"/>
            </a:xfrm>
            <a:custGeom>
              <a:avLst/>
              <a:gdLst/>
              <a:ahLst/>
              <a:cxnLst/>
              <a:rect l="l" t="t" r="r" b="b"/>
              <a:pathLst>
                <a:path w="683260" h="1363979">
                  <a:moveTo>
                    <a:pt x="682751" y="0"/>
                  </a:moveTo>
                  <a:lnTo>
                    <a:pt x="0" y="681989"/>
                  </a:lnTo>
                  <a:lnTo>
                    <a:pt x="682751" y="1363941"/>
                  </a:lnTo>
                  <a:lnTo>
                    <a:pt x="682751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0" y="9823722"/>
              <a:ext cx="464184" cy="463550"/>
            </a:xfrm>
            <a:custGeom>
              <a:avLst/>
              <a:gdLst/>
              <a:ahLst/>
              <a:cxnLst/>
              <a:rect l="l" t="t" r="r" b="b"/>
              <a:pathLst>
                <a:path w="464184" h="463550">
                  <a:moveTo>
                    <a:pt x="0" y="0"/>
                  </a:moveTo>
                  <a:lnTo>
                    <a:pt x="0" y="463277"/>
                  </a:lnTo>
                  <a:lnTo>
                    <a:pt x="463562" y="4632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0" y="8458202"/>
              <a:ext cx="650875" cy="1301750"/>
            </a:xfrm>
            <a:custGeom>
              <a:avLst/>
              <a:gdLst/>
              <a:ahLst/>
              <a:cxnLst/>
              <a:rect l="l" t="t" r="r" b="b"/>
              <a:pathLst>
                <a:path w="650875" h="1301750">
                  <a:moveTo>
                    <a:pt x="0" y="0"/>
                  </a:moveTo>
                  <a:lnTo>
                    <a:pt x="0" y="1301492"/>
                  </a:lnTo>
                  <a:lnTo>
                    <a:pt x="650709" y="6507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7" name="object 27" descr=""/>
          <p:cNvGrpSpPr/>
          <p:nvPr/>
        </p:nvGrpSpPr>
        <p:grpSpPr>
          <a:xfrm>
            <a:off x="15866363" y="557783"/>
            <a:ext cx="2421890" cy="4599940"/>
            <a:chOff x="15866363" y="557783"/>
            <a:chExt cx="2421890" cy="4599940"/>
          </a:xfrm>
        </p:grpSpPr>
        <p:sp>
          <p:nvSpPr>
            <p:cNvPr id="28" name="object 28" descr=""/>
            <p:cNvSpPr/>
            <p:nvPr/>
          </p:nvSpPr>
          <p:spPr>
            <a:xfrm>
              <a:off x="16674083" y="557783"/>
              <a:ext cx="1614170" cy="1603375"/>
            </a:xfrm>
            <a:custGeom>
              <a:avLst/>
              <a:gdLst/>
              <a:ahLst/>
              <a:cxnLst/>
              <a:rect l="l" t="t" r="r" b="b"/>
              <a:pathLst>
                <a:path w="1614169" h="1603375">
                  <a:moveTo>
                    <a:pt x="807338" y="0"/>
                  </a:moveTo>
                  <a:lnTo>
                    <a:pt x="0" y="801624"/>
                  </a:lnTo>
                  <a:lnTo>
                    <a:pt x="807338" y="1603248"/>
                  </a:lnTo>
                  <a:lnTo>
                    <a:pt x="1613915" y="801624"/>
                  </a:lnTo>
                  <a:lnTo>
                    <a:pt x="807338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16674084" y="1083563"/>
              <a:ext cx="1614170" cy="2682240"/>
            </a:xfrm>
            <a:custGeom>
              <a:avLst/>
              <a:gdLst/>
              <a:ahLst/>
              <a:cxnLst/>
              <a:rect l="l" t="t" r="r" b="b"/>
              <a:pathLst>
                <a:path w="1614169" h="2682240">
                  <a:moveTo>
                    <a:pt x="1083564" y="275844"/>
                  </a:moveTo>
                  <a:lnTo>
                    <a:pt x="806577" y="0"/>
                  </a:lnTo>
                  <a:lnTo>
                    <a:pt x="528828" y="275844"/>
                  </a:lnTo>
                  <a:lnTo>
                    <a:pt x="806577" y="551688"/>
                  </a:lnTo>
                  <a:lnTo>
                    <a:pt x="1083564" y="275844"/>
                  </a:lnTo>
                  <a:close/>
                </a:path>
                <a:path w="1614169" h="2682240">
                  <a:moveTo>
                    <a:pt x="1613916" y="1879854"/>
                  </a:moveTo>
                  <a:lnTo>
                    <a:pt x="807339" y="1077468"/>
                  </a:lnTo>
                  <a:lnTo>
                    <a:pt x="0" y="1879854"/>
                  </a:lnTo>
                  <a:lnTo>
                    <a:pt x="807339" y="2682240"/>
                  </a:lnTo>
                  <a:lnTo>
                    <a:pt x="1613916" y="1879854"/>
                  </a:lnTo>
                  <a:close/>
                </a:path>
              </a:pathLst>
            </a:custGeom>
            <a:solidFill>
              <a:srgbClr val="4AACC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15866363" y="2962655"/>
              <a:ext cx="1615440" cy="1603375"/>
            </a:xfrm>
            <a:custGeom>
              <a:avLst/>
              <a:gdLst/>
              <a:ahLst/>
              <a:cxnLst/>
              <a:rect l="l" t="t" r="r" b="b"/>
              <a:pathLst>
                <a:path w="1615440" h="1603375">
                  <a:moveTo>
                    <a:pt x="807720" y="0"/>
                  </a:moveTo>
                  <a:lnTo>
                    <a:pt x="0" y="802004"/>
                  </a:lnTo>
                  <a:lnTo>
                    <a:pt x="807720" y="1603248"/>
                  </a:lnTo>
                  <a:lnTo>
                    <a:pt x="1615440" y="802004"/>
                  </a:lnTo>
                  <a:lnTo>
                    <a:pt x="80772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 descr=""/>
            <p:cNvSpPr/>
            <p:nvPr/>
          </p:nvSpPr>
          <p:spPr>
            <a:xfrm>
              <a:off x="15866363" y="1359407"/>
              <a:ext cx="1615440" cy="1603375"/>
            </a:xfrm>
            <a:custGeom>
              <a:avLst/>
              <a:gdLst/>
              <a:ahLst/>
              <a:cxnLst/>
              <a:rect l="l" t="t" r="r" b="b"/>
              <a:pathLst>
                <a:path w="1615440" h="1603375">
                  <a:moveTo>
                    <a:pt x="807720" y="0"/>
                  </a:moveTo>
                  <a:lnTo>
                    <a:pt x="0" y="801624"/>
                  </a:lnTo>
                  <a:lnTo>
                    <a:pt x="807720" y="1603248"/>
                  </a:lnTo>
                  <a:lnTo>
                    <a:pt x="1615440" y="801624"/>
                  </a:lnTo>
                  <a:lnTo>
                    <a:pt x="807720" y="0"/>
                  </a:lnTo>
                  <a:close/>
                </a:path>
              </a:pathLst>
            </a:custGeom>
            <a:solidFill>
              <a:srgbClr val="8063A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 descr=""/>
            <p:cNvSpPr/>
            <p:nvPr/>
          </p:nvSpPr>
          <p:spPr>
            <a:xfrm>
              <a:off x="16335755" y="1359407"/>
              <a:ext cx="711835" cy="1603375"/>
            </a:xfrm>
            <a:custGeom>
              <a:avLst/>
              <a:gdLst/>
              <a:ahLst/>
              <a:cxnLst/>
              <a:rect l="l" t="t" r="r" b="b"/>
              <a:pathLst>
                <a:path w="711834" h="1603375">
                  <a:moveTo>
                    <a:pt x="337947" y="0"/>
                  </a:moveTo>
                  <a:lnTo>
                    <a:pt x="267842" y="68707"/>
                  </a:lnTo>
                  <a:lnTo>
                    <a:pt x="251205" y="90297"/>
                  </a:lnTo>
                  <a:lnTo>
                    <a:pt x="233680" y="110998"/>
                  </a:lnTo>
                  <a:lnTo>
                    <a:pt x="217805" y="133350"/>
                  </a:lnTo>
                  <a:lnTo>
                    <a:pt x="201930" y="154813"/>
                  </a:lnTo>
                  <a:lnTo>
                    <a:pt x="186944" y="177292"/>
                  </a:lnTo>
                  <a:lnTo>
                    <a:pt x="158496" y="222758"/>
                  </a:lnTo>
                  <a:lnTo>
                    <a:pt x="120142" y="292353"/>
                  </a:lnTo>
                  <a:lnTo>
                    <a:pt x="97663" y="339598"/>
                  </a:lnTo>
                  <a:lnTo>
                    <a:pt x="77597" y="388366"/>
                  </a:lnTo>
                  <a:lnTo>
                    <a:pt x="59182" y="437261"/>
                  </a:lnTo>
                  <a:lnTo>
                    <a:pt x="44196" y="486918"/>
                  </a:lnTo>
                  <a:lnTo>
                    <a:pt x="30861" y="536575"/>
                  </a:lnTo>
                  <a:lnTo>
                    <a:pt x="20065" y="587121"/>
                  </a:lnTo>
                  <a:lnTo>
                    <a:pt x="11684" y="638556"/>
                  </a:lnTo>
                  <a:lnTo>
                    <a:pt x="3301" y="715518"/>
                  </a:lnTo>
                  <a:lnTo>
                    <a:pt x="0" y="792480"/>
                  </a:lnTo>
                  <a:lnTo>
                    <a:pt x="0" y="818134"/>
                  </a:lnTo>
                  <a:lnTo>
                    <a:pt x="4190" y="895223"/>
                  </a:lnTo>
                  <a:lnTo>
                    <a:pt x="13334" y="972185"/>
                  </a:lnTo>
                  <a:lnTo>
                    <a:pt x="22478" y="1023493"/>
                  </a:lnTo>
                  <a:lnTo>
                    <a:pt x="34163" y="1074039"/>
                  </a:lnTo>
                  <a:lnTo>
                    <a:pt x="55880" y="1148588"/>
                  </a:lnTo>
                  <a:lnTo>
                    <a:pt x="73405" y="1197483"/>
                  </a:lnTo>
                  <a:lnTo>
                    <a:pt x="82550" y="1222248"/>
                  </a:lnTo>
                  <a:lnTo>
                    <a:pt x="103505" y="1270381"/>
                  </a:lnTo>
                  <a:lnTo>
                    <a:pt x="126873" y="1317498"/>
                  </a:lnTo>
                  <a:lnTo>
                    <a:pt x="151892" y="1363980"/>
                  </a:lnTo>
                  <a:lnTo>
                    <a:pt x="180213" y="1409446"/>
                  </a:lnTo>
                  <a:lnTo>
                    <a:pt x="210311" y="1454150"/>
                  </a:lnTo>
                  <a:lnTo>
                    <a:pt x="242824" y="1497202"/>
                  </a:lnTo>
                  <a:lnTo>
                    <a:pt x="277876" y="1539494"/>
                  </a:lnTo>
                  <a:lnTo>
                    <a:pt x="334517" y="1599946"/>
                  </a:lnTo>
                  <a:lnTo>
                    <a:pt x="337947" y="1603248"/>
                  </a:lnTo>
                  <a:lnTo>
                    <a:pt x="711707" y="1231392"/>
                  </a:lnTo>
                  <a:lnTo>
                    <a:pt x="708405" y="1228978"/>
                  </a:lnTo>
                  <a:lnTo>
                    <a:pt x="686688" y="1205738"/>
                  </a:lnTo>
                  <a:lnTo>
                    <a:pt x="647446" y="1158494"/>
                  </a:lnTo>
                  <a:lnTo>
                    <a:pt x="614045" y="1108075"/>
                  </a:lnTo>
                  <a:lnTo>
                    <a:pt x="585724" y="1054989"/>
                  </a:lnTo>
                  <a:lnTo>
                    <a:pt x="563245" y="999490"/>
                  </a:lnTo>
                  <a:lnTo>
                    <a:pt x="546480" y="943228"/>
                  </a:lnTo>
                  <a:lnTo>
                    <a:pt x="534797" y="886078"/>
                  </a:lnTo>
                  <a:lnTo>
                    <a:pt x="529844" y="827277"/>
                  </a:lnTo>
                  <a:lnTo>
                    <a:pt x="528955" y="798322"/>
                  </a:lnTo>
                  <a:lnTo>
                    <a:pt x="529844" y="769366"/>
                  </a:lnTo>
                  <a:lnTo>
                    <a:pt x="534797" y="711326"/>
                  </a:lnTo>
                  <a:lnTo>
                    <a:pt x="546480" y="653415"/>
                  </a:lnTo>
                  <a:lnTo>
                    <a:pt x="563245" y="597026"/>
                  </a:lnTo>
                  <a:lnTo>
                    <a:pt x="585724" y="542417"/>
                  </a:lnTo>
                  <a:lnTo>
                    <a:pt x="614045" y="489458"/>
                  </a:lnTo>
                  <a:lnTo>
                    <a:pt x="647446" y="438912"/>
                  </a:lnTo>
                  <a:lnTo>
                    <a:pt x="686688" y="390906"/>
                  </a:lnTo>
                  <a:lnTo>
                    <a:pt x="708405" y="367665"/>
                  </a:lnTo>
                  <a:lnTo>
                    <a:pt x="3379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 descr=""/>
            <p:cNvSpPr/>
            <p:nvPr/>
          </p:nvSpPr>
          <p:spPr>
            <a:xfrm>
              <a:off x="15866363" y="557783"/>
              <a:ext cx="807720" cy="1603375"/>
            </a:xfrm>
            <a:custGeom>
              <a:avLst/>
              <a:gdLst/>
              <a:ahLst/>
              <a:cxnLst/>
              <a:rect l="l" t="t" r="r" b="b"/>
              <a:pathLst>
                <a:path w="807719" h="1603375">
                  <a:moveTo>
                    <a:pt x="0" y="0"/>
                  </a:moveTo>
                  <a:lnTo>
                    <a:pt x="0" y="1603248"/>
                  </a:lnTo>
                  <a:lnTo>
                    <a:pt x="807720" y="8016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 descr=""/>
            <p:cNvSpPr/>
            <p:nvPr/>
          </p:nvSpPr>
          <p:spPr>
            <a:xfrm>
              <a:off x="17481803" y="2962655"/>
              <a:ext cx="806450" cy="1603375"/>
            </a:xfrm>
            <a:custGeom>
              <a:avLst/>
              <a:gdLst/>
              <a:ahLst/>
              <a:cxnLst/>
              <a:rect l="l" t="t" r="r" b="b"/>
              <a:pathLst>
                <a:path w="806450" h="1603375">
                  <a:moveTo>
                    <a:pt x="806196" y="0"/>
                  </a:moveTo>
                  <a:lnTo>
                    <a:pt x="0" y="802004"/>
                  </a:lnTo>
                  <a:lnTo>
                    <a:pt x="806196" y="1603248"/>
                  </a:lnTo>
                  <a:lnTo>
                    <a:pt x="8061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 descr=""/>
            <p:cNvSpPr/>
            <p:nvPr/>
          </p:nvSpPr>
          <p:spPr>
            <a:xfrm>
              <a:off x="17990819" y="4565904"/>
              <a:ext cx="297180" cy="591820"/>
            </a:xfrm>
            <a:custGeom>
              <a:avLst/>
              <a:gdLst/>
              <a:ahLst/>
              <a:cxnLst/>
              <a:rect l="l" t="t" r="r" b="b"/>
              <a:pathLst>
                <a:path w="297180" h="591820">
                  <a:moveTo>
                    <a:pt x="297180" y="0"/>
                  </a:moveTo>
                  <a:lnTo>
                    <a:pt x="0" y="295656"/>
                  </a:lnTo>
                  <a:lnTo>
                    <a:pt x="297180" y="591312"/>
                  </a:lnTo>
                  <a:lnTo>
                    <a:pt x="2971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 descr=""/>
            <p:cNvSpPr/>
            <p:nvPr/>
          </p:nvSpPr>
          <p:spPr>
            <a:xfrm>
              <a:off x="17481803" y="1359407"/>
              <a:ext cx="806450" cy="1603375"/>
            </a:xfrm>
            <a:custGeom>
              <a:avLst/>
              <a:gdLst/>
              <a:ahLst/>
              <a:cxnLst/>
              <a:rect l="l" t="t" r="r" b="b"/>
              <a:pathLst>
                <a:path w="806450" h="1603375">
                  <a:moveTo>
                    <a:pt x="806196" y="0"/>
                  </a:moveTo>
                  <a:lnTo>
                    <a:pt x="0" y="801624"/>
                  </a:lnTo>
                  <a:lnTo>
                    <a:pt x="806196" y="1603248"/>
                  </a:lnTo>
                  <a:lnTo>
                    <a:pt x="806196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7" name="object 37" descr=""/>
          <p:cNvSpPr/>
          <p:nvPr/>
        </p:nvSpPr>
        <p:spPr>
          <a:xfrm>
            <a:off x="1964597" y="0"/>
            <a:ext cx="50165" cy="24765"/>
          </a:xfrm>
          <a:custGeom>
            <a:avLst/>
            <a:gdLst/>
            <a:ahLst/>
            <a:cxnLst/>
            <a:rect l="l" t="t" r="r" b="b"/>
            <a:pathLst>
              <a:path w="50164" h="24765">
                <a:moveTo>
                  <a:pt x="50130" y="0"/>
                </a:moveTo>
                <a:lnTo>
                  <a:pt x="0" y="0"/>
                </a:lnTo>
                <a:lnTo>
                  <a:pt x="727" y="3428"/>
                </a:lnTo>
                <a:lnTo>
                  <a:pt x="24984" y="24383"/>
                </a:lnTo>
                <a:lnTo>
                  <a:pt x="29937" y="23495"/>
                </a:lnTo>
                <a:lnTo>
                  <a:pt x="50130" y="3428"/>
                </a:lnTo>
                <a:lnTo>
                  <a:pt x="50130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 descr=""/>
          <p:cNvSpPr/>
          <p:nvPr/>
        </p:nvSpPr>
        <p:spPr>
          <a:xfrm>
            <a:off x="2119883" y="129539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9210" y="0"/>
                </a:moveTo>
                <a:lnTo>
                  <a:pt x="20320" y="0"/>
                </a:lnTo>
                <a:lnTo>
                  <a:pt x="15367" y="1650"/>
                </a:lnTo>
                <a:lnTo>
                  <a:pt x="0" y="25145"/>
                </a:lnTo>
                <a:lnTo>
                  <a:pt x="762" y="29336"/>
                </a:lnTo>
                <a:lnTo>
                  <a:pt x="24384" y="50291"/>
                </a:lnTo>
                <a:lnTo>
                  <a:pt x="29210" y="49402"/>
                </a:lnTo>
                <a:lnTo>
                  <a:pt x="48768" y="29336"/>
                </a:lnTo>
                <a:lnTo>
                  <a:pt x="48768" y="20065"/>
                </a:lnTo>
                <a:lnTo>
                  <a:pt x="47117" y="15112"/>
                </a:lnTo>
                <a:lnTo>
                  <a:pt x="42291" y="6730"/>
                </a:lnTo>
                <a:lnTo>
                  <a:pt x="34163" y="1650"/>
                </a:lnTo>
                <a:lnTo>
                  <a:pt x="29210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 descr=""/>
          <p:cNvSpPr/>
          <p:nvPr/>
        </p:nvSpPr>
        <p:spPr>
          <a:xfrm>
            <a:off x="1789176" y="150876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4384" y="0"/>
                </a:moveTo>
                <a:lnTo>
                  <a:pt x="0" y="25146"/>
                </a:lnTo>
                <a:lnTo>
                  <a:pt x="1650" y="34290"/>
                </a:lnTo>
                <a:lnTo>
                  <a:pt x="24384" y="50292"/>
                </a:lnTo>
                <a:lnTo>
                  <a:pt x="33400" y="48641"/>
                </a:lnTo>
                <a:lnTo>
                  <a:pt x="48768" y="25146"/>
                </a:lnTo>
                <a:lnTo>
                  <a:pt x="48006" y="20193"/>
                </a:lnTo>
                <a:lnTo>
                  <a:pt x="2438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 descr=""/>
          <p:cNvSpPr/>
          <p:nvPr/>
        </p:nvSpPr>
        <p:spPr>
          <a:xfrm>
            <a:off x="2273807" y="286511"/>
            <a:ext cx="50800" cy="48895"/>
          </a:xfrm>
          <a:custGeom>
            <a:avLst/>
            <a:gdLst/>
            <a:ahLst/>
            <a:cxnLst/>
            <a:rect l="l" t="t" r="r" b="b"/>
            <a:pathLst>
              <a:path w="50800" h="48895">
                <a:moveTo>
                  <a:pt x="30099" y="0"/>
                </a:moveTo>
                <a:lnTo>
                  <a:pt x="20955" y="0"/>
                </a:lnTo>
                <a:lnTo>
                  <a:pt x="15875" y="1651"/>
                </a:lnTo>
                <a:lnTo>
                  <a:pt x="0" y="24384"/>
                </a:lnTo>
                <a:lnTo>
                  <a:pt x="889" y="28448"/>
                </a:lnTo>
                <a:lnTo>
                  <a:pt x="25146" y="48768"/>
                </a:lnTo>
                <a:lnTo>
                  <a:pt x="30099" y="47879"/>
                </a:lnTo>
                <a:lnTo>
                  <a:pt x="50292" y="28448"/>
                </a:lnTo>
                <a:lnTo>
                  <a:pt x="50292" y="19558"/>
                </a:lnTo>
                <a:lnTo>
                  <a:pt x="48641" y="14605"/>
                </a:lnTo>
                <a:lnTo>
                  <a:pt x="43561" y="6477"/>
                </a:lnTo>
                <a:lnTo>
                  <a:pt x="35179" y="1651"/>
                </a:lnTo>
                <a:lnTo>
                  <a:pt x="30099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 descr=""/>
          <p:cNvSpPr/>
          <p:nvPr/>
        </p:nvSpPr>
        <p:spPr>
          <a:xfrm>
            <a:off x="1943100" y="306324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5" y="0"/>
                </a:moveTo>
                <a:lnTo>
                  <a:pt x="0" y="25146"/>
                </a:lnTo>
                <a:lnTo>
                  <a:pt x="1650" y="34290"/>
                </a:lnTo>
                <a:lnTo>
                  <a:pt x="25145" y="50292"/>
                </a:lnTo>
                <a:lnTo>
                  <a:pt x="34417" y="48641"/>
                </a:lnTo>
                <a:lnTo>
                  <a:pt x="50292" y="25146"/>
                </a:lnTo>
                <a:lnTo>
                  <a:pt x="48641" y="16001"/>
                </a:lnTo>
                <a:lnTo>
                  <a:pt x="25145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 descr=""/>
          <p:cNvSpPr/>
          <p:nvPr/>
        </p:nvSpPr>
        <p:spPr>
          <a:xfrm>
            <a:off x="1613916" y="327659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4384" y="0"/>
                </a:moveTo>
                <a:lnTo>
                  <a:pt x="19558" y="889"/>
                </a:lnTo>
                <a:lnTo>
                  <a:pt x="14604" y="1650"/>
                </a:lnTo>
                <a:lnTo>
                  <a:pt x="10540" y="4191"/>
                </a:lnTo>
                <a:lnTo>
                  <a:pt x="6603" y="7620"/>
                </a:lnTo>
                <a:lnTo>
                  <a:pt x="1650" y="15875"/>
                </a:lnTo>
                <a:lnTo>
                  <a:pt x="0" y="20955"/>
                </a:lnTo>
                <a:lnTo>
                  <a:pt x="0" y="30225"/>
                </a:lnTo>
                <a:lnTo>
                  <a:pt x="19558" y="50292"/>
                </a:lnTo>
                <a:lnTo>
                  <a:pt x="28447" y="50292"/>
                </a:lnTo>
                <a:lnTo>
                  <a:pt x="48767" y="25146"/>
                </a:lnTo>
                <a:lnTo>
                  <a:pt x="47878" y="20955"/>
                </a:lnTo>
                <a:lnTo>
                  <a:pt x="28447" y="889"/>
                </a:lnTo>
                <a:lnTo>
                  <a:pt x="2438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 descr=""/>
          <p:cNvSpPr/>
          <p:nvPr/>
        </p:nvSpPr>
        <p:spPr>
          <a:xfrm>
            <a:off x="2429255" y="441959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9210" y="0"/>
                </a:moveTo>
                <a:lnTo>
                  <a:pt x="20319" y="0"/>
                </a:lnTo>
                <a:lnTo>
                  <a:pt x="15367" y="1650"/>
                </a:lnTo>
                <a:lnTo>
                  <a:pt x="0" y="25146"/>
                </a:lnTo>
                <a:lnTo>
                  <a:pt x="762" y="29337"/>
                </a:lnTo>
                <a:lnTo>
                  <a:pt x="24383" y="50292"/>
                </a:lnTo>
                <a:lnTo>
                  <a:pt x="29210" y="49403"/>
                </a:lnTo>
                <a:lnTo>
                  <a:pt x="48768" y="29337"/>
                </a:lnTo>
                <a:lnTo>
                  <a:pt x="48768" y="20066"/>
                </a:lnTo>
                <a:lnTo>
                  <a:pt x="47117" y="15113"/>
                </a:lnTo>
                <a:lnTo>
                  <a:pt x="42291" y="6731"/>
                </a:lnTo>
                <a:lnTo>
                  <a:pt x="34162" y="1650"/>
                </a:lnTo>
                <a:lnTo>
                  <a:pt x="29210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 descr=""/>
          <p:cNvSpPr/>
          <p:nvPr/>
        </p:nvSpPr>
        <p:spPr>
          <a:xfrm>
            <a:off x="2098548" y="463295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5" y="0"/>
                </a:moveTo>
                <a:lnTo>
                  <a:pt x="0" y="25146"/>
                </a:lnTo>
                <a:lnTo>
                  <a:pt x="1650" y="34289"/>
                </a:lnTo>
                <a:lnTo>
                  <a:pt x="25145" y="50292"/>
                </a:lnTo>
                <a:lnTo>
                  <a:pt x="34416" y="48640"/>
                </a:lnTo>
                <a:lnTo>
                  <a:pt x="50291" y="25146"/>
                </a:lnTo>
                <a:lnTo>
                  <a:pt x="48640" y="16001"/>
                </a:lnTo>
                <a:lnTo>
                  <a:pt x="25145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 descr=""/>
          <p:cNvSpPr/>
          <p:nvPr/>
        </p:nvSpPr>
        <p:spPr>
          <a:xfrm>
            <a:off x="1767839" y="483108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20066" y="889"/>
                </a:lnTo>
                <a:lnTo>
                  <a:pt x="15112" y="1650"/>
                </a:lnTo>
                <a:lnTo>
                  <a:pt x="10922" y="4191"/>
                </a:lnTo>
                <a:lnTo>
                  <a:pt x="7620" y="7620"/>
                </a:lnTo>
                <a:lnTo>
                  <a:pt x="4191" y="11811"/>
                </a:lnTo>
                <a:lnTo>
                  <a:pt x="1651" y="15875"/>
                </a:lnTo>
                <a:lnTo>
                  <a:pt x="0" y="20955"/>
                </a:lnTo>
                <a:lnTo>
                  <a:pt x="0" y="30225"/>
                </a:lnTo>
                <a:lnTo>
                  <a:pt x="1651" y="35178"/>
                </a:lnTo>
                <a:lnTo>
                  <a:pt x="4191" y="39370"/>
                </a:lnTo>
                <a:lnTo>
                  <a:pt x="7620" y="42672"/>
                </a:lnTo>
                <a:lnTo>
                  <a:pt x="10922" y="46100"/>
                </a:lnTo>
                <a:lnTo>
                  <a:pt x="15112" y="48641"/>
                </a:lnTo>
                <a:lnTo>
                  <a:pt x="20066" y="50292"/>
                </a:lnTo>
                <a:lnTo>
                  <a:pt x="29337" y="50292"/>
                </a:lnTo>
                <a:lnTo>
                  <a:pt x="50292" y="25146"/>
                </a:lnTo>
                <a:lnTo>
                  <a:pt x="49403" y="20955"/>
                </a:lnTo>
                <a:lnTo>
                  <a:pt x="29337" y="889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 descr=""/>
          <p:cNvSpPr/>
          <p:nvPr/>
        </p:nvSpPr>
        <p:spPr>
          <a:xfrm>
            <a:off x="1437132" y="505968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4" h="48895">
                <a:moveTo>
                  <a:pt x="29209" y="0"/>
                </a:moveTo>
                <a:lnTo>
                  <a:pt x="20320" y="0"/>
                </a:lnTo>
                <a:lnTo>
                  <a:pt x="15493" y="1650"/>
                </a:lnTo>
                <a:lnTo>
                  <a:pt x="0" y="24383"/>
                </a:lnTo>
                <a:lnTo>
                  <a:pt x="889" y="28448"/>
                </a:lnTo>
                <a:lnTo>
                  <a:pt x="24384" y="48767"/>
                </a:lnTo>
                <a:lnTo>
                  <a:pt x="29209" y="47878"/>
                </a:lnTo>
                <a:lnTo>
                  <a:pt x="48768" y="28448"/>
                </a:lnTo>
                <a:lnTo>
                  <a:pt x="48768" y="19557"/>
                </a:lnTo>
                <a:lnTo>
                  <a:pt x="29209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 descr=""/>
          <p:cNvSpPr/>
          <p:nvPr/>
        </p:nvSpPr>
        <p:spPr>
          <a:xfrm>
            <a:off x="2253995" y="618744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4384" y="0"/>
                </a:moveTo>
                <a:lnTo>
                  <a:pt x="0" y="25146"/>
                </a:lnTo>
                <a:lnTo>
                  <a:pt x="1651" y="34416"/>
                </a:lnTo>
                <a:lnTo>
                  <a:pt x="24384" y="50291"/>
                </a:lnTo>
                <a:lnTo>
                  <a:pt x="33401" y="48640"/>
                </a:lnTo>
                <a:lnTo>
                  <a:pt x="48768" y="25146"/>
                </a:lnTo>
                <a:lnTo>
                  <a:pt x="48006" y="20192"/>
                </a:lnTo>
                <a:lnTo>
                  <a:pt x="2438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 descr=""/>
          <p:cNvSpPr/>
          <p:nvPr/>
        </p:nvSpPr>
        <p:spPr>
          <a:xfrm>
            <a:off x="1667255" y="777240"/>
            <a:ext cx="591820" cy="596265"/>
          </a:xfrm>
          <a:custGeom>
            <a:avLst/>
            <a:gdLst/>
            <a:ahLst/>
            <a:cxnLst/>
            <a:rect l="l" t="t" r="r" b="b"/>
            <a:pathLst>
              <a:path w="591819" h="596265">
                <a:moveTo>
                  <a:pt x="295656" y="0"/>
                </a:moveTo>
                <a:lnTo>
                  <a:pt x="0" y="297941"/>
                </a:lnTo>
                <a:lnTo>
                  <a:pt x="295656" y="595883"/>
                </a:lnTo>
                <a:lnTo>
                  <a:pt x="591312" y="297941"/>
                </a:lnTo>
                <a:lnTo>
                  <a:pt x="295656" y="0"/>
                </a:lnTo>
                <a:close/>
              </a:path>
            </a:pathLst>
          </a:custGeom>
          <a:solidFill>
            <a:srgbClr val="8063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 descr=""/>
          <p:cNvSpPr/>
          <p:nvPr/>
        </p:nvSpPr>
        <p:spPr>
          <a:xfrm>
            <a:off x="1591055" y="661416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30225" y="0"/>
                </a:moveTo>
                <a:lnTo>
                  <a:pt x="20955" y="0"/>
                </a:lnTo>
                <a:lnTo>
                  <a:pt x="15875" y="1650"/>
                </a:lnTo>
                <a:lnTo>
                  <a:pt x="0" y="25145"/>
                </a:lnTo>
                <a:lnTo>
                  <a:pt x="888" y="29336"/>
                </a:lnTo>
                <a:lnTo>
                  <a:pt x="25146" y="50291"/>
                </a:lnTo>
                <a:lnTo>
                  <a:pt x="30225" y="49402"/>
                </a:lnTo>
                <a:lnTo>
                  <a:pt x="50292" y="29336"/>
                </a:lnTo>
                <a:lnTo>
                  <a:pt x="50292" y="20065"/>
                </a:lnTo>
                <a:lnTo>
                  <a:pt x="48641" y="15112"/>
                </a:lnTo>
                <a:lnTo>
                  <a:pt x="43561" y="6730"/>
                </a:lnTo>
                <a:lnTo>
                  <a:pt x="35179" y="1650"/>
                </a:lnTo>
                <a:lnTo>
                  <a:pt x="30225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 descr=""/>
          <p:cNvSpPr/>
          <p:nvPr/>
        </p:nvSpPr>
        <p:spPr>
          <a:xfrm>
            <a:off x="374904" y="1002791"/>
            <a:ext cx="1602105" cy="1615440"/>
          </a:xfrm>
          <a:custGeom>
            <a:avLst/>
            <a:gdLst/>
            <a:ahLst/>
            <a:cxnLst/>
            <a:rect l="l" t="t" r="r" b="b"/>
            <a:pathLst>
              <a:path w="1602105" h="1615439">
                <a:moveTo>
                  <a:pt x="800455" y="0"/>
                </a:moveTo>
                <a:lnTo>
                  <a:pt x="0" y="807719"/>
                </a:lnTo>
                <a:lnTo>
                  <a:pt x="800455" y="1615439"/>
                </a:lnTo>
                <a:lnTo>
                  <a:pt x="1601723" y="807719"/>
                </a:lnTo>
                <a:lnTo>
                  <a:pt x="800455" y="0"/>
                </a:lnTo>
                <a:close/>
              </a:path>
            </a:pathLst>
          </a:custGeom>
          <a:solidFill>
            <a:srgbClr val="4AACC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 descr=""/>
          <p:cNvSpPr/>
          <p:nvPr/>
        </p:nvSpPr>
        <p:spPr>
          <a:xfrm>
            <a:off x="16805147" y="6054852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0" y="20955"/>
                </a:lnTo>
                <a:lnTo>
                  <a:pt x="0" y="30225"/>
                </a:lnTo>
                <a:lnTo>
                  <a:pt x="20192" y="50292"/>
                </a:lnTo>
                <a:lnTo>
                  <a:pt x="29336" y="50292"/>
                </a:lnTo>
                <a:lnTo>
                  <a:pt x="50292" y="25146"/>
                </a:lnTo>
                <a:lnTo>
                  <a:pt x="49403" y="20955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 descr=""/>
          <p:cNvSpPr/>
          <p:nvPr/>
        </p:nvSpPr>
        <p:spPr>
          <a:xfrm>
            <a:off x="16980408" y="5878067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0" y="25146"/>
                </a:lnTo>
                <a:lnTo>
                  <a:pt x="1651" y="34290"/>
                </a:lnTo>
                <a:lnTo>
                  <a:pt x="25146" y="50292"/>
                </a:lnTo>
                <a:lnTo>
                  <a:pt x="34290" y="48641"/>
                </a:lnTo>
                <a:lnTo>
                  <a:pt x="50292" y="25146"/>
                </a:lnTo>
                <a:lnTo>
                  <a:pt x="48640" y="16002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 descr=""/>
          <p:cNvSpPr/>
          <p:nvPr/>
        </p:nvSpPr>
        <p:spPr>
          <a:xfrm>
            <a:off x="17155667" y="5701284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30226" y="0"/>
                </a:moveTo>
                <a:lnTo>
                  <a:pt x="20955" y="0"/>
                </a:lnTo>
                <a:lnTo>
                  <a:pt x="15875" y="1650"/>
                </a:lnTo>
                <a:lnTo>
                  <a:pt x="0" y="25145"/>
                </a:lnTo>
                <a:lnTo>
                  <a:pt x="889" y="29337"/>
                </a:lnTo>
                <a:lnTo>
                  <a:pt x="20955" y="49402"/>
                </a:lnTo>
                <a:lnTo>
                  <a:pt x="25146" y="50291"/>
                </a:lnTo>
                <a:lnTo>
                  <a:pt x="30226" y="49402"/>
                </a:lnTo>
                <a:lnTo>
                  <a:pt x="35178" y="48640"/>
                </a:lnTo>
                <a:lnTo>
                  <a:pt x="39370" y="46100"/>
                </a:lnTo>
                <a:lnTo>
                  <a:pt x="43561" y="42671"/>
                </a:lnTo>
                <a:lnTo>
                  <a:pt x="48641" y="34416"/>
                </a:lnTo>
                <a:lnTo>
                  <a:pt x="50292" y="29337"/>
                </a:lnTo>
                <a:lnTo>
                  <a:pt x="50292" y="20065"/>
                </a:lnTo>
                <a:lnTo>
                  <a:pt x="35178" y="1650"/>
                </a:lnTo>
                <a:lnTo>
                  <a:pt x="3022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 descr=""/>
          <p:cNvSpPr/>
          <p:nvPr/>
        </p:nvSpPr>
        <p:spPr>
          <a:xfrm>
            <a:off x="17332452" y="5524500"/>
            <a:ext cx="50800" cy="48895"/>
          </a:xfrm>
          <a:custGeom>
            <a:avLst/>
            <a:gdLst/>
            <a:ahLst/>
            <a:cxnLst/>
            <a:rect l="l" t="t" r="r" b="b"/>
            <a:pathLst>
              <a:path w="50800" h="48895">
                <a:moveTo>
                  <a:pt x="25146" y="0"/>
                </a:moveTo>
                <a:lnTo>
                  <a:pt x="0" y="20320"/>
                </a:lnTo>
                <a:lnTo>
                  <a:pt x="0" y="29210"/>
                </a:lnTo>
                <a:lnTo>
                  <a:pt x="20065" y="48767"/>
                </a:lnTo>
                <a:lnTo>
                  <a:pt x="29336" y="48767"/>
                </a:lnTo>
                <a:lnTo>
                  <a:pt x="50292" y="24384"/>
                </a:lnTo>
                <a:lnTo>
                  <a:pt x="49403" y="20320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 descr=""/>
          <p:cNvSpPr/>
          <p:nvPr/>
        </p:nvSpPr>
        <p:spPr>
          <a:xfrm>
            <a:off x="16649700" y="5899403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0" y="20955"/>
                </a:lnTo>
                <a:lnTo>
                  <a:pt x="0" y="30225"/>
                </a:lnTo>
                <a:lnTo>
                  <a:pt x="1651" y="35179"/>
                </a:lnTo>
                <a:lnTo>
                  <a:pt x="6730" y="43561"/>
                </a:lnTo>
                <a:lnTo>
                  <a:pt x="15113" y="48641"/>
                </a:lnTo>
                <a:lnTo>
                  <a:pt x="20192" y="50292"/>
                </a:lnTo>
                <a:lnTo>
                  <a:pt x="29336" y="50292"/>
                </a:lnTo>
                <a:lnTo>
                  <a:pt x="50292" y="25146"/>
                </a:lnTo>
                <a:lnTo>
                  <a:pt x="49403" y="20955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 descr=""/>
          <p:cNvSpPr/>
          <p:nvPr/>
        </p:nvSpPr>
        <p:spPr>
          <a:xfrm>
            <a:off x="16826484" y="5722620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4383" y="0"/>
                </a:moveTo>
                <a:lnTo>
                  <a:pt x="0" y="25145"/>
                </a:lnTo>
                <a:lnTo>
                  <a:pt x="761" y="30099"/>
                </a:lnTo>
                <a:lnTo>
                  <a:pt x="24383" y="50291"/>
                </a:lnTo>
                <a:lnTo>
                  <a:pt x="33273" y="48640"/>
                </a:lnTo>
                <a:lnTo>
                  <a:pt x="48767" y="25145"/>
                </a:lnTo>
                <a:lnTo>
                  <a:pt x="47117" y="16001"/>
                </a:lnTo>
                <a:lnTo>
                  <a:pt x="24383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 descr=""/>
          <p:cNvSpPr/>
          <p:nvPr/>
        </p:nvSpPr>
        <p:spPr>
          <a:xfrm>
            <a:off x="17001743" y="5545835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9209" y="0"/>
                </a:moveTo>
                <a:lnTo>
                  <a:pt x="20319" y="0"/>
                </a:lnTo>
                <a:lnTo>
                  <a:pt x="15494" y="1650"/>
                </a:lnTo>
                <a:lnTo>
                  <a:pt x="0" y="25146"/>
                </a:lnTo>
                <a:lnTo>
                  <a:pt x="888" y="29337"/>
                </a:lnTo>
                <a:lnTo>
                  <a:pt x="20319" y="49402"/>
                </a:lnTo>
                <a:lnTo>
                  <a:pt x="24384" y="50291"/>
                </a:lnTo>
                <a:lnTo>
                  <a:pt x="29209" y="49402"/>
                </a:lnTo>
                <a:lnTo>
                  <a:pt x="34163" y="48640"/>
                </a:lnTo>
                <a:lnTo>
                  <a:pt x="38226" y="46100"/>
                </a:lnTo>
                <a:lnTo>
                  <a:pt x="41401" y="42672"/>
                </a:lnTo>
                <a:lnTo>
                  <a:pt x="44703" y="38480"/>
                </a:lnTo>
                <a:lnTo>
                  <a:pt x="47117" y="34416"/>
                </a:lnTo>
                <a:lnTo>
                  <a:pt x="48767" y="29337"/>
                </a:lnTo>
                <a:lnTo>
                  <a:pt x="48767" y="20065"/>
                </a:lnTo>
                <a:lnTo>
                  <a:pt x="47117" y="15112"/>
                </a:lnTo>
                <a:lnTo>
                  <a:pt x="44703" y="10922"/>
                </a:lnTo>
                <a:lnTo>
                  <a:pt x="41401" y="7619"/>
                </a:lnTo>
                <a:lnTo>
                  <a:pt x="38226" y="4190"/>
                </a:lnTo>
                <a:lnTo>
                  <a:pt x="34163" y="1650"/>
                </a:lnTo>
                <a:lnTo>
                  <a:pt x="29209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 descr=""/>
          <p:cNvSpPr/>
          <p:nvPr/>
        </p:nvSpPr>
        <p:spPr>
          <a:xfrm>
            <a:off x="17178528" y="5367528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4383" y="0"/>
                </a:moveTo>
                <a:lnTo>
                  <a:pt x="0" y="20955"/>
                </a:lnTo>
                <a:lnTo>
                  <a:pt x="0" y="30225"/>
                </a:lnTo>
                <a:lnTo>
                  <a:pt x="1650" y="35179"/>
                </a:lnTo>
                <a:lnTo>
                  <a:pt x="6476" y="43561"/>
                </a:lnTo>
                <a:lnTo>
                  <a:pt x="14604" y="48641"/>
                </a:lnTo>
                <a:lnTo>
                  <a:pt x="19557" y="50292"/>
                </a:lnTo>
                <a:lnTo>
                  <a:pt x="28448" y="50292"/>
                </a:lnTo>
                <a:lnTo>
                  <a:pt x="48767" y="25146"/>
                </a:lnTo>
                <a:lnTo>
                  <a:pt x="47878" y="20955"/>
                </a:lnTo>
                <a:lnTo>
                  <a:pt x="24383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 descr=""/>
          <p:cNvSpPr/>
          <p:nvPr/>
        </p:nvSpPr>
        <p:spPr>
          <a:xfrm>
            <a:off x="16495776" y="5743955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4" h="48895">
                <a:moveTo>
                  <a:pt x="24383" y="0"/>
                </a:moveTo>
                <a:lnTo>
                  <a:pt x="0" y="20320"/>
                </a:lnTo>
                <a:lnTo>
                  <a:pt x="0" y="29210"/>
                </a:lnTo>
                <a:lnTo>
                  <a:pt x="1650" y="34163"/>
                </a:lnTo>
                <a:lnTo>
                  <a:pt x="6476" y="42291"/>
                </a:lnTo>
                <a:lnTo>
                  <a:pt x="14604" y="47117"/>
                </a:lnTo>
                <a:lnTo>
                  <a:pt x="19557" y="48768"/>
                </a:lnTo>
                <a:lnTo>
                  <a:pt x="28447" y="48768"/>
                </a:lnTo>
                <a:lnTo>
                  <a:pt x="48767" y="24384"/>
                </a:lnTo>
                <a:lnTo>
                  <a:pt x="48005" y="20320"/>
                </a:lnTo>
                <a:lnTo>
                  <a:pt x="24383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object 60" descr=""/>
          <p:cNvSpPr/>
          <p:nvPr/>
        </p:nvSpPr>
        <p:spPr>
          <a:xfrm>
            <a:off x="16671036" y="5565647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0" y="25146"/>
                </a:lnTo>
                <a:lnTo>
                  <a:pt x="1650" y="34289"/>
                </a:lnTo>
                <a:lnTo>
                  <a:pt x="25146" y="50291"/>
                </a:lnTo>
                <a:lnTo>
                  <a:pt x="34290" y="48640"/>
                </a:lnTo>
                <a:lnTo>
                  <a:pt x="50292" y="25146"/>
                </a:lnTo>
                <a:lnTo>
                  <a:pt x="48640" y="16001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" name="object 61" descr=""/>
          <p:cNvSpPr/>
          <p:nvPr/>
        </p:nvSpPr>
        <p:spPr>
          <a:xfrm>
            <a:off x="16340328" y="5586984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5" y="0"/>
                </a:moveTo>
                <a:lnTo>
                  <a:pt x="0" y="20954"/>
                </a:lnTo>
                <a:lnTo>
                  <a:pt x="0" y="30225"/>
                </a:lnTo>
                <a:lnTo>
                  <a:pt x="1650" y="35178"/>
                </a:lnTo>
                <a:lnTo>
                  <a:pt x="6730" y="43561"/>
                </a:lnTo>
                <a:lnTo>
                  <a:pt x="15112" y="48640"/>
                </a:lnTo>
                <a:lnTo>
                  <a:pt x="20192" y="50291"/>
                </a:lnTo>
                <a:lnTo>
                  <a:pt x="29336" y="50291"/>
                </a:lnTo>
                <a:lnTo>
                  <a:pt x="50291" y="25145"/>
                </a:lnTo>
                <a:lnTo>
                  <a:pt x="49402" y="20954"/>
                </a:lnTo>
                <a:lnTo>
                  <a:pt x="25145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62" name="object 62" descr=""/>
          <p:cNvGrpSpPr/>
          <p:nvPr/>
        </p:nvGrpSpPr>
        <p:grpSpPr>
          <a:xfrm>
            <a:off x="16515587" y="4858511"/>
            <a:ext cx="635635" cy="601980"/>
            <a:chOff x="16515587" y="4858511"/>
            <a:chExt cx="635635" cy="601980"/>
          </a:xfrm>
        </p:grpSpPr>
        <p:sp>
          <p:nvSpPr>
            <p:cNvPr id="63" name="object 63" descr=""/>
            <p:cNvSpPr/>
            <p:nvPr/>
          </p:nvSpPr>
          <p:spPr>
            <a:xfrm>
              <a:off x="16515587" y="5410199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146" y="0"/>
                  </a:moveTo>
                  <a:lnTo>
                    <a:pt x="0" y="25146"/>
                  </a:lnTo>
                  <a:lnTo>
                    <a:pt x="1650" y="34289"/>
                  </a:lnTo>
                  <a:lnTo>
                    <a:pt x="25146" y="50291"/>
                  </a:lnTo>
                  <a:lnTo>
                    <a:pt x="34290" y="48640"/>
                  </a:lnTo>
                  <a:lnTo>
                    <a:pt x="50292" y="25146"/>
                  </a:lnTo>
                  <a:lnTo>
                    <a:pt x="48640" y="15875"/>
                  </a:lnTo>
                  <a:lnTo>
                    <a:pt x="25146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 descr=""/>
            <p:cNvSpPr/>
            <p:nvPr/>
          </p:nvSpPr>
          <p:spPr>
            <a:xfrm>
              <a:off x="16559783" y="4858511"/>
              <a:ext cx="591820" cy="596265"/>
            </a:xfrm>
            <a:custGeom>
              <a:avLst/>
              <a:gdLst/>
              <a:ahLst/>
              <a:cxnLst/>
              <a:rect l="l" t="t" r="r" b="b"/>
              <a:pathLst>
                <a:path w="591819" h="596264">
                  <a:moveTo>
                    <a:pt x="295655" y="0"/>
                  </a:moveTo>
                  <a:lnTo>
                    <a:pt x="0" y="297941"/>
                  </a:lnTo>
                  <a:lnTo>
                    <a:pt x="295655" y="595884"/>
                  </a:lnTo>
                  <a:lnTo>
                    <a:pt x="591311" y="297941"/>
                  </a:lnTo>
                  <a:lnTo>
                    <a:pt x="295655" y="0"/>
                  </a:lnTo>
                  <a:close/>
                </a:path>
              </a:pathLst>
            </a:custGeom>
            <a:solidFill>
              <a:srgbClr val="8063A1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5" name="object 65" descr=""/>
          <p:cNvGrpSpPr/>
          <p:nvPr/>
        </p:nvGrpSpPr>
        <p:grpSpPr>
          <a:xfrm>
            <a:off x="4378451" y="478516"/>
            <a:ext cx="8987790" cy="1045210"/>
            <a:chOff x="4378451" y="478516"/>
            <a:chExt cx="8987790" cy="1045210"/>
          </a:xfrm>
        </p:grpSpPr>
        <p:pic>
          <p:nvPicPr>
            <p:cNvPr id="66" name="object 6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78451" y="478516"/>
              <a:ext cx="8987791" cy="1044741"/>
            </a:xfrm>
            <a:prstGeom prst="rect">
              <a:avLst/>
            </a:prstGeom>
          </p:spPr>
        </p:pic>
        <p:sp>
          <p:nvSpPr>
            <p:cNvPr id="67" name="object 67" descr=""/>
            <p:cNvSpPr/>
            <p:nvPr/>
          </p:nvSpPr>
          <p:spPr>
            <a:xfrm>
              <a:off x="4394327" y="493776"/>
              <a:ext cx="8935720" cy="992505"/>
            </a:xfrm>
            <a:custGeom>
              <a:avLst/>
              <a:gdLst/>
              <a:ahLst/>
              <a:cxnLst/>
              <a:rect l="l" t="t" r="r" b="b"/>
              <a:pathLst>
                <a:path w="8935719" h="992505">
                  <a:moveTo>
                    <a:pt x="8935212" y="0"/>
                  </a:moveTo>
                  <a:lnTo>
                    <a:pt x="0" y="0"/>
                  </a:lnTo>
                  <a:lnTo>
                    <a:pt x="0" y="992124"/>
                  </a:lnTo>
                  <a:lnTo>
                    <a:pt x="8935212" y="992124"/>
                  </a:lnTo>
                  <a:lnTo>
                    <a:pt x="89352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8" name="object 68" descr=""/>
          <p:cNvGrpSpPr/>
          <p:nvPr/>
        </p:nvGrpSpPr>
        <p:grpSpPr>
          <a:xfrm>
            <a:off x="2004032" y="242315"/>
            <a:ext cx="13936344" cy="3241040"/>
            <a:chOff x="2004032" y="242315"/>
            <a:chExt cx="13936344" cy="3241040"/>
          </a:xfrm>
        </p:grpSpPr>
        <p:pic>
          <p:nvPicPr>
            <p:cNvPr id="69" name="object 6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04032" y="1453876"/>
              <a:ext cx="237024" cy="1044741"/>
            </a:xfrm>
            <a:prstGeom prst="rect">
              <a:avLst/>
            </a:prstGeom>
          </p:spPr>
        </p:pic>
        <p:sp>
          <p:nvSpPr>
            <p:cNvPr id="70" name="object 70" descr=""/>
            <p:cNvSpPr/>
            <p:nvPr/>
          </p:nvSpPr>
          <p:spPr>
            <a:xfrm>
              <a:off x="2019934" y="1469135"/>
              <a:ext cx="184785" cy="992505"/>
            </a:xfrm>
            <a:custGeom>
              <a:avLst/>
              <a:gdLst/>
              <a:ahLst/>
              <a:cxnLst/>
              <a:rect l="l" t="t" r="r" b="b"/>
              <a:pathLst>
                <a:path w="184785" h="992505">
                  <a:moveTo>
                    <a:pt x="184404" y="0"/>
                  </a:moveTo>
                  <a:lnTo>
                    <a:pt x="0" y="0"/>
                  </a:lnTo>
                  <a:lnTo>
                    <a:pt x="0" y="992124"/>
                  </a:lnTo>
                  <a:lnTo>
                    <a:pt x="184404" y="992124"/>
                  </a:lnTo>
                  <a:lnTo>
                    <a:pt x="1844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1" name="object 71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179319" y="1444752"/>
              <a:ext cx="13760958" cy="1062990"/>
            </a:xfrm>
            <a:prstGeom prst="rect">
              <a:avLst/>
            </a:prstGeom>
          </p:spPr>
        </p:pic>
        <p:sp>
          <p:nvSpPr>
            <p:cNvPr id="72" name="object 72" descr=""/>
            <p:cNvSpPr/>
            <p:nvPr/>
          </p:nvSpPr>
          <p:spPr>
            <a:xfrm>
              <a:off x="2204338" y="1469135"/>
              <a:ext cx="13690600" cy="992505"/>
            </a:xfrm>
            <a:custGeom>
              <a:avLst/>
              <a:gdLst/>
              <a:ahLst/>
              <a:cxnLst/>
              <a:rect l="l" t="t" r="r" b="b"/>
              <a:pathLst>
                <a:path w="13690600" h="992505">
                  <a:moveTo>
                    <a:pt x="13690092" y="0"/>
                  </a:moveTo>
                  <a:lnTo>
                    <a:pt x="0" y="0"/>
                  </a:lnTo>
                  <a:lnTo>
                    <a:pt x="0" y="992124"/>
                  </a:lnTo>
                  <a:lnTo>
                    <a:pt x="13690092" y="992124"/>
                  </a:lnTo>
                  <a:lnTo>
                    <a:pt x="136900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3" name="object 73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65391" y="2420111"/>
              <a:ext cx="4612386" cy="1062990"/>
            </a:xfrm>
            <a:prstGeom prst="rect">
              <a:avLst/>
            </a:prstGeom>
          </p:spPr>
        </p:pic>
        <p:sp>
          <p:nvSpPr>
            <p:cNvPr id="74" name="object 74" descr=""/>
            <p:cNvSpPr/>
            <p:nvPr/>
          </p:nvSpPr>
          <p:spPr>
            <a:xfrm>
              <a:off x="6590410" y="2444495"/>
              <a:ext cx="4541520" cy="992505"/>
            </a:xfrm>
            <a:custGeom>
              <a:avLst/>
              <a:gdLst/>
              <a:ahLst/>
              <a:cxnLst/>
              <a:rect l="l" t="t" r="r" b="b"/>
              <a:pathLst>
                <a:path w="4541520" h="992504">
                  <a:moveTo>
                    <a:pt x="4541520" y="0"/>
                  </a:moveTo>
                  <a:lnTo>
                    <a:pt x="0" y="0"/>
                  </a:lnTo>
                  <a:lnTo>
                    <a:pt x="0" y="992124"/>
                  </a:lnTo>
                  <a:lnTo>
                    <a:pt x="4541520" y="992124"/>
                  </a:lnTo>
                  <a:lnTo>
                    <a:pt x="45415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5" name="object 75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881627" y="242315"/>
              <a:ext cx="9981438" cy="1777746"/>
            </a:xfrm>
            <a:prstGeom prst="rect">
              <a:avLst/>
            </a:prstGeom>
          </p:spPr>
        </p:pic>
      </p:grpSp>
      <p:sp>
        <p:nvSpPr>
          <p:cNvPr id="76" name="object 76"/>
          <p:cNvSpPr txBox="1">
            <a:spLocks noGrp="1"/>
          </p:cNvSpPr>
          <p:nvPr>
            <p:ph type="title"/>
          </p:nvPr>
        </p:nvSpPr>
        <p:spPr>
          <a:xfrm>
            <a:off x="4381880" y="446277"/>
            <a:ext cx="8954770" cy="100076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678939" algn="l"/>
              </a:tabLst>
            </a:pPr>
            <a:r>
              <a:rPr dirty="0" sz="6400" spc="-25" b="0">
                <a:solidFill>
                  <a:srgbClr val="000000"/>
                </a:solidFill>
                <a:latin typeface="Calibri"/>
                <a:cs typeface="Calibri"/>
              </a:rPr>
              <a:t>THE</a:t>
            </a:r>
            <a:r>
              <a:rPr dirty="0" sz="6400" b="0">
                <a:solidFill>
                  <a:srgbClr val="000000"/>
                </a:solidFill>
                <a:latin typeface="Calibri"/>
                <a:cs typeface="Calibri"/>
              </a:rPr>
              <a:t>	BIOGAS</a:t>
            </a:r>
            <a:r>
              <a:rPr dirty="0" sz="6400" spc="-235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6400" spc="-20" b="0">
                <a:solidFill>
                  <a:srgbClr val="000000"/>
                </a:solidFill>
                <a:latin typeface="Calibri"/>
                <a:cs typeface="Calibri"/>
              </a:rPr>
              <a:t>TECHNOLOGY</a:t>
            </a:r>
            <a:endParaRPr sz="6400">
              <a:latin typeface="Calibri"/>
              <a:cs typeface="Calibri"/>
            </a:endParaRPr>
          </a:p>
        </p:txBody>
      </p:sp>
      <p:grpSp>
        <p:nvGrpSpPr>
          <p:cNvPr id="77" name="object 77" descr=""/>
          <p:cNvGrpSpPr/>
          <p:nvPr/>
        </p:nvGrpSpPr>
        <p:grpSpPr>
          <a:xfrm>
            <a:off x="1691639" y="1217675"/>
            <a:ext cx="14736444" cy="2753360"/>
            <a:chOff x="1691639" y="1217675"/>
            <a:chExt cx="14736444" cy="2753360"/>
          </a:xfrm>
        </p:grpSpPr>
        <p:pic>
          <p:nvPicPr>
            <p:cNvPr id="78" name="object 78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91639" y="1217675"/>
              <a:ext cx="14736317" cy="1777746"/>
            </a:xfrm>
            <a:prstGeom prst="rect">
              <a:avLst/>
            </a:prstGeom>
          </p:spPr>
        </p:pic>
        <p:pic>
          <p:nvPicPr>
            <p:cNvPr id="79" name="object 79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077711" y="2193036"/>
              <a:ext cx="5587745" cy="1777745"/>
            </a:xfrm>
            <a:prstGeom prst="rect">
              <a:avLst/>
            </a:prstGeom>
          </p:spPr>
        </p:pic>
      </p:grpSp>
      <p:sp>
        <p:nvSpPr>
          <p:cNvPr id="80" name="object 80" descr=""/>
          <p:cNvSpPr txBox="1"/>
          <p:nvPr/>
        </p:nvSpPr>
        <p:spPr>
          <a:xfrm>
            <a:off x="2191892" y="1421638"/>
            <a:ext cx="13521690" cy="1976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dirty="0" sz="6400" spc="-5">
                <a:latin typeface="Calibri"/>
                <a:cs typeface="Calibri"/>
              </a:rPr>
              <a:t>SU</a:t>
            </a:r>
            <a:r>
              <a:rPr dirty="0" sz="6400" spc="-50">
                <a:latin typeface="Calibri"/>
                <a:cs typeface="Calibri"/>
              </a:rPr>
              <a:t>S</a:t>
            </a:r>
            <a:r>
              <a:rPr dirty="0" sz="6400" spc="-509">
                <a:latin typeface="Calibri"/>
                <a:cs typeface="Calibri"/>
              </a:rPr>
              <a:t>T</a:t>
            </a:r>
            <a:r>
              <a:rPr dirty="0" sz="6400" spc="5">
                <a:latin typeface="Calibri"/>
                <a:cs typeface="Calibri"/>
              </a:rPr>
              <a:t>AIN</a:t>
            </a:r>
            <a:r>
              <a:rPr dirty="0" sz="6400" spc="-20">
                <a:latin typeface="Calibri"/>
                <a:cs typeface="Calibri"/>
              </a:rPr>
              <a:t>A</a:t>
            </a:r>
            <a:r>
              <a:rPr dirty="0" sz="6400" spc="-5">
                <a:latin typeface="Calibri"/>
                <a:cs typeface="Calibri"/>
              </a:rPr>
              <a:t>BL</a:t>
            </a:r>
            <a:r>
              <a:rPr dirty="0" sz="6400" spc="5">
                <a:latin typeface="Calibri"/>
                <a:cs typeface="Calibri"/>
              </a:rPr>
              <a:t>E</a:t>
            </a:r>
            <a:r>
              <a:rPr dirty="0" sz="6400" spc="-265">
                <a:latin typeface="Calibri"/>
                <a:cs typeface="Calibri"/>
              </a:rPr>
              <a:t> </a:t>
            </a:r>
            <a:r>
              <a:rPr dirty="0" sz="6400" spc="-300">
                <a:latin typeface="Calibri"/>
                <a:cs typeface="Calibri"/>
              </a:rPr>
              <a:t>W</a:t>
            </a:r>
            <a:r>
              <a:rPr dirty="0" sz="6400" spc="-5">
                <a:latin typeface="Calibri"/>
                <a:cs typeface="Calibri"/>
              </a:rPr>
              <a:t>A</a:t>
            </a:r>
            <a:r>
              <a:rPr dirty="0" sz="6400" spc="-55">
                <a:latin typeface="Calibri"/>
                <a:cs typeface="Calibri"/>
              </a:rPr>
              <a:t>S</a:t>
            </a:r>
            <a:r>
              <a:rPr dirty="0" sz="6400">
                <a:latin typeface="Calibri"/>
                <a:cs typeface="Calibri"/>
              </a:rPr>
              <a:t>TE</a:t>
            </a:r>
            <a:r>
              <a:rPr dirty="0" sz="6400" spc="-295">
                <a:latin typeface="Calibri"/>
                <a:cs typeface="Calibri"/>
              </a:rPr>
              <a:t>W</a:t>
            </a:r>
            <a:r>
              <a:rPr dirty="0" sz="6400" spc="-509">
                <a:latin typeface="Calibri"/>
                <a:cs typeface="Calibri"/>
              </a:rPr>
              <a:t>A</a:t>
            </a:r>
            <a:r>
              <a:rPr dirty="0" sz="6400">
                <a:latin typeface="Calibri"/>
                <a:cs typeface="Calibri"/>
              </a:rPr>
              <a:t>TER</a:t>
            </a:r>
            <a:r>
              <a:rPr dirty="0" sz="6400" spc="-240">
                <a:latin typeface="Calibri"/>
                <a:cs typeface="Calibri"/>
              </a:rPr>
              <a:t> </a:t>
            </a:r>
            <a:r>
              <a:rPr dirty="0" sz="6400" spc="50">
                <a:latin typeface="Calibri"/>
                <a:cs typeface="Calibri"/>
              </a:rPr>
              <a:t>TR</a:t>
            </a:r>
            <a:r>
              <a:rPr dirty="0" sz="6400" spc="-20">
                <a:latin typeface="Calibri"/>
                <a:cs typeface="Calibri"/>
              </a:rPr>
              <a:t>E</a:t>
            </a:r>
            <a:r>
              <a:rPr dirty="0" sz="6400" spc="-450">
                <a:latin typeface="Calibri"/>
                <a:cs typeface="Calibri"/>
              </a:rPr>
              <a:t>A</a:t>
            </a:r>
            <a:r>
              <a:rPr dirty="0" sz="6400" spc="50">
                <a:latin typeface="Calibri"/>
                <a:cs typeface="Calibri"/>
              </a:rPr>
              <a:t>TMENT</a:t>
            </a:r>
            <a:endParaRPr sz="6400">
              <a:latin typeface="Calibri"/>
              <a:cs typeface="Calibri"/>
            </a:endParaRPr>
          </a:p>
          <a:p>
            <a:pPr algn="ctr" marR="175260">
              <a:lnSpc>
                <a:spcPct val="100000"/>
              </a:lnSpc>
            </a:pPr>
            <a:r>
              <a:rPr dirty="0" sz="6400" spc="-10">
                <a:latin typeface="Calibri"/>
                <a:cs typeface="Calibri"/>
              </a:rPr>
              <a:t>TECHNOLOGY</a:t>
            </a:r>
            <a:endParaRPr sz="6400">
              <a:latin typeface="Calibri"/>
              <a:cs typeface="Calibri"/>
            </a:endParaRPr>
          </a:p>
        </p:txBody>
      </p:sp>
      <p:sp>
        <p:nvSpPr>
          <p:cNvPr id="81" name="object 81" descr=""/>
          <p:cNvSpPr txBox="1"/>
          <p:nvPr/>
        </p:nvSpPr>
        <p:spPr>
          <a:xfrm>
            <a:off x="1964817" y="4265803"/>
            <a:ext cx="12280900" cy="3012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469265" indent="-456565">
              <a:lnSpc>
                <a:spcPct val="100000"/>
              </a:lnSpc>
              <a:spcBef>
                <a:spcPts val="95"/>
              </a:spcBef>
              <a:buClr>
                <a:srgbClr val="D99593"/>
              </a:buClr>
              <a:buSzPct val="57142"/>
              <a:buFont typeface="Wingdings"/>
              <a:buChar char=""/>
              <a:tabLst>
                <a:tab pos="469265" algn="l"/>
              </a:tabLst>
            </a:pPr>
            <a:r>
              <a:rPr dirty="0" sz="2800" b="1">
                <a:solidFill>
                  <a:srgbClr val="00AF50"/>
                </a:solidFill>
                <a:latin typeface="Calibri"/>
                <a:cs typeface="Calibri"/>
              </a:rPr>
              <a:t>Will</a:t>
            </a:r>
            <a:r>
              <a:rPr dirty="0" sz="2800" spc="-70" b="1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00AF50"/>
                </a:solidFill>
                <a:latin typeface="Calibri"/>
                <a:cs typeface="Calibri"/>
              </a:rPr>
              <a:t>treat</a:t>
            </a:r>
            <a:r>
              <a:rPr dirty="0" sz="2800" spc="-40" b="1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00AF50"/>
                </a:solidFill>
                <a:latin typeface="Calibri"/>
                <a:cs typeface="Calibri"/>
              </a:rPr>
              <a:t>all</a:t>
            </a:r>
            <a:r>
              <a:rPr dirty="0" sz="2800" spc="-75" b="1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00AF50"/>
                </a:solidFill>
                <a:latin typeface="Calibri"/>
                <a:cs typeface="Calibri"/>
              </a:rPr>
              <a:t>the</a:t>
            </a:r>
            <a:r>
              <a:rPr dirty="0" sz="2800" spc="-65" b="1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dirty="0" sz="2800" spc="-20" b="1">
                <a:solidFill>
                  <a:srgbClr val="00AF50"/>
                </a:solidFill>
                <a:latin typeface="Calibri"/>
                <a:cs typeface="Calibri"/>
              </a:rPr>
              <a:t>wastewater</a:t>
            </a:r>
            <a:r>
              <a:rPr dirty="0" sz="2800" spc="-45" b="1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dirty="0" sz="2800" spc="-20" b="1">
                <a:solidFill>
                  <a:srgbClr val="00AF50"/>
                </a:solidFill>
                <a:latin typeface="Calibri"/>
                <a:cs typeface="Calibri"/>
              </a:rPr>
              <a:t>generated</a:t>
            </a:r>
            <a:r>
              <a:rPr dirty="0" sz="2800" spc="-60" b="1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00AF50"/>
                </a:solidFill>
                <a:latin typeface="Calibri"/>
                <a:cs typeface="Calibri"/>
              </a:rPr>
              <a:t>to</a:t>
            </a:r>
            <a:r>
              <a:rPr dirty="0" sz="2800" spc="-85" b="1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dirty="0" sz="2800" spc="-10" b="1">
                <a:solidFill>
                  <a:srgbClr val="00AF50"/>
                </a:solidFill>
                <a:latin typeface="Calibri"/>
                <a:cs typeface="Calibri"/>
              </a:rPr>
              <a:t>satisfactory</a:t>
            </a:r>
            <a:r>
              <a:rPr dirty="0" sz="2800" spc="-45" b="1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dirty="0" sz="2800" spc="-20" b="1">
                <a:solidFill>
                  <a:srgbClr val="00AF50"/>
                </a:solidFill>
                <a:latin typeface="Calibri"/>
                <a:cs typeface="Calibri"/>
              </a:rPr>
              <a:t>environmental</a:t>
            </a:r>
            <a:r>
              <a:rPr dirty="0" sz="2800" spc="-60" b="1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dirty="0" sz="2800" spc="-10" b="1">
                <a:solidFill>
                  <a:srgbClr val="00AF50"/>
                </a:solidFill>
                <a:latin typeface="Calibri"/>
                <a:cs typeface="Calibri"/>
              </a:rPr>
              <a:t>standard</a:t>
            </a:r>
            <a:endParaRPr sz="280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3360"/>
              </a:spcBef>
              <a:buClr>
                <a:srgbClr val="D99593"/>
              </a:buClr>
              <a:buSzPct val="57142"/>
              <a:buFont typeface="Wingdings"/>
              <a:buChar char=""/>
              <a:tabLst>
                <a:tab pos="469265" algn="l"/>
              </a:tabLst>
            </a:pPr>
            <a:r>
              <a:rPr dirty="0" sz="2800" b="1">
                <a:solidFill>
                  <a:srgbClr val="00AF50"/>
                </a:solidFill>
                <a:latin typeface="Calibri"/>
                <a:cs typeface="Calibri"/>
              </a:rPr>
              <a:t>Clean</a:t>
            </a:r>
            <a:r>
              <a:rPr dirty="0" sz="2800" spc="-45" b="1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00AF50"/>
                </a:solidFill>
                <a:latin typeface="Calibri"/>
                <a:cs typeface="Calibri"/>
              </a:rPr>
              <a:t>water</a:t>
            </a:r>
            <a:r>
              <a:rPr dirty="0" sz="2800" spc="-70" b="1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00AF50"/>
                </a:solidFill>
                <a:latin typeface="Calibri"/>
                <a:cs typeface="Calibri"/>
              </a:rPr>
              <a:t>produced</a:t>
            </a:r>
            <a:r>
              <a:rPr dirty="0" sz="2800" spc="-65" b="1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00AF50"/>
                </a:solidFill>
                <a:latin typeface="Calibri"/>
                <a:cs typeface="Calibri"/>
              </a:rPr>
              <a:t>can</a:t>
            </a:r>
            <a:r>
              <a:rPr dirty="0" sz="2800" spc="-70" b="1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00AF50"/>
                </a:solidFill>
                <a:latin typeface="Calibri"/>
                <a:cs typeface="Calibri"/>
              </a:rPr>
              <a:t>be</a:t>
            </a:r>
            <a:r>
              <a:rPr dirty="0" sz="2800" spc="-65" b="1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00AF50"/>
                </a:solidFill>
                <a:latin typeface="Calibri"/>
                <a:cs typeface="Calibri"/>
              </a:rPr>
              <a:t>used</a:t>
            </a:r>
            <a:r>
              <a:rPr dirty="0" sz="2800" spc="-80" b="1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00AF50"/>
                </a:solidFill>
                <a:latin typeface="Calibri"/>
                <a:cs typeface="Calibri"/>
              </a:rPr>
              <a:t>for</a:t>
            </a:r>
            <a:r>
              <a:rPr dirty="0" sz="2800" spc="-60" b="1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00AF50"/>
                </a:solidFill>
                <a:latin typeface="Calibri"/>
                <a:cs typeface="Calibri"/>
              </a:rPr>
              <a:t>other</a:t>
            </a:r>
            <a:r>
              <a:rPr dirty="0" sz="2800" spc="-60" b="1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00AF50"/>
                </a:solidFill>
                <a:latin typeface="Calibri"/>
                <a:cs typeface="Calibri"/>
              </a:rPr>
              <a:t>domestic</a:t>
            </a:r>
            <a:r>
              <a:rPr dirty="0" sz="2800" spc="-55" b="1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00AF50"/>
                </a:solidFill>
                <a:latin typeface="Calibri"/>
                <a:cs typeface="Calibri"/>
              </a:rPr>
              <a:t>purposes</a:t>
            </a:r>
            <a:r>
              <a:rPr dirty="0" sz="2800" spc="-65" b="1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00AF50"/>
                </a:solidFill>
                <a:latin typeface="Calibri"/>
                <a:cs typeface="Calibri"/>
              </a:rPr>
              <a:t>and</a:t>
            </a:r>
            <a:r>
              <a:rPr dirty="0" sz="2800" spc="-65" b="1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dirty="0" sz="2800" spc="-10" b="1">
                <a:solidFill>
                  <a:srgbClr val="00AF50"/>
                </a:solidFill>
                <a:latin typeface="Calibri"/>
                <a:cs typeface="Calibri"/>
              </a:rPr>
              <a:t>landscaping</a:t>
            </a:r>
            <a:endParaRPr sz="280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3360"/>
              </a:spcBef>
              <a:buClr>
                <a:srgbClr val="D99593"/>
              </a:buClr>
              <a:buSzPct val="57142"/>
              <a:buFont typeface="Wingdings"/>
              <a:buChar char=""/>
              <a:tabLst>
                <a:tab pos="469265" algn="l"/>
              </a:tabLst>
            </a:pPr>
            <a:r>
              <a:rPr dirty="0" sz="2800" b="1">
                <a:solidFill>
                  <a:srgbClr val="00AF50"/>
                </a:solidFill>
                <a:latin typeface="Calibri"/>
                <a:cs typeface="Calibri"/>
              </a:rPr>
              <a:t>Biogas</a:t>
            </a:r>
            <a:r>
              <a:rPr dirty="0" sz="2800" spc="-90" b="1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00AF50"/>
                </a:solidFill>
                <a:latin typeface="Calibri"/>
                <a:cs typeface="Calibri"/>
              </a:rPr>
              <a:t>for</a:t>
            </a:r>
            <a:r>
              <a:rPr dirty="0" sz="2800" spc="-95" b="1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00AF50"/>
                </a:solidFill>
                <a:latin typeface="Calibri"/>
                <a:cs typeface="Calibri"/>
              </a:rPr>
              <a:t>cooking</a:t>
            </a:r>
            <a:r>
              <a:rPr dirty="0" sz="2800" spc="-105" b="1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00AF50"/>
                </a:solidFill>
                <a:latin typeface="Calibri"/>
                <a:cs typeface="Calibri"/>
              </a:rPr>
              <a:t>and</a:t>
            </a:r>
            <a:r>
              <a:rPr dirty="0" sz="2800" spc="-95" b="1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00AF50"/>
                </a:solidFill>
                <a:latin typeface="Calibri"/>
                <a:cs typeface="Calibri"/>
              </a:rPr>
              <a:t>power</a:t>
            </a:r>
            <a:r>
              <a:rPr dirty="0" sz="2800" spc="-90" b="1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dirty="0" sz="2800" spc="-10" b="1">
                <a:solidFill>
                  <a:srgbClr val="00AF50"/>
                </a:solidFill>
                <a:latin typeface="Calibri"/>
                <a:cs typeface="Calibri"/>
              </a:rPr>
              <a:t>generation.</a:t>
            </a:r>
            <a:endParaRPr sz="280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3360"/>
              </a:spcBef>
              <a:buClr>
                <a:srgbClr val="D99593"/>
              </a:buClr>
              <a:buSzPct val="57142"/>
              <a:buFont typeface="Wingdings"/>
              <a:buChar char=""/>
              <a:tabLst>
                <a:tab pos="469265" algn="l"/>
              </a:tabLst>
            </a:pPr>
            <a:r>
              <a:rPr dirty="0" sz="2800" b="1">
                <a:solidFill>
                  <a:srgbClr val="00AF50"/>
                </a:solidFill>
                <a:latin typeface="Calibri"/>
                <a:cs typeface="Calibri"/>
              </a:rPr>
              <a:t>This</a:t>
            </a:r>
            <a:r>
              <a:rPr dirty="0" sz="2800" spc="-70" b="1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00AF50"/>
                </a:solidFill>
                <a:latin typeface="Calibri"/>
                <a:cs typeface="Calibri"/>
              </a:rPr>
              <a:t>is</a:t>
            </a:r>
            <a:r>
              <a:rPr dirty="0" sz="2800" spc="-70" b="1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00AF50"/>
                </a:solidFill>
                <a:latin typeface="Calibri"/>
                <a:cs typeface="Calibri"/>
              </a:rPr>
              <a:t>what</a:t>
            </a:r>
            <a:r>
              <a:rPr dirty="0" sz="2800" spc="-60" b="1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00AF50"/>
                </a:solidFill>
                <a:latin typeface="Calibri"/>
                <a:cs typeface="Calibri"/>
              </a:rPr>
              <a:t>we</a:t>
            </a:r>
            <a:r>
              <a:rPr dirty="0" sz="2800" spc="-60" b="1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00AF50"/>
                </a:solidFill>
                <a:latin typeface="Calibri"/>
                <a:cs typeface="Calibri"/>
              </a:rPr>
              <a:t>do</a:t>
            </a:r>
            <a:r>
              <a:rPr dirty="0" sz="2800" spc="-75" b="1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00AF50"/>
                </a:solidFill>
                <a:latin typeface="Calibri"/>
                <a:cs typeface="Calibri"/>
              </a:rPr>
              <a:t>with</a:t>
            </a:r>
            <a:r>
              <a:rPr dirty="0" sz="2800" spc="-70" b="1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00AF50"/>
                </a:solidFill>
                <a:latin typeface="Calibri"/>
                <a:cs typeface="Calibri"/>
              </a:rPr>
              <a:t>organic</a:t>
            </a:r>
            <a:r>
              <a:rPr dirty="0" sz="2800" spc="-45" b="1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00AF50"/>
                </a:solidFill>
                <a:latin typeface="Calibri"/>
                <a:cs typeface="Calibri"/>
              </a:rPr>
              <a:t>waste</a:t>
            </a:r>
            <a:r>
              <a:rPr dirty="0" sz="2800" spc="-50" b="1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00AF50"/>
                </a:solidFill>
                <a:latin typeface="Calibri"/>
                <a:cs typeface="Calibri"/>
              </a:rPr>
              <a:t>using</a:t>
            </a:r>
            <a:r>
              <a:rPr dirty="0" sz="2800" spc="-70" b="1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dirty="0" sz="2800" spc="-10" b="1">
                <a:solidFill>
                  <a:srgbClr val="00AF50"/>
                </a:solidFill>
                <a:latin typeface="Calibri"/>
                <a:cs typeface="Calibri"/>
              </a:rPr>
              <a:t>IWTS/AASTP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334322" y="8109204"/>
            <a:ext cx="6953677" cy="2177796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819656" cy="5797296"/>
          </a:xfrm>
          <a:prstGeom prst="rect">
            <a:avLst/>
          </a:prstGeom>
        </p:spPr>
      </p:pic>
      <p:sp>
        <p:nvSpPr>
          <p:cNvPr id="4" name="object 4" descr=""/>
          <p:cNvSpPr/>
          <p:nvPr/>
        </p:nvSpPr>
        <p:spPr>
          <a:xfrm>
            <a:off x="2842260" y="9800843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4637" y="0"/>
                </a:moveTo>
                <a:lnTo>
                  <a:pt x="17144" y="0"/>
                </a:lnTo>
                <a:lnTo>
                  <a:pt x="13081" y="1384"/>
                </a:lnTo>
                <a:lnTo>
                  <a:pt x="0" y="20573"/>
                </a:lnTo>
                <a:lnTo>
                  <a:pt x="762" y="23990"/>
                </a:lnTo>
                <a:lnTo>
                  <a:pt x="20573" y="41147"/>
                </a:lnTo>
                <a:lnTo>
                  <a:pt x="24637" y="40474"/>
                </a:lnTo>
                <a:lnTo>
                  <a:pt x="41147" y="23990"/>
                </a:lnTo>
                <a:lnTo>
                  <a:pt x="41147" y="16471"/>
                </a:lnTo>
                <a:lnTo>
                  <a:pt x="24637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2692907" y="9950195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79">
                <a:moveTo>
                  <a:pt x="20574" y="0"/>
                </a:moveTo>
                <a:lnTo>
                  <a:pt x="0" y="21335"/>
                </a:lnTo>
                <a:lnTo>
                  <a:pt x="1397" y="29133"/>
                </a:lnTo>
                <a:lnTo>
                  <a:pt x="20574" y="42671"/>
                </a:lnTo>
                <a:lnTo>
                  <a:pt x="24637" y="41935"/>
                </a:lnTo>
                <a:lnTo>
                  <a:pt x="41148" y="21335"/>
                </a:lnTo>
                <a:lnTo>
                  <a:pt x="40512" y="17081"/>
                </a:lnTo>
                <a:lnTo>
                  <a:pt x="2057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2543555" y="10099585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79">
                <a:moveTo>
                  <a:pt x="20574" y="0"/>
                </a:moveTo>
                <a:lnTo>
                  <a:pt x="0" y="17729"/>
                </a:lnTo>
                <a:lnTo>
                  <a:pt x="0" y="25565"/>
                </a:lnTo>
                <a:lnTo>
                  <a:pt x="16510" y="42595"/>
                </a:lnTo>
                <a:lnTo>
                  <a:pt x="24002" y="42595"/>
                </a:lnTo>
                <a:lnTo>
                  <a:pt x="40386" y="25565"/>
                </a:lnTo>
                <a:lnTo>
                  <a:pt x="41148" y="21310"/>
                </a:lnTo>
                <a:lnTo>
                  <a:pt x="40386" y="17729"/>
                </a:lnTo>
                <a:lnTo>
                  <a:pt x="39750" y="13487"/>
                </a:lnTo>
                <a:lnTo>
                  <a:pt x="37718" y="9931"/>
                </a:lnTo>
                <a:lnTo>
                  <a:pt x="34925" y="6388"/>
                </a:lnTo>
                <a:lnTo>
                  <a:pt x="31495" y="3543"/>
                </a:lnTo>
                <a:lnTo>
                  <a:pt x="28067" y="2108"/>
                </a:lnTo>
                <a:lnTo>
                  <a:pt x="24002" y="698"/>
                </a:lnTo>
                <a:lnTo>
                  <a:pt x="2057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2392679" y="10248935"/>
            <a:ext cx="43180" cy="38100"/>
          </a:xfrm>
          <a:custGeom>
            <a:avLst/>
            <a:gdLst/>
            <a:ahLst/>
            <a:cxnLst/>
            <a:rect l="l" t="t" r="r" b="b"/>
            <a:pathLst>
              <a:path w="43180" h="38100">
                <a:moveTo>
                  <a:pt x="25653" y="0"/>
                </a:moveTo>
                <a:lnTo>
                  <a:pt x="17780" y="0"/>
                </a:lnTo>
                <a:lnTo>
                  <a:pt x="13462" y="1404"/>
                </a:lnTo>
                <a:lnTo>
                  <a:pt x="10032" y="3547"/>
                </a:lnTo>
                <a:lnTo>
                  <a:pt x="6476" y="5652"/>
                </a:lnTo>
                <a:lnTo>
                  <a:pt x="3556" y="9236"/>
                </a:lnTo>
                <a:lnTo>
                  <a:pt x="2158" y="12783"/>
                </a:lnTo>
                <a:lnTo>
                  <a:pt x="762" y="17031"/>
                </a:lnTo>
                <a:lnTo>
                  <a:pt x="0" y="21281"/>
                </a:lnTo>
                <a:lnTo>
                  <a:pt x="762" y="24864"/>
                </a:lnTo>
                <a:lnTo>
                  <a:pt x="2158" y="29113"/>
                </a:lnTo>
                <a:lnTo>
                  <a:pt x="3556" y="32660"/>
                </a:lnTo>
                <a:lnTo>
                  <a:pt x="6476" y="36207"/>
                </a:lnTo>
                <a:lnTo>
                  <a:pt x="8798" y="38064"/>
                </a:lnTo>
                <a:lnTo>
                  <a:pt x="34635" y="38064"/>
                </a:lnTo>
                <a:lnTo>
                  <a:pt x="36956" y="36207"/>
                </a:lnTo>
                <a:lnTo>
                  <a:pt x="41275" y="29113"/>
                </a:lnTo>
                <a:lnTo>
                  <a:pt x="42671" y="24864"/>
                </a:lnTo>
                <a:lnTo>
                  <a:pt x="42671" y="17031"/>
                </a:lnTo>
                <a:lnTo>
                  <a:pt x="41275" y="12783"/>
                </a:lnTo>
                <a:lnTo>
                  <a:pt x="36956" y="5652"/>
                </a:lnTo>
                <a:lnTo>
                  <a:pt x="29844" y="1404"/>
                </a:lnTo>
                <a:lnTo>
                  <a:pt x="25653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/>
          <p:nvPr/>
        </p:nvSpPr>
        <p:spPr>
          <a:xfrm>
            <a:off x="2709672" y="9668256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80" h="43179">
                <a:moveTo>
                  <a:pt x="25653" y="0"/>
                </a:moveTo>
                <a:lnTo>
                  <a:pt x="17779" y="0"/>
                </a:lnTo>
                <a:lnTo>
                  <a:pt x="13461" y="1435"/>
                </a:lnTo>
                <a:lnTo>
                  <a:pt x="10032" y="3581"/>
                </a:lnTo>
                <a:lnTo>
                  <a:pt x="6476" y="5689"/>
                </a:lnTo>
                <a:lnTo>
                  <a:pt x="3555" y="9245"/>
                </a:lnTo>
                <a:lnTo>
                  <a:pt x="2158" y="12788"/>
                </a:lnTo>
                <a:lnTo>
                  <a:pt x="761" y="17081"/>
                </a:lnTo>
                <a:lnTo>
                  <a:pt x="0" y="21336"/>
                </a:lnTo>
                <a:lnTo>
                  <a:pt x="761" y="24879"/>
                </a:lnTo>
                <a:lnTo>
                  <a:pt x="21335" y="42672"/>
                </a:lnTo>
                <a:lnTo>
                  <a:pt x="25653" y="41973"/>
                </a:lnTo>
                <a:lnTo>
                  <a:pt x="42671" y="24879"/>
                </a:lnTo>
                <a:lnTo>
                  <a:pt x="42671" y="17081"/>
                </a:lnTo>
                <a:lnTo>
                  <a:pt x="41275" y="12788"/>
                </a:lnTo>
                <a:lnTo>
                  <a:pt x="36956" y="5689"/>
                </a:lnTo>
                <a:lnTo>
                  <a:pt x="29844" y="1435"/>
                </a:lnTo>
                <a:lnTo>
                  <a:pt x="25653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2560320" y="9817607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80" h="43179">
                <a:moveTo>
                  <a:pt x="21336" y="0"/>
                </a:moveTo>
                <a:lnTo>
                  <a:pt x="0" y="21336"/>
                </a:lnTo>
                <a:lnTo>
                  <a:pt x="1397" y="29133"/>
                </a:lnTo>
                <a:lnTo>
                  <a:pt x="21336" y="42672"/>
                </a:lnTo>
                <a:lnTo>
                  <a:pt x="25527" y="41935"/>
                </a:lnTo>
                <a:lnTo>
                  <a:pt x="42672" y="21336"/>
                </a:lnTo>
                <a:lnTo>
                  <a:pt x="41275" y="13500"/>
                </a:lnTo>
                <a:lnTo>
                  <a:pt x="2133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/>
          <p:nvPr/>
        </p:nvSpPr>
        <p:spPr>
          <a:xfrm>
            <a:off x="2410967" y="9966997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80" h="43179">
                <a:moveTo>
                  <a:pt x="21336" y="0"/>
                </a:moveTo>
                <a:lnTo>
                  <a:pt x="0" y="17729"/>
                </a:lnTo>
                <a:lnTo>
                  <a:pt x="0" y="25565"/>
                </a:lnTo>
                <a:lnTo>
                  <a:pt x="1396" y="29819"/>
                </a:lnTo>
                <a:lnTo>
                  <a:pt x="3556" y="33362"/>
                </a:lnTo>
                <a:lnTo>
                  <a:pt x="6476" y="36207"/>
                </a:lnTo>
                <a:lnTo>
                  <a:pt x="9270" y="39052"/>
                </a:lnTo>
                <a:lnTo>
                  <a:pt x="12826" y="41198"/>
                </a:lnTo>
                <a:lnTo>
                  <a:pt x="17018" y="42595"/>
                </a:lnTo>
                <a:lnTo>
                  <a:pt x="24892" y="42595"/>
                </a:lnTo>
                <a:lnTo>
                  <a:pt x="41909" y="25565"/>
                </a:lnTo>
                <a:lnTo>
                  <a:pt x="42671" y="21285"/>
                </a:lnTo>
                <a:lnTo>
                  <a:pt x="41909" y="17729"/>
                </a:lnTo>
                <a:lnTo>
                  <a:pt x="41275" y="13487"/>
                </a:lnTo>
                <a:lnTo>
                  <a:pt x="39115" y="9931"/>
                </a:lnTo>
                <a:lnTo>
                  <a:pt x="36194" y="6388"/>
                </a:lnTo>
                <a:lnTo>
                  <a:pt x="32638" y="3543"/>
                </a:lnTo>
                <a:lnTo>
                  <a:pt x="29209" y="2108"/>
                </a:lnTo>
                <a:lnTo>
                  <a:pt x="24892" y="698"/>
                </a:lnTo>
                <a:lnTo>
                  <a:pt x="2133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/>
          <p:nvPr/>
        </p:nvSpPr>
        <p:spPr>
          <a:xfrm>
            <a:off x="2261616" y="10117873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79">
                <a:moveTo>
                  <a:pt x="24637" y="0"/>
                </a:moveTo>
                <a:lnTo>
                  <a:pt x="17144" y="0"/>
                </a:lnTo>
                <a:lnTo>
                  <a:pt x="13081" y="1397"/>
                </a:lnTo>
                <a:lnTo>
                  <a:pt x="0" y="21285"/>
                </a:lnTo>
                <a:lnTo>
                  <a:pt x="761" y="24828"/>
                </a:lnTo>
                <a:lnTo>
                  <a:pt x="20573" y="42595"/>
                </a:lnTo>
                <a:lnTo>
                  <a:pt x="24637" y="41897"/>
                </a:lnTo>
                <a:lnTo>
                  <a:pt x="41147" y="24828"/>
                </a:lnTo>
                <a:lnTo>
                  <a:pt x="41147" y="17030"/>
                </a:lnTo>
                <a:lnTo>
                  <a:pt x="39750" y="12776"/>
                </a:lnTo>
                <a:lnTo>
                  <a:pt x="35686" y="5651"/>
                </a:lnTo>
                <a:lnTo>
                  <a:pt x="28828" y="1397"/>
                </a:lnTo>
                <a:lnTo>
                  <a:pt x="24637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/>
          <p:nvPr/>
        </p:nvSpPr>
        <p:spPr>
          <a:xfrm>
            <a:off x="2578607" y="9537192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4637" y="0"/>
                </a:moveTo>
                <a:lnTo>
                  <a:pt x="17144" y="0"/>
                </a:lnTo>
                <a:lnTo>
                  <a:pt x="13081" y="1384"/>
                </a:lnTo>
                <a:lnTo>
                  <a:pt x="0" y="20573"/>
                </a:lnTo>
                <a:lnTo>
                  <a:pt x="762" y="23990"/>
                </a:lnTo>
                <a:lnTo>
                  <a:pt x="20574" y="41147"/>
                </a:lnTo>
                <a:lnTo>
                  <a:pt x="24637" y="40474"/>
                </a:lnTo>
                <a:lnTo>
                  <a:pt x="41148" y="23990"/>
                </a:lnTo>
                <a:lnTo>
                  <a:pt x="41148" y="16471"/>
                </a:lnTo>
                <a:lnTo>
                  <a:pt x="39750" y="12331"/>
                </a:lnTo>
                <a:lnTo>
                  <a:pt x="35687" y="5486"/>
                </a:lnTo>
                <a:lnTo>
                  <a:pt x="28829" y="1384"/>
                </a:lnTo>
                <a:lnTo>
                  <a:pt x="24637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/>
          <p:nvPr/>
        </p:nvSpPr>
        <p:spPr>
          <a:xfrm>
            <a:off x="2429255" y="9686543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79">
                <a:moveTo>
                  <a:pt x="20574" y="0"/>
                </a:moveTo>
                <a:lnTo>
                  <a:pt x="0" y="21335"/>
                </a:lnTo>
                <a:lnTo>
                  <a:pt x="635" y="25590"/>
                </a:lnTo>
                <a:lnTo>
                  <a:pt x="20574" y="42671"/>
                </a:lnTo>
                <a:lnTo>
                  <a:pt x="24637" y="41935"/>
                </a:lnTo>
                <a:lnTo>
                  <a:pt x="41148" y="21335"/>
                </a:lnTo>
                <a:lnTo>
                  <a:pt x="39750" y="13500"/>
                </a:lnTo>
                <a:lnTo>
                  <a:pt x="37718" y="9245"/>
                </a:lnTo>
                <a:lnTo>
                  <a:pt x="34925" y="6400"/>
                </a:lnTo>
                <a:lnTo>
                  <a:pt x="32257" y="3543"/>
                </a:lnTo>
                <a:lnTo>
                  <a:pt x="28067" y="1435"/>
                </a:lnTo>
                <a:lnTo>
                  <a:pt x="24637" y="698"/>
                </a:lnTo>
                <a:lnTo>
                  <a:pt x="2057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/>
          <p:nvPr/>
        </p:nvSpPr>
        <p:spPr>
          <a:xfrm>
            <a:off x="2446020" y="9404604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80" h="43179">
                <a:moveTo>
                  <a:pt x="25654" y="0"/>
                </a:moveTo>
                <a:lnTo>
                  <a:pt x="17780" y="0"/>
                </a:lnTo>
                <a:lnTo>
                  <a:pt x="13462" y="1435"/>
                </a:lnTo>
                <a:lnTo>
                  <a:pt x="0" y="21336"/>
                </a:lnTo>
                <a:lnTo>
                  <a:pt x="762" y="24879"/>
                </a:lnTo>
                <a:lnTo>
                  <a:pt x="21336" y="42672"/>
                </a:lnTo>
                <a:lnTo>
                  <a:pt x="25654" y="41973"/>
                </a:lnTo>
                <a:lnTo>
                  <a:pt x="42672" y="24879"/>
                </a:lnTo>
                <a:lnTo>
                  <a:pt x="42672" y="17081"/>
                </a:lnTo>
                <a:lnTo>
                  <a:pt x="41275" y="12788"/>
                </a:lnTo>
                <a:lnTo>
                  <a:pt x="36956" y="5689"/>
                </a:lnTo>
                <a:lnTo>
                  <a:pt x="29844" y="1435"/>
                </a:lnTo>
                <a:lnTo>
                  <a:pt x="2565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5" name="object 15" descr=""/>
          <p:cNvGrpSpPr/>
          <p:nvPr/>
        </p:nvGrpSpPr>
        <p:grpSpPr>
          <a:xfrm>
            <a:off x="1830323" y="9553956"/>
            <a:ext cx="509270" cy="541020"/>
            <a:chOff x="1830323" y="9553956"/>
            <a:chExt cx="509270" cy="541020"/>
          </a:xfrm>
        </p:grpSpPr>
        <p:sp>
          <p:nvSpPr>
            <p:cNvPr id="16" name="object 16" descr=""/>
            <p:cNvSpPr/>
            <p:nvPr/>
          </p:nvSpPr>
          <p:spPr>
            <a:xfrm>
              <a:off x="2296667" y="9553956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21336" y="0"/>
                  </a:moveTo>
                  <a:lnTo>
                    <a:pt x="0" y="21336"/>
                  </a:lnTo>
                  <a:lnTo>
                    <a:pt x="1396" y="29133"/>
                  </a:lnTo>
                  <a:lnTo>
                    <a:pt x="21336" y="42672"/>
                  </a:lnTo>
                  <a:lnTo>
                    <a:pt x="25526" y="41935"/>
                  </a:lnTo>
                  <a:lnTo>
                    <a:pt x="42671" y="21336"/>
                  </a:lnTo>
                  <a:lnTo>
                    <a:pt x="41275" y="13500"/>
                  </a:lnTo>
                  <a:lnTo>
                    <a:pt x="21336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1830323" y="9592094"/>
              <a:ext cx="504825" cy="502920"/>
            </a:xfrm>
            <a:custGeom>
              <a:avLst/>
              <a:gdLst/>
              <a:ahLst/>
              <a:cxnLst/>
              <a:rect l="l" t="t" r="r" b="b"/>
              <a:pathLst>
                <a:path w="504825" h="502920">
                  <a:moveTo>
                    <a:pt x="252221" y="0"/>
                  </a:moveTo>
                  <a:lnTo>
                    <a:pt x="0" y="251421"/>
                  </a:lnTo>
                  <a:lnTo>
                    <a:pt x="252221" y="502843"/>
                  </a:lnTo>
                  <a:lnTo>
                    <a:pt x="504444" y="251421"/>
                  </a:lnTo>
                  <a:lnTo>
                    <a:pt x="252221" y="0"/>
                  </a:lnTo>
                  <a:close/>
                </a:path>
              </a:pathLst>
            </a:custGeom>
            <a:solidFill>
              <a:srgbClr val="8063A1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8" name="object 18" descr=""/>
          <p:cNvGrpSpPr/>
          <p:nvPr/>
        </p:nvGrpSpPr>
        <p:grpSpPr>
          <a:xfrm>
            <a:off x="0" y="7784592"/>
            <a:ext cx="2014855" cy="2048510"/>
            <a:chOff x="0" y="7784592"/>
            <a:chExt cx="2014855" cy="2048510"/>
          </a:xfrm>
        </p:grpSpPr>
        <p:sp>
          <p:nvSpPr>
            <p:cNvPr id="19" name="object 19" descr=""/>
            <p:cNvSpPr/>
            <p:nvPr/>
          </p:nvSpPr>
          <p:spPr>
            <a:xfrm>
              <a:off x="0" y="7784592"/>
              <a:ext cx="1332230" cy="1365885"/>
            </a:xfrm>
            <a:custGeom>
              <a:avLst/>
              <a:gdLst/>
              <a:ahLst/>
              <a:cxnLst/>
              <a:rect l="l" t="t" r="r" b="b"/>
              <a:pathLst>
                <a:path w="1332230" h="1365884">
                  <a:moveTo>
                    <a:pt x="649617" y="0"/>
                  </a:moveTo>
                  <a:lnTo>
                    <a:pt x="0" y="650694"/>
                  </a:lnTo>
                  <a:lnTo>
                    <a:pt x="0" y="714807"/>
                  </a:lnTo>
                  <a:lnTo>
                    <a:pt x="649617" y="1365465"/>
                  </a:lnTo>
                  <a:lnTo>
                    <a:pt x="1331976" y="682751"/>
                  </a:lnTo>
                  <a:lnTo>
                    <a:pt x="649617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416090" y="8232648"/>
              <a:ext cx="469900" cy="469900"/>
            </a:xfrm>
            <a:custGeom>
              <a:avLst/>
              <a:gdLst/>
              <a:ahLst/>
              <a:cxnLst/>
              <a:rect l="l" t="t" r="r" b="b"/>
              <a:pathLst>
                <a:path w="469900" h="469900">
                  <a:moveTo>
                    <a:pt x="234289" y="0"/>
                  </a:moveTo>
                  <a:lnTo>
                    <a:pt x="0" y="234695"/>
                  </a:lnTo>
                  <a:lnTo>
                    <a:pt x="234289" y="469391"/>
                  </a:lnTo>
                  <a:lnTo>
                    <a:pt x="469315" y="234695"/>
                  </a:lnTo>
                  <a:lnTo>
                    <a:pt x="234289" y="0"/>
                  </a:lnTo>
                  <a:close/>
                </a:path>
              </a:pathLst>
            </a:custGeom>
            <a:solidFill>
              <a:srgbClr val="4AACC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650748" y="8467344"/>
              <a:ext cx="1363980" cy="1365885"/>
            </a:xfrm>
            <a:custGeom>
              <a:avLst/>
              <a:gdLst/>
              <a:ahLst/>
              <a:cxnLst/>
              <a:rect l="l" t="t" r="r" b="b"/>
              <a:pathLst>
                <a:path w="1363980" h="1365884">
                  <a:moveTo>
                    <a:pt x="681990" y="0"/>
                  </a:moveTo>
                  <a:lnTo>
                    <a:pt x="0" y="682751"/>
                  </a:lnTo>
                  <a:lnTo>
                    <a:pt x="681990" y="1365503"/>
                  </a:lnTo>
                  <a:lnTo>
                    <a:pt x="1363979" y="682751"/>
                  </a:lnTo>
                  <a:lnTo>
                    <a:pt x="681990" y="0"/>
                  </a:lnTo>
                  <a:close/>
                </a:path>
              </a:pathLst>
            </a:custGeom>
            <a:solidFill>
              <a:srgbClr val="8063A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1016508" y="8467344"/>
              <a:ext cx="601980" cy="1365885"/>
            </a:xfrm>
            <a:custGeom>
              <a:avLst/>
              <a:gdLst/>
              <a:ahLst/>
              <a:cxnLst/>
              <a:rect l="l" t="t" r="r" b="b"/>
              <a:pathLst>
                <a:path w="601980" h="1365884">
                  <a:moveTo>
                    <a:pt x="316229" y="0"/>
                  </a:moveTo>
                  <a:lnTo>
                    <a:pt x="2832" y="313181"/>
                  </a:lnTo>
                  <a:lnTo>
                    <a:pt x="21183" y="332993"/>
                  </a:lnTo>
                  <a:lnTo>
                    <a:pt x="38100" y="352678"/>
                  </a:lnTo>
                  <a:lnTo>
                    <a:pt x="69164" y="394969"/>
                  </a:lnTo>
                  <a:lnTo>
                    <a:pt x="95262" y="438657"/>
                  </a:lnTo>
                  <a:lnTo>
                    <a:pt x="116433" y="485266"/>
                  </a:lnTo>
                  <a:lnTo>
                    <a:pt x="133400" y="532510"/>
                  </a:lnTo>
                  <a:lnTo>
                    <a:pt x="145364" y="581202"/>
                  </a:lnTo>
                  <a:lnTo>
                    <a:pt x="152450" y="630542"/>
                  </a:lnTo>
                  <a:lnTo>
                    <a:pt x="154546" y="679932"/>
                  </a:lnTo>
                  <a:lnTo>
                    <a:pt x="153847" y="704621"/>
                  </a:lnTo>
                  <a:lnTo>
                    <a:pt x="149618" y="754697"/>
                  </a:lnTo>
                  <a:lnTo>
                    <a:pt x="139750" y="803338"/>
                  </a:lnTo>
                  <a:lnTo>
                    <a:pt x="125615" y="851331"/>
                  </a:lnTo>
                  <a:lnTo>
                    <a:pt x="106565" y="898588"/>
                  </a:lnTo>
                  <a:lnTo>
                    <a:pt x="82562" y="943711"/>
                  </a:lnTo>
                  <a:lnTo>
                    <a:pt x="54330" y="986739"/>
                  </a:lnTo>
                  <a:lnTo>
                    <a:pt x="21183" y="1026947"/>
                  </a:lnTo>
                  <a:lnTo>
                    <a:pt x="0" y="1048816"/>
                  </a:lnTo>
                  <a:lnTo>
                    <a:pt x="316229" y="1365503"/>
                  </a:lnTo>
                  <a:lnTo>
                    <a:pt x="351408" y="1328813"/>
                  </a:lnTo>
                  <a:lnTo>
                    <a:pt x="381761" y="1293558"/>
                  </a:lnTo>
                  <a:lnTo>
                    <a:pt x="410717" y="1256868"/>
                  </a:lnTo>
                  <a:lnTo>
                    <a:pt x="449579" y="1200442"/>
                  </a:lnTo>
                  <a:lnTo>
                    <a:pt x="473582" y="1161668"/>
                  </a:lnTo>
                  <a:lnTo>
                    <a:pt x="494664" y="1122159"/>
                  </a:lnTo>
                  <a:lnTo>
                    <a:pt x="514476" y="1081951"/>
                  </a:lnTo>
                  <a:lnTo>
                    <a:pt x="532129" y="1041044"/>
                  </a:lnTo>
                  <a:lnTo>
                    <a:pt x="539876" y="1019873"/>
                  </a:lnTo>
                  <a:lnTo>
                    <a:pt x="547623" y="999439"/>
                  </a:lnTo>
                  <a:lnTo>
                    <a:pt x="567435" y="935964"/>
                  </a:lnTo>
                  <a:lnTo>
                    <a:pt x="582929" y="871766"/>
                  </a:lnTo>
                  <a:lnTo>
                    <a:pt x="590676" y="828027"/>
                  </a:lnTo>
                  <a:lnTo>
                    <a:pt x="596264" y="784301"/>
                  </a:lnTo>
                  <a:lnTo>
                    <a:pt x="601344" y="718705"/>
                  </a:lnTo>
                  <a:lnTo>
                    <a:pt x="601979" y="696836"/>
                  </a:lnTo>
                  <a:lnTo>
                    <a:pt x="601979" y="675004"/>
                  </a:lnTo>
                  <a:lnTo>
                    <a:pt x="600582" y="631278"/>
                  </a:lnTo>
                  <a:lnTo>
                    <a:pt x="594994" y="565683"/>
                  </a:lnTo>
                  <a:lnTo>
                    <a:pt x="584961" y="500125"/>
                  </a:lnTo>
                  <a:lnTo>
                    <a:pt x="575817" y="457072"/>
                  </a:lnTo>
                  <a:lnTo>
                    <a:pt x="564514" y="414781"/>
                  </a:lnTo>
                  <a:lnTo>
                    <a:pt x="551814" y="372363"/>
                  </a:lnTo>
                  <a:lnTo>
                    <a:pt x="536320" y="330834"/>
                  </a:lnTo>
                  <a:lnTo>
                    <a:pt x="519429" y="289178"/>
                  </a:lnTo>
                  <a:lnTo>
                    <a:pt x="500379" y="249046"/>
                  </a:lnTo>
                  <a:lnTo>
                    <a:pt x="479170" y="208787"/>
                  </a:lnTo>
                  <a:lnTo>
                    <a:pt x="455929" y="170052"/>
                  </a:lnTo>
                  <a:lnTo>
                    <a:pt x="431164" y="131952"/>
                  </a:lnTo>
                  <a:lnTo>
                    <a:pt x="417829" y="113537"/>
                  </a:lnTo>
                  <a:lnTo>
                    <a:pt x="404367" y="94487"/>
                  </a:lnTo>
                  <a:lnTo>
                    <a:pt x="389508" y="76834"/>
                  </a:lnTo>
                  <a:lnTo>
                    <a:pt x="375411" y="58546"/>
                  </a:lnTo>
                  <a:lnTo>
                    <a:pt x="31622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0" y="8499350"/>
              <a:ext cx="650875" cy="1301750"/>
            </a:xfrm>
            <a:custGeom>
              <a:avLst/>
              <a:gdLst/>
              <a:ahLst/>
              <a:cxnLst/>
              <a:rect l="l" t="t" r="r" b="b"/>
              <a:pathLst>
                <a:path w="650875" h="1301750">
                  <a:moveTo>
                    <a:pt x="0" y="0"/>
                  </a:moveTo>
                  <a:lnTo>
                    <a:pt x="0" y="1301492"/>
                  </a:lnTo>
                  <a:lnTo>
                    <a:pt x="650709" y="6507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" name="object 24" descr=""/>
          <p:cNvSpPr/>
          <p:nvPr/>
        </p:nvSpPr>
        <p:spPr>
          <a:xfrm>
            <a:off x="17774412" y="0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9209" y="0"/>
                </a:moveTo>
                <a:lnTo>
                  <a:pt x="20320" y="0"/>
                </a:lnTo>
                <a:lnTo>
                  <a:pt x="15367" y="1650"/>
                </a:lnTo>
                <a:lnTo>
                  <a:pt x="0" y="25146"/>
                </a:lnTo>
                <a:lnTo>
                  <a:pt x="761" y="29336"/>
                </a:lnTo>
                <a:lnTo>
                  <a:pt x="24384" y="50292"/>
                </a:lnTo>
                <a:lnTo>
                  <a:pt x="29209" y="49402"/>
                </a:lnTo>
                <a:lnTo>
                  <a:pt x="48768" y="29336"/>
                </a:lnTo>
                <a:lnTo>
                  <a:pt x="48768" y="20066"/>
                </a:lnTo>
                <a:lnTo>
                  <a:pt x="29209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 descr=""/>
          <p:cNvSpPr/>
          <p:nvPr/>
        </p:nvSpPr>
        <p:spPr>
          <a:xfrm>
            <a:off x="17928336" y="155447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30098" y="0"/>
                </a:moveTo>
                <a:lnTo>
                  <a:pt x="20954" y="0"/>
                </a:lnTo>
                <a:lnTo>
                  <a:pt x="15875" y="1650"/>
                </a:lnTo>
                <a:lnTo>
                  <a:pt x="0" y="25146"/>
                </a:lnTo>
                <a:lnTo>
                  <a:pt x="888" y="29336"/>
                </a:lnTo>
                <a:lnTo>
                  <a:pt x="25146" y="50292"/>
                </a:lnTo>
                <a:lnTo>
                  <a:pt x="30098" y="49402"/>
                </a:lnTo>
                <a:lnTo>
                  <a:pt x="50292" y="29336"/>
                </a:lnTo>
                <a:lnTo>
                  <a:pt x="50292" y="20066"/>
                </a:lnTo>
                <a:lnTo>
                  <a:pt x="48640" y="15112"/>
                </a:lnTo>
                <a:lnTo>
                  <a:pt x="43560" y="6730"/>
                </a:lnTo>
                <a:lnTo>
                  <a:pt x="35178" y="1650"/>
                </a:lnTo>
                <a:lnTo>
                  <a:pt x="30098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 descr=""/>
          <p:cNvSpPr/>
          <p:nvPr/>
        </p:nvSpPr>
        <p:spPr>
          <a:xfrm>
            <a:off x="17597628" y="176784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5" y="0"/>
                </a:moveTo>
                <a:lnTo>
                  <a:pt x="0" y="25146"/>
                </a:lnTo>
                <a:lnTo>
                  <a:pt x="1650" y="34290"/>
                </a:lnTo>
                <a:lnTo>
                  <a:pt x="25145" y="50292"/>
                </a:lnTo>
                <a:lnTo>
                  <a:pt x="34416" y="48641"/>
                </a:lnTo>
                <a:lnTo>
                  <a:pt x="50291" y="25146"/>
                </a:lnTo>
                <a:lnTo>
                  <a:pt x="48640" y="16001"/>
                </a:lnTo>
                <a:lnTo>
                  <a:pt x="25145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 descr=""/>
          <p:cNvSpPr/>
          <p:nvPr/>
        </p:nvSpPr>
        <p:spPr>
          <a:xfrm>
            <a:off x="18083784" y="312420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9209" y="0"/>
                </a:moveTo>
                <a:lnTo>
                  <a:pt x="20319" y="0"/>
                </a:lnTo>
                <a:lnTo>
                  <a:pt x="15367" y="1650"/>
                </a:lnTo>
                <a:lnTo>
                  <a:pt x="0" y="25146"/>
                </a:lnTo>
                <a:lnTo>
                  <a:pt x="761" y="29336"/>
                </a:lnTo>
                <a:lnTo>
                  <a:pt x="24383" y="50291"/>
                </a:lnTo>
                <a:lnTo>
                  <a:pt x="29209" y="49402"/>
                </a:lnTo>
                <a:lnTo>
                  <a:pt x="48767" y="29336"/>
                </a:lnTo>
                <a:lnTo>
                  <a:pt x="48767" y="20065"/>
                </a:lnTo>
                <a:lnTo>
                  <a:pt x="47117" y="15112"/>
                </a:lnTo>
                <a:lnTo>
                  <a:pt x="42290" y="6730"/>
                </a:lnTo>
                <a:lnTo>
                  <a:pt x="34162" y="1650"/>
                </a:lnTo>
                <a:lnTo>
                  <a:pt x="29209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 descr=""/>
          <p:cNvSpPr/>
          <p:nvPr/>
        </p:nvSpPr>
        <p:spPr>
          <a:xfrm>
            <a:off x="17753076" y="332231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5" y="0"/>
                </a:moveTo>
                <a:lnTo>
                  <a:pt x="0" y="25146"/>
                </a:lnTo>
                <a:lnTo>
                  <a:pt x="1650" y="34290"/>
                </a:lnTo>
                <a:lnTo>
                  <a:pt x="25145" y="50292"/>
                </a:lnTo>
                <a:lnTo>
                  <a:pt x="34416" y="48641"/>
                </a:lnTo>
                <a:lnTo>
                  <a:pt x="50291" y="25146"/>
                </a:lnTo>
                <a:lnTo>
                  <a:pt x="48640" y="16001"/>
                </a:lnTo>
                <a:lnTo>
                  <a:pt x="25145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 descr=""/>
          <p:cNvSpPr/>
          <p:nvPr/>
        </p:nvSpPr>
        <p:spPr>
          <a:xfrm>
            <a:off x="17422367" y="353568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20066" y="888"/>
                </a:lnTo>
                <a:lnTo>
                  <a:pt x="15113" y="1650"/>
                </a:lnTo>
                <a:lnTo>
                  <a:pt x="10922" y="4190"/>
                </a:lnTo>
                <a:lnTo>
                  <a:pt x="6730" y="7620"/>
                </a:lnTo>
                <a:lnTo>
                  <a:pt x="1651" y="15875"/>
                </a:lnTo>
                <a:lnTo>
                  <a:pt x="0" y="20954"/>
                </a:lnTo>
                <a:lnTo>
                  <a:pt x="0" y="30225"/>
                </a:lnTo>
                <a:lnTo>
                  <a:pt x="20066" y="50291"/>
                </a:lnTo>
                <a:lnTo>
                  <a:pt x="29337" y="50291"/>
                </a:lnTo>
                <a:lnTo>
                  <a:pt x="50292" y="25146"/>
                </a:lnTo>
                <a:lnTo>
                  <a:pt x="49403" y="20954"/>
                </a:lnTo>
                <a:lnTo>
                  <a:pt x="29337" y="888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 descr=""/>
          <p:cNvSpPr/>
          <p:nvPr/>
        </p:nvSpPr>
        <p:spPr>
          <a:xfrm>
            <a:off x="18237708" y="467868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30099" y="0"/>
                </a:moveTo>
                <a:lnTo>
                  <a:pt x="20955" y="0"/>
                </a:lnTo>
                <a:lnTo>
                  <a:pt x="15875" y="1650"/>
                </a:lnTo>
                <a:lnTo>
                  <a:pt x="0" y="25146"/>
                </a:lnTo>
                <a:lnTo>
                  <a:pt x="888" y="29336"/>
                </a:lnTo>
                <a:lnTo>
                  <a:pt x="25146" y="50291"/>
                </a:lnTo>
                <a:lnTo>
                  <a:pt x="30099" y="49402"/>
                </a:lnTo>
                <a:lnTo>
                  <a:pt x="50292" y="29336"/>
                </a:lnTo>
                <a:lnTo>
                  <a:pt x="50292" y="20065"/>
                </a:lnTo>
                <a:lnTo>
                  <a:pt x="48640" y="15112"/>
                </a:lnTo>
                <a:lnTo>
                  <a:pt x="43561" y="6730"/>
                </a:lnTo>
                <a:lnTo>
                  <a:pt x="35178" y="1650"/>
                </a:lnTo>
                <a:lnTo>
                  <a:pt x="30099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 descr=""/>
          <p:cNvSpPr/>
          <p:nvPr/>
        </p:nvSpPr>
        <p:spPr>
          <a:xfrm>
            <a:off x="17908523" y="489204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4384" y="0"/>
                </a:moveTo>
                <a:lnTo>
                  <a:pt x="0" y="25146"/>
                </a:lnTo>
                <a:lnTo>
                  <a:pt x="1651" y="34290"/>
                </a:lnTo>
                <a:lnTo>
                  <a:pt x="24384" y="50292"/>
                </a:lnTo>
                <a:lnTo>
                  <a:pt x="33401" y="48641"/>
                </a:lnTo>
                <a:lnTo>
                  <a:pt x="48768" y="25146"/>
                </a:lnTo>
                <a:lnTo>
                  <a:pt x="48006" y="20193"/>
                </a:lnTo>
                <a:lnTo>
                  <a:pt x="2438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 descr=""/>
          <p:cNvSpPr/>
          <p:nvPr/>
        </p:nvSpPr>
        <p:spPr>
          <a:xfrm>
            <a:off x="17577815" y="510540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4" h="48895">
                <a:moveTo>
                  <a:pt x="24384" y="0"/>
                </a:moveTo>
                <a:lnTo>
                  <a:pt x="19557" y="888"/>
                </a:lnTo>
                <a:lnTo>
                  <a:pt x="14605" y="1650"/>
                </a:lnTo>
                <a:lnTo>
                  <a:pt x="10541" y="4063"/>
                </a:lnTo>
                <a:lnTo>
                  <a:pt x="7366" y="7365"/>
                </a:lnTo>
                <a:lnTo>
                  <a:pt x="4064" y="11429"/>
                </a:lnTo>
                <a:lnTo>
                  <a:pt x="1651" y="15493"/>
                </a:lnTo>
                <a:lnTo>
                  <a:pt x="0" y="20319"/>
                </a:lnTo>
                <a:lnTo>
                  <a:pt x="0" y="29209"/>
                </a:lnTo>
                <a:lnTo>
                  <a:pt x="1651" y="34162"/>
                </a:lnTo>
                <a:lnTo>
                  <a:pt x="4064" y="38226"/>
                </a:lnTo>
                <a:lnTo>
                  <a:pt x="7366" y="41401"/>
                </a:lnTo>
                <a:lnTo>
                  <a:pt x="10541" y="44703"/>
                </a:lnTo>
                <a:lnTo>
                  <a:pt x="14605" y="47116"/>
                </a:lnTo>
                <a:lnTo>
                  <a:pt x="19557" y="48767"/>
                </a:lnTo>
                <a:lnTo>
                  <a:pt x="28448" y="48767"/>
                </a:lnTo>
                <a:lnTo>
                  <a:pt x="48768" y="24383"/>
                </a:lnTo>
                <a:lnTo>
                  <a:pt x="47878" y="20319"/>
                </a:lnTo>
                <a:lnTo>
                  <a:pt x="28448" y="888"/>
                </a:lnTo>
                <a:lnTo>
                  <a:pt x="2438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 descr=""/>
          <p:cNvSpPr/>
          <p:nvPr/>
        </p:nvSpPr>
        <p:spPr>
          <a:xfrm>
            <a:off x="17245584" y="531876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30225" y="0"/>
                </a:moveTo>
                <a:lnTo>
                  <a:pt x="20954" y="0"/>
                </a:lnTo>
                <a:lnTo>
                  <a:pt x="15875" y="1650"/>
                </a:lnTo>
                <a:lnTo>
                  <a:pt x="0" y="25146"/>
                </a:lnTo>
                <a:lnTo>
                  <a:pt x="888" y="29337"/>
                </a:lnTo>
                <a:lnTo>
                  <a:pt x="25146" y="50292"/>
                </a:lnTo>
                <a:lnTo>
                  <a:pt x="30225" y="49402"/>
                </a:lnTo>
                <a:lnTo>
                  <a:pt x="50292" y="29337"/>
                </a:lnTo>
                <a:lnTo>
                  <a:pt x="50292" y="20066"/>
                </a:lnTo>
                <a:lnTo>
                  <a:pt x="48640" y="15113"/>
                </a:lnTo>
                <a:lnTo>
                  <a:pt x="43560" y="6730"/>
                </a:lnTo>
                <a:lnTo>
                  <a:pt x="35178" y="1650"/>
                </a:lnTo>
                <a:lnTo>
                  <a:pt x="30225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 descr=""/>
          <p:cNvSpPr/>
          <p:nvPr/>
        </p:nvSpPr>
        <p:spPr>
          <a:xfrm>
            <a:off x="18062447" y="644651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0" y="25146"/>
                </a:lnTo>
                <a:lnTo>
                  <a:pt x="1650" y="34417"/>
                </a:lnTo>
                <a:lnTo>
                  <a:pt x="25146" y="50292"/>
                </a:lnTo>
                <a:lnTo>
                  <a:pt x="34417" y="48641"/>
                </a:lnTo>
                <a:lnTo>
                  <a:pt x="50292" y="25146"/>
                </a:lnTo>
                <a:lnTo>
                  <a:pt x="48640" y="16001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 descr=""/>
          <p:cNvSpPr/>
          <p:nvPr/>
        </p:nvSpPr>
        <p:spPr>
          <a:xfrm>
            <a:off x="17477232" y="803148"/>
            <a:ext cx="591820" cy="596265"/>
          </a:xfrm>
          <a:custGeom>
            <a:avLst/>
            <a:gdLst/>
            <a:ahLst/>
            <a:cxnLst/>
            <a:rect l="l" t="t" r="r" b="b"/>
            <a:pathLst>
              <a:path w="591819" h="596265">
                <a:moveTo>
                  <a:pt x="295655" y="0"/>
                </a:moveTo>
                <a:lnTo>
                  <a:pt x="0" y="297942"/>
                </a:lnTo>
                <a:lnTo>
                  <a:pt x="295655" y="595883"/>
                </a:lnTo>
                <a:lnTo>
                  <a:pt x="591311" y="297942"/>
                </a:lnTo>
                <a:lnTo>
                  <a:pt x="295655" y="0"/>
                </a:lnTo>
                <a:close/>
              </a:path>
            </a:pathLst>
          </a:custGeom>
          <a:solidFill>
            <a:srgbClr val="8063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 descr=""/>
          <p:cNvSpPr/>
          <p:nvPr/>
        </p:nvSpPr>
        <p:spPr>
          <a:xfrm>
            <a:off x="17401032" y="687323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30225" y="0"/>
                </a:moveTo>
                <a:lnTo>
                  <a:pt x="20954" y="0"/>
                </a:lnTo>
                <a:lnTo>
                  <a:pt x="15875" y="1650"/>
                </a:lnTo>
                <a:lnTo>
                  <a:pt x="0" y="25146"/>
                </a:lnTo>
                <a:lnTo>
                  <a:pt x="888" y="29336"/>
                </a:lnTo>
                <a:lnTo>
                  <a:pt x="25146" y="50292"/>
                </a:lnTo>
                <a:lnTo>
                  <a:pt x="30225" y="49402"/>
                </a:lnTo>
                <a:lnTo>
                  <a:pt x="50291" y="29336"/>
                </a:lnTo>
                <a:lnTo>
                  <a:pt x="50291" y="20066"/>
                </a:lnTo>
                <a:lnTo>
                  <a:pt x="48640" y="15112"/>
                </a:lnTo>
                <a:lnTo>
                  <a:pt x="43560" y="6730"/>
                </a:lnTo>
                <a:lnTo>
                  <a:pt x="35178" y="1650"/>
                </a:lnTo>
                <a:lnTo>
                  <a:pt x="30225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7" name="object 37" descr=""/>
          <p:cNvGrpSpPr/>
          <p:nvPr/>
        </p:nvGrpSpPr>
        <p:grpSpPr>
          <a:xfrm>
            <a:off x="1981200" y="0"/>
            <a:ext cx="15805785" cy="10020300"/>
            <a:chOff x="1981200" y="0"/>
            <a:chExt cx="15805785" cy="10020300"/>
          </a:xfrm>
        </p:grpSpPr>
        <p:sp>
          <p:nvSpPr>
            <p:cNvPr id="38" name="object 38" descr=""/>
            <p:cNvSpPr/>
            <p:nvPr/>
          </p:nvSpPr>
          <p:spPr>
            <a:xfrm>
              <a:off x="16183356" y="1028700"/>
              <a:ext cx="1603375" cy="1615440"/>
            </a:xfrm>
            <a:custGeom>
              <a:avLst/>
              <a:gdLst/>
              <a:ahLst/>
              <a:cxnLst/>
              <a:rect l="l" t="t" r="r" b="b"/>
              <a:pathLst>
                <a:path w="1603375" h="1615439">
                  <a:moveTo>
                    <a:pt x="801242" y="0"/>
                  </a:moveTo>
                  <a:lnTo>
                    <a:pt x="0" y="807720"/>
                  </a:lnTo>
                  <a:lnTo>
                    <a:pt x="801242" y="1615440"/>
                  </a:lnTo>
                  <a:lnTo>
                    <a:pt x="1603248" y="807720"/>
                  </a:lnTo>
                  <a:lnTo>
                    <a:pt x="801242" y="0"/>
                  </a:lnTo>
                  <a:close/>
                </a:path>
              </a:pathLst>
            </a:custGeom>
            <a:solidFill>
              <a:srgbClr val="4AACC5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9" name="object 39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81200" y="0"/>
              <a:ext cx="14935200" cy="100203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9184893" y="9423298"/>
            <a:ext cx="3108960" cy="3454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sng" sz="2100" spc="-1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Verdana"/>
                <a:cs typeface="Verdana"/>
                <a:hlinkClick r:id="rId2"/>
              </a:rPr>
              <a:t>info@elfadconcept.com</a:t>
            </a:r>
            <a:endParaRPr sz="2100">
              <a:latin typeface="Verdana"/>
              <a:cs typeface="Verdana"/>
            </a:endParaRPr>
          </a:p>
        </p:txBody>
      </p:sp>
      <p:grpSp>
        <p:nvGrpSpPr>
          <p:cNvPr id="3" name="object 3" descr=""/>
          <p:cNvGrpSpPr/>
          <p:nvPr/>
        </p:nvGrpSpPr>
        <p:grpSpPr>
          <a:xfrm>
            <a:off x="0" y="-1"/>
            <a:ext cx="18288000" cy="10287000"/>
            <a:chOff x="0" y="-1"/>
            <a:chExt cx="18288000" cy="10287000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34430" y="414451"/>
              <a:ext cx="10501889" cy="654673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48911" y="429767"/>
              <a:ext cx="10443972" cy="601979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42020" y="9256774"/>
              <a:ext cx="2676511" cy="1030222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19955" y="914399"/>
              <a:ext cx="10549128" cy="147827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4251960" y="954021"/>
              <a:ext cx="10455910" cy="54610"/>
            </a:xfrm>
            <a:custGeom>
              <a:avLst/>
              <a:gdLst/>
              <a:ahLst/>
              <a:cxnLst/>
              <a:rect l="l" t="t" r="r" b="b"/>
              <a:pathLst>
                <a:path w="10455910" h="54609">
                  <a:moveTo>
                    <a:pt x="10455783" y="0"/>
                  </a:moveTo>
                  <a:lnTo>
                    <a:pt x="0" y="0"/>
                  </a:lnTo>
                  <a:lnTo>
                    <a:pt x="0" y="54485"/>
                  </a:lnTo>
                  <a:lnTo>
                    <a:pt x="10455783" y="54485"/>
                  </a:lnTo>
                  <a:lnTo>
                    <a:pt x="10455783" y="0"/>
                  </a:lnTo>
                  <a:close/>
                </a:path>
              </a:pathLst>
            </a:custGeom>
            <a:solidFill>
              <a:srgbClr val="354F0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4251960" y="954021"/>
              <a:ext cx="10455910" cy="54610"/>
            </a:xfrm>
            <a:custGeom>
              <a:avLst/>
              <a:gdLst/>
              <a:ahLst/>
              <a:cxnLst/>
              <a:rect l="l" t="t" r="r" b="b"/>
              <a:pathLst>
                <a:path w="10455910" h="54609">
                  <a:moveTo>
                    <a:pt x="0" y="54485"/>
                  </a:moveTo>
                  <a:lnTo>
                    <a:pt x="10455783" y="54485"/>
                  </a:lnTo>
                  <a:lnTo>
                    <a:pt x="10455783" y="0"/>
                  </a:lnTo>
                  <a:lnTo>
                    <a:pt x="0" y="0"/>
                  </a:lnTo>
                  <a:lnTo>
                    <a:pt x="0" y="54485"/>
                  </a:lnTo>
                  <a:close/>
                </a:path>
              </a:pathLst>
            </a:custGeom>
            <a:ln w="12192">
              <a:solidFill>
                <a:srgbClr val="52EE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514600" y="1257299"/>
              <a:ext cx="13278612" cy="7772400"/>
            </a:xfrm>
            <a:prstGeom prst="rect">
              <a:avLst/>
            </a:prstGeom>
          </p:spPr>
        </p:pic>
        <p:sp>
          <p:nvSpPr>
            <p:cNvPr id="11" name="object 11" descr=""/>
            <p:cNvSpPr/>
            <p:nvPr/>
          </p:nvSpPr>
          <p:spPr>
            <a:xfrm>
              <a:off x="15776397" y="1007198"/>
              <a:ext cx="2512060" cy="2824480"/>
            </a:xfrm>
            <a:custGeom>
              <a:avLst/>
              <a:gdLst/>
              <a:ahLst/>
              <a:cxnLst/>
              <a:rect l="l" t="t" r="r" b="b"/>
              <a:pathLst>
                <a:path w="2512059" h="2824479">
                  <a:moveTo>
                    <a:pt x="775690" y="561086"/>
                  </a:moveTo>
                  <a:lnTo>
                    <a:pt x="214668" y="0"/>
                  </a:lnTo>
                  <a:lnTo>
                    <a:pt x="0" y="561086"/>
                  </a:lnTo>
                  <a:lnTo>
                    <a:pt x="775690" y="561086"/>
                  </a:lnTo>
                  <a:close/>
                </a:path>
                <a:path w="2512059" h="2824479">
                  <a:moveTo>
                    <a:pt x="1907235" y="1692871"/>
                  </a:moveTo>
                  <a:lnTo>
                    <a:pt x="1346238" y="1131709"/>
                  </a:lnTo>
                  <a:lnTo>
                    <a:pt x="1131544" y="1692871"/>
                  </a:lnTo>
                  <a:lnTo>
                    <a:pt x="1907235" y="1692871"/>
                  </a:lnTo>
                  <a:close/>
                </a:path>
                <a:path w="2512059" h="2824479">
                  <a:moveTo>
                    <a:pt x="2511590" y="2297290"/>
                  </a:moveTo>
                  <a:lnTo>
                    <a:pt x="2477706" y="2263406"/>
                  </a:lnTo>
                  <a:lnTo>
                    <a:pt x="2263254" y="2824467"/>
                  </a:lnTo>
                  <a:lnTo>
                    <a:pt x="2511590" y="2824467"/>
                  </a:lnTo>
                  <a:lnTo>
                    <a:pt x="2511590" y="2297290"/>
                  </a:lnTo>
                  <a:close/>
                </a:path>
              </a:pathLst>
            </a:custGeom>
            <a:solidFill>
              <a:srgbClr val="0D52A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14775024" y="-1"/>
              <a:ext cx="3513454" cy="3513454"/>
            </a:xfrm>
            <a:custGeom>
              <a:avLst/>
              <a:gdLst/>
              <a:ahLst/>
              <a:cxnLst/>
              <a:rect l="l" t="t" r="r" b="b"/>
              <a:pathLst>
                <a:path w="3513455" h="3513454">
                  <a:moveTo>
                    <a:pt x="3512974" y="3513453"/>
                  </a:moveTo>
                  <a:lnTo>
                    <a:pt x="0" y="0"/>
                  </a:lnTo>
                  <a:lnTo>
                    <a:pt x="3512974" y="0"/>
                  </a:lnTo>
                  <a:lnTo>
                    <a:pt x="3512974" y="3513453"/>
                  </a:lnTo>
                  <a:close/>
                </a:path>
              </a:pathLst>
            </a:custGeom>
            <a:solidFill>
              <a:srgbClr val="0839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15188248" y="0"/>
              <a:ext cx="3100070" cy="3832225"/>
            </a:xfrm>
            <a:custGeom>
              <a:avLst/>
              <a:gdLst/>
              <a:ahLst/>
              <a:cxnLst/>
              <a:rect l="l" t="t" r="r" b="b"/>
              <a:pathLst>
                <a:path w="3100069" h="3832225">
                  <a:moveTo>
                    <a:pt x="2156155" y="0"/>
                  </a:moveTo>
                  <a:lnTo>
                    <a:pt x="979957" y="0"/>
                  </a:lnTo>
                  <a:lnTo>
                    <a:pt x="0" y="980071"/>
                  </a:lnTo>
                  <a:lnTo>
                    <a:pt x="588149" y="1568284"/>
                  </a:lnTo>
                  <a:lnTo>
                    <a:pt x="2156155" y="0"/>
                  </a:lnTo>
                  <a:close/>
                </a:path>
                <a:path w="3100069" h="3832225">
                  <a:moveTo>
                    <a:pt x="3099739" y="2406688"/>
                  </a:moveTo>
                  <a:lnTo>
                    <a:pt x="2263038" y="3243503"/>
                  </a:lnTo>
                  <a:lnTo>
                    <a:pt x="2851404" y="3831666"/>
                  </a:lnTo>
                  <a:lnTo>
                    <a:pt x="3099739" y="3583063"/>
                  </a:lnTo>
                  <a:lnTo>
                    <a:pt x="3099739" y="2406688"/>
                  </a:lnTo>
                  <a:close/>
                </a:path>
                <a:path w="3100069" h="3832225">
                  <a:moveTo>
                    <a:pt x="3099739" y="143421"/>
                  </a:moveTo>
                  <a:lnTo>
                    <a:pt x="1131570" y="2111768"/>
                  </a:lnTo>
                  <a:lnTo>
                    <a:pt x="1719694" y="2700070"/>
                  </a:lnTo>
                  <a:lnTo>
                    <a:pt x="3099739" y="1319733"/>
                  </a:lnTo>
                  <a:lnTo>
                    <a:pt x="3099739" y="143421"/>
                  </a:lnTo>
                  <a:close/>
                </a:path>
              </a:pathLst>
            </a:custGeom>
            <a:solidFill>
              <a:srgbClr val="FF79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4917947"/>
              <a:ext cx="3701249" cy="5369051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5807369"/>
              <a:ext cx="2319895" cy="447962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2399728" y="282892"/>
            <a:ext cx="13472160" cy="9855200"/>
            <a:chOff x="2399728" y="282892"/>
            <a:chExt cx="13472160" cy="9855200"/>
          </a:xfrm>
        </p:grpSpPr>
        <p:sp>
          <p:nvSpPr>
            <p:cNvPr id="3" name="object 3" descr=""/>
            <p:cNvSpPr/>
            <p:nvPr/>
          </p:nvSpPr>
          <p:spPr>
            <a:xfrm>
              <a:off x="2406396" y="289559"/>
              <a:ext cx="13458825" cy="9817735"/>
            </a:xfrm>
            <a:custGeom>
              <a:avLst/>
              <a:gdLst/>
              <a:ahLst/>
              <a:cxnLst/>
              <a:rect l="l" t="t" r="r" b="b"/>
              <a:pathLst>
                <a:path w="13458825" h="9817735">
                  <a:moveTo>
                    <a:pt x="0" y="9817239"/>
                  </a:moveTo>
                  <a:lnTo>
                    <a:pt x="0" y="0"/>
                  </a:lnTo>
                  <a:lnTo>
                    <a:pt x="13458444" y="0"/>
                  </a:lnTo>
                  <a:lnTo>
                    <a:pt x="13458444" y="9817239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3698748" y="4806695"/>
              <a:ext cx="10011410" cy="1886585"/>
            </a:xfrm>
            <a:custGeom>
              <a:avLst/>
              <a:gdLst/>
              <a:ahLst/>
              <a:cxnLst/>
              <a:rect l="l" t="t" r="r" b="b"/>
              <a:pathLst>
                <a:path w="10011410" h="1886584">
                  <a:moveTo>
                    <a:pt x="1455165" y="818641"/>
                  </a:moveTo>
                  <a:lnTo>
                    <a:pt x="2048890" y="818641"/>
                  </a:lnTo>
                  <a:lnTo>
                    <a:pt x="2048890" y="1323213"/>
                  </a:lnTo>
                  <a:lnTo>
                    <a:pt x="1455165" y="1323213"/>
                  </a:lnTo>
                  <a:lnTo>
                    <a:pt x="1455165" y="818641"/>
                  </a:lnTo>
                </a:path>
                <a:path w="10011410" h="1886584">
                  <a:moveTo>
                    <a:pt x="8520430" y="376427"/>
                  </a:moveTo>
                  <a:lnTo>
                    <a:pt x="7015480" y="376427"/>
                  </a:lnTo>
                  <a:lnTo>
                    <a:pt x="7015480" y="1469136"/>
                  </a:lnTo>
                  <a:lnTo>
                    <a:pt x="8520430" y="1469136"/>
                  </a:lnTo>
                  <a:lnTo>
                    <a:pt x="8520430" y="376427"/>
                  </a:lnTo>
                </a:path>
                <a:path w="10011410" h="1886584">
                  <a:moveTo>
                    <a:pt x="2575941" y="910336"/>
                  </a:moveTo>
                  <a:lnTo>
                    <a:pt x="2765171" y="1025398"/>
                  </a:lnTo>
                  <a:lnTo>
                    <a:pt x="2578227" y="1137665"/>
                  </a:lnTo>
                  <a:lnTo>
                    <a:pt x="2578227" y="911732"/>
                  </a:lnTo>
                </a:path>
                <a:path w="10011410" h="1886584">
                  <a:moveTo>
                    <a:pt x="2067305" y="1018158"/>
                  </a:moveTo>
                  <a:lnTo>
                    <a:pt x="2578227" y="1014476"/>
                  </a:lnTo>
                  <a:lnTo>
                    <a:pt x="2578227" y="1050416"/>
                  </a:lnTo>
                  <a:lnTo>
                    <a:pt x="2067305" y="1054100"/>
                  </a:lnTo>
                  <a:lnTo>
                    <a:pt x="2067305" y="1018158"/>
                  </a:lnTo>
                </a:path>
                <a:path w="10011410" h="1886584">
                  <a:moveTo>
                    <a:pt x="0" y="703452"/>
                  </a:moveTo>
                  <a:lnTo>
                    <a:pt x="831341" y="703452"/>
                  </a:lnTo>
                  <a:lnTo>
                    <a:pt x="831341" y="1839467"/>
                  </a:lnTo>
                  <a:lnTo>
                    <a:pt x="0" y="1839467"/>
                  </a:lnTo>
                  <a:lnTo>
                    <a:pt x="0" y="703452"/>
                  </a:lnTo>
                </a:path>
                <a:path w="10011410" h="1886584">
                  <a:moveTo>
                    <a:pt x="6339458" y="999616"/>
                  </a:moveTo>
                  <a:lnTo>
                    <a:pt x="6337300" y="953769"/>
                  </a:lnTo>
                  <a:lnTo>
                    <a:pt x="6330950" y="909192"/>
                  </a:lnTo>
                  <a:lnTo>
                    <a:pt x="6320535" y="866139"/>
                  </a:lnTo>
                  <a:lnTo>
                    <a:pt x="6306311" y="824611"/>
                  </a:lnTo>
                  <a:lnTo>
                    <a:pt x="6288405" y="784987"/>
                  </a:lnTo>
                  <a:lnTo>
                    <a:pt x="6267069" y="747394"/>
                  </a:lnTo>
                  <a:lnTo>
                    <a:pt x="6242558" y="711962"/>
                  </a:lnTo>
                  <a:lnTo>
                    <a:pt x="6215126" y="678941"/>
                  </a:lnTo>
                  <a:lnTo>
                    <a:pt x="6184773" y="648588"/>
                  </a:lnTo>
                  <a:lnTo>
                    <a:pt x="6151753" y="621156"/>
                  </a:lnTo>
                  <a:lnTo>
                    <a:pt x="6116320" y="596645"/>
                  </a:lnTo>
                  <a:lnTo>
                    <a:pt x="6078728" y="575309"/>
                  </a:lnTo>
                  <a:lnTo>
                    <a:pt x="6039104" y="557529"/>
                  </a:lnTo>
                  <a:lnTo>
                    <a:pt x="5997575" y="543178"/>
                  </a:lnTo>
                  <a:lnTo>
                    <a:pt x="5954522" y="532764"/>
                  </a:lnTo>
                  <a:lnTo>
                    <a:pt x="5909945" y="526414"/>
                  </a:lnTo>
                  <a:lnTo>
                    <a:pt x="5864225" y="524255"/>
                  </a:lnTo>
                  <a:lnTo>
                    <a:pt x="5818378" y="526414"/>
                  </a:lnTo>
                  <a:lnTo>
                    <a:pt x="5773801" y="532764"/>
                  </a:lnTo>
                  <a:lnTo>
                    <a:pt x="5730748" y="543178"/>
                  </a:lnTo>
                  <a:lnTo>
                    <a:pt x="5689219" y="557529"/>
                  </a:lnTo>
                  <a:lnTo>
                    <a:pt x="5649595" y="575309"/>
                  </a:lnTo>
                  <a:lnTo>
                    <a:pt x="5612003" y="596645"/>
                  </a:lnTo>
                  <a:lnTo>
                    <a:pt x="5576570" y="621156"/>
                  </a:lnTo>
                  <a:lnTo>
                    <a:pt x="5543550" y="648588"/>
                  </a:lnTo>
                  <a:lnTo>
                    <a:pt x="5513197" y="678941"/>
                  </a:lnTo>
                  <a:lnTo>
                    <a:pt x="5485765" y="711962"/>
                  </a:lnTo>
                  <a:lnTo>
                    <a:pt x="5461254" y="747394"/>
                  </a:lnTo>
                  <a:lnTo>
                    <a:pt x="5439918" y="784987"/>
                  </a:lnTo>
                  <a:lnTo>
                    <a:pt x="5422137" y="824611"/>
                  </a:lnTo>
                  <a:lnTo>
                    <a:pt x="5407786" y="866139"/>
                  </a:lnTo>
                  <a:lnTo>
                    <a:pt x="5397373" y="909192"/>
                  </a:lnTo>
                  <a:lnTo>
                    <a:pt x="5391023" y="953769"/>
                  </a:lnTo>
                  <a:lnTo>
                    <a:pt x="5388863" y="999616"/>
                  </a:lnTo>
                  <a:lnTo>
                    <a:pt x="5391023" y="1045337"/>
                  </a:lnTo>
                  <a:lnTo>
                    <a:pt x="5397373" y="1089914"/>
                  </a:lnTo>
                  <a:lnTo>
                    <a:pt x="5407786" y="1132966"/>
                  </a:lnTo>
                  <a:lnTo>
                    <a:pt x="5422137" y="1174495"/>
                  </a:lnTo>
                  <a:lnTo>
                    <a:pt x="5439918" y="1214119"/>
                  </a:lnTo>
                  <a:lnTo>
                    <a:pt x="5461254" y="1251712"/>
                  </a:lnTo>
                  <a:lnTo>
                    <a:pt x="5485765" y="1287144"/>
                  </a:lnTo>
                  <a:lnTo>
                    <a:pt x="5513197" y="1320164"/>
                  </a:lnTo>
                  <a:lnTo>
                    <a:pt x="5543550" y="1350517"/>
                  </a:lnTo>
                  <a:lnTo>
                    <a:pt x="5576570" y="1377950"/>
                  </a:lnTo>
                  <a:lnTo>
                    <a:pt x="5612003" y="1402461"/>
                  </a:lnTo>
                  <a:lnTo>
                    <a:pt x="5649595" y="1423796"/>
                  </a:lnTo>
                  <a:lnTo>
                    <a:pt x="5689219" y="1441703"/>
                  </a:lnTo>
                  <a:lnTo>
                    <a:pt x="5730748" y="1455927"/>
                  </a:lnTo>
                  <a:lnTo>
                    <a:pt x="5773801" y="1466341"/>
                  </a:lnTo>
                  <a:lnTo>
                    <a:pt x="5818378" y="1472691"/>
                  </a:lnTo>
                  <a:lnTo>
                    <a:pt x="5864225" y="1474851"/>
                  </a:lnTo>
                  <a:lnTo>
                    <a:pt x="5909945" y="1472691"/>
                  </a:lnTo>
                  <a:lnTo>
                    <a:pt x="5954522" y="1466341"/>
                  </a:lnTo>
                  <a:lnTo>
                    <a:pt x="5997575" y="1455927"/>
                  </a:lnTo>
                  <a:lnTo>
                    <a:pt x="6039104" y="1441703"/>
                  </a:lnTo>
                  <a:lnTo>
                    <a:pt x="6078728" y="1423796"/>
                  </a:lnTo>
                  <a:lnTo>
                    <a:pt x="6116320" y="1402461"/>
                  </a:lnTo>
                  <a:lnTo>
                    <a:pt x="6151753" y="1377950"/>
                  </a:lnTo>
                  <a:lnTo>
                    <a:pt x="6184773" y="1350517"/>
                  </a:lnTo>
                  <a:lnTo>
                    <a:pt x="6215126" y="1320164"/>
                  </a:lnTo>
                  <a:lnTo>
                    <a:pt x="6242558" y="1287144"/>
                  </a:lnTo>
                  <a:lnTo>
                    <a:pt x="6267069" y="1251712"/>
                  </a:lnTo>
                  <a:lnTo>
                    <a:pt x="6288405" y="1214119"/>
                  </a:lnTo>
                  <a:lnTo>
                    <a:pt x="6306311" y="1174495"/>
                  </a:lnTo>
                  <a:lnTo>
                    <a:pt x="6320535" y="1132966"/>
                  </a:lnTo>
                  <a:lnTo>
                    <a:pt x="6330950" y="1089914"/>
                  </a:lnTo>
                  <a:lnTo>
                    <a:pt x="6337300" y="1045337"/>
                  </a:lnTo>
                  <a:lnTo>
                    <a:pt x="6339458" y="999616"/>
                  </a:lnTo>
                </a:path>
                <a:path w="10011410" h="1886584">
                  <a:moveTo>
                    <a:pt x="6364224" y="982090"/>
                  </a:moveTo>
                  <a:lnTo>
                    <a:pt x="6804152" y="982090"/>
                  </a:lnTo>
                  <a:lnTo>
                    <a:pt x="6804152" y="1018031"/>
                  </a:lnTo>
                  <a:lnTo>
                    <a:pt x="6364224" y="1018031"/>
                  </a:lnTo>
                  <a:lnTo>
                    <a:pt x="6364224" y="982090"/>
                  </a:lnTo>
                </a:path>
                <a:path w="10011410" h="1886584">
                  <a:moveTo>
                    <a:pt x="6802628" y="870203"/>
                  </a:moveTo>
                  <a:lnTo>
                    <a:pt x="6991858" y="985774"/>
                  </a:lnTo>
                  <a:lnTo>
                    <a:pt x="6804152" y="1097661"/>
                  </a:lnTo>
                  <a:lnTo>
                    <a:pt x="6804152" y="871727"/>
                  </a:lnTo>
                </a:path>
                <a:path w="10011410" h="1886584">
                  <a:moveTo>
                    <a:pt x="9511792" y="1023874"/>
                  </a:moveTo>
                  <a:lnTo>
                    <a:pt x="9824085" y="1023874"/>
                  </a:lnTo>
                  <a:lnTo>
                    <a:pt x="9824085" y="1058926"/>
                  </a:lnTo>
                  <a:lnTo>
                    <a:pt x="9511792" y="1058926"/>
                  </a:lnTo>
                  <a:lnTo>
                    <a:pt x="9511792" y="1023874"/>
                  </a:lnTo>
                </a:path>
                <a:path w="10011410" h="1886584">
                  <a:moveTo>
                    <a:pt x="9821925" y="925829"/>
                  </a:moveTo>
                  <a:lnTo>
                    <a:pt x="10011029" y="1041400"/>
                  </a:lnTo>
                  <a:lnTo>
                    <a:pt x="9824085" y="1153287"/>
                  </a:lnTo>
                  <a:lnTo>
                    <a:pt x="9824085" y="927226"/>
                  </a:lnTo>
                </a:path>
                <a:path w="10011410" h="1886584">
                  <a:moveTo>
                    <a:pt x="4718050" y="943228"/>
                  </a:moveTo>
                  <a:lnTo>
                    <a:pt x="4717033" y="897508"/>
                  </a:lnTo>
                  <a:lnTo>
                    <a:pt x="4713732" y="852424"/>
                  </a:lnTo>
                  <a:lnTo>
                    <a:pt x="4708398" y="807846"/>
                  </a:lnTo>
                  <a:lnTo>
                    <a:pt x="4701032" y="764031"/>
                  </a:lnTo>
                  <a:lnTo>
                    <a:pt x="4691633" y="720851"/>
                  </a:lnTo>
                  <a:lnTo>
                    <a:pt x="4680331" y="678433"/>
                  </a:lnTo>
                  <a:lnTo>
                    <a:pt x="4667123" y="636904"/>
                  </a:lnTo>
                  <a:lnTo>
                    <a:pt x="4652136" y="596138"/>
                  </a:lnTo>
                  <a:lnTo>
                    <a:pt x="4635246" y="556259"/>
                  </a:lnTo>
                  <a:lnTo>
                    <a:pt x="4616704" y="517398"/>
                  </a:lnTo>
                  <a:lnTo>
                    <a:pt x="4596383" y="479551"/>
                  </a:lnTo>
                  <a:lnTo>
                    <a:pt x="4574412" y="442721"/>
                  </a:lnTo>
                  <a:lnTo>
                    <a:pt x="4550918" y="407034"/>
                  </a:lnTo>
                  <a:lnTo>
                    <a:pt x="4525899" y="372490"/>
                  </a:lnTo>
                  <a:lnTo>
                    <a:pt x="4499229" y="339089"/>
                  </a:lnTo>
                  <a:lnTo>
                    <a:pt x="4471288" y="307086"/>
                  </a:lnTo>
                  <a:lnTo>
                    <a:pt x="4441825" y="276225"/>
                  </a:lnTo>
                  <a:lnTo>
                    <a:pt x="4410963" y="246887"/>
                  </a:lnTo>
                  <a:lnTo>
                    <a:pt x="4378959" y="218820"/>
                  </a:lnTo>
                  <a:lnTo>
                    <a:pt x="4345558" y="192150"/>
                  </a:lnTo>
                  <a:lnTo>
                    <a:pt x="4311015" y="167131"/>
                  </a:lnTo>
                  <a:lnTo>
                    <a:pt x="4275328" y="143637"/>
                  </a:lnTo>
                  <a:lnTo>
                    <a:pt x="4238498" y="121665"/>
                  </a:lnTo>
                  <a:lnTo>
                    <a:pt x="4200652" y="101345"/>
                  </a:lnTo>
                  <a:lnTo>
                    <a:pt x="4161790" y="82803"/>
                  </a:lnTo>
                  <a:lnTo>
                    <a:pt x="4121911" y="65912"/>
                  </a:lnTo>
                  <a:lnTo>
                    <a:pt x="4081272" y="50926"/>
                  </a:lnTo>
                  <a:lnTo>
                    <a:pt x="4039616" y="37718"/>
                  </a:lnTo>
                  <a:lnTo>
                    <a:pt x="3997198" y="26415"/>
                  </a:lnTo>
                  <a:lnTo>
                    <a:pt x="3954018" y="17017"/>
                  </a:lnTo>
                  <a:lnTo>
                    <a:pt x="3910203" y="9651"/>
                  </a:lnTo>
                  <a:lnTo>
                    <a:pt x="3865626" y="4317"/>
                  </a:lnTo>
                  <a:lnTo>
                    <a:pt x="3820541" y="1142"/>
                  </a:lnTo>
                  <a:lnTo>
                    <a:pt x="3774821" y="0"/>
                  </a:lnTo>
                  <a:lnTo>
                    <a:pt x="3729101" y="1142"/>
                  </a:lnTo>
                  <a:lnTo>
                    <a:pt x="3684016" y="4317"/>
                  </a:lnTo>
                  <a:lnTo>
                    <a:pt x="3639438" y="9651"/>
                  </a:lnTo>
                  <a:lnTo>
                    <a:pt x="3595624" y="17017"/>
                  </a:lnTo>
                  <a:lnTo>
                    <a:pt x="3552444" y="26415"/>
                  </a:lnTo>
                  <a:lnTo>
                    <a:pt x="3510026" y="37718"/>
                  </a:lnTo>
                  <a:lnTo>
                    <a:pt x="3468497" y="50926"/>
                  </a:lnTo>
                  <a:lnTo>
                    <a:pt x="3427729" y="65912"/>
                  </a:lnTo>
                  <a:lnTo>
                    <a:pt x="3387852" y="82803"/>
                  </a:lnTo>
                  <a:lnTo>
                    <a:pt x="3348990" y="101345"/>
                  </a:lnTo>
                  <a:lnTo>
                    <a:pt x="3311144" y="121665"/>
                  </a:lnTo>
                  <a:lnTo>
                    <a:pt x="3274313" y="143637"/>
                  </a:lnTo>
                  <a:lnTo>
                    <a:pt x="3238627" y="167131"/>
                  </a:lnTo>
                  <a:lnTo>
                    <a:pt x="3204082" y="192150"/>
                  </a:lnTo>
                  <a:lnTo>
                    <a:pt x="3170681" y="218820"/>
                  </a:lnTo>
                  <a:lnTo>
                    <a:pt x="3138678" y="246887"/>
                  </a:lnTo>
                  <a:lnTo>
                    <a:pt x="3107817" y="276225"/>
                  </a:lnTo>
                  <a:lnTo>
                    <a:pt x="3078479" y="307086"/>
                  </a:lnTo>
                  <a:lnTo>
                    <a:pt x="3050412" y="339089"/>
                  </a:lnTo>
                  <a:lnTo>
                    <a:pt x="3023743" y="372490"/>
                  </a:lnTo>
                  <a:lnTo>
                    <a:pt x="2998724" y="407034"/>
                  </a:lnTo>
                  <a:lnTo>
                    <a:pt x="2975229" y="442721"/>
                  </a:lnTo>
                  <a:lnTo>
                    <a:pt x="2953257" y="479551"/>
                  </a:lnTo>
                  <a:lnTo>
                    <a:pt x="2932937" y="517398"/>
                  </a:lnTo>
                  <a:lnTo>
                    <a:pt x="2914396" y="556259"/>
                  </a:lnTo>
                  <a:lnTo>
                    <a:pt x="2897504" y="596138"/>
                  </a:lnTo>
                  <a:lnTo>
                    <a:pt x="2882519" y="636904"/>
                  </a:lnTo>
                  <a:lnTo>
                    <a:pt x="2869310" y="678433"/>
                  </a:lnTo>
                  <a:lnTo>
                    <a:pt x="2858007" y="720851"/>
                  </a:lnTo>
                  <a:lnTo>
                    <a:pt x="2848609" y="764031"/>
                  </a:lnTo>
                  <a:lnTo>
                    <a:pt x="2841244" y="807846"/>
                  </a:lnTo>
                  <a:lnTo>
                    <a:pt x="2835909" y="852424"/>
                  </a:lnTo>
                  <a:lnTo>
                    <a:pt x="2832734" y="897508"/>
                  </a:lnTo>
                  <a:lnTo>
                    <a:pt x="2831592" y="943228"/>
                  </a:lnTo>
                  <a:lnTo>
                    <a:pt x="2832734" y="988949"/>
                  </a:lnTo>
                  <a:lnTo>
                    <a:pt x="2835909" y="1034033"/>
                  </a:lnTo>
                  <a:lnTo>
                    <a:pt x="2841244" y="1078611"/>
                  </a:lnTo>
                  <a:lnTo>
                    <a:pt x="2848609" y="1122426"/>
                  </a:lnTo>
                  <a:lnTo>
                    <a:pt x="2858007" y="1165605"/>
                  </a:lnTo>
                  <a:lnTo>
                    <a:pt x="2869310" y="1208024"/>
                  </a:lnTo>
                  <a:lnTo>
                    <a:pt x="2882519" y="1249679"/>
                  </a:lnTo>
                  <a:lnTo>
                    <a:pt x="2897504" y="1290319"/>
                  </a:lnTo>
                  <a:lnTo>
                    <a:pt x="2914396" y="1330198"/>
                  </a:lnTo>
                  <a:lnTo>
                    <a:pt x="2932937" y="1369059"/>
                  </a:lnTo>
                  <a:lnTo>
                    <a:pt x="2953257" y="1406905"/>
                  </a:lnTo>
                  <a:lnTo>
                    <a:pt x="2975229" y="1443736"/>
                  </a:lnTo>
                  <a:lnTo>
                    <a:pt x="2998724" y="1479423"/>
                  </a:lnTo>
                  <a:lnTo>
                    <a:pt x="3023743" y="1513966"/>
                  </a:lnTo>
                  <a:lnTo>
                    <a:pt x="3050412" y="1547367"/>
                  </a:lnTo>
                  <a:lnTo>
                    <a:pt x="3078479" y="1579371"/>
                  </a:lnTo>
                  <a:lnTo>
                    <a:pt x="3107817" y="1610232"/>
                  </a:lnTo>
                  <a:lnTo>
                    <a:pt x="3138678" y="1639696"/>
                  </a:lnTo>
                  <a:lnTo>
                    <a:pt x="3170681" y="1667637"/>
                  </a:lnTo>
                  <a:lnTo>
                    <a:pt x="3204082" y="1694306"/>
                  </a:lnTo>
                  <a:lnTo>
                    <a:pt x="3238627" y="1719326"/>
                  </a:lnTo>
                  <a:lnTo>
                    <a:pt x="3274313" y="1742820"/>
                  </a:lnTo>
                  <a:lnTo>
                    <a:pt x="3311144" y="1764791"/>
                  </a:lnTo>
                  <a:lnTo>
                    <a:pt x="3348990" y="1785112"/>
                  </a:lnTo>
                  <a:lnTo>
                    <a:pt x="3387852" y="1803653"/>
                  </a:lnTo>
                  <a:lnTo>
                    <a:pt x="3427729" y="1820544"/>
                  </a:lnTo>
                  <a:lnTo>
                    <a:pt x="3468497" y="1835530"/>
                  </a:lnTo>
                  <a:lnTo>
                    <a:pt x="3510026" y="1848739"/>
                  </a:lnTo>
                  <a:lnTo>
                    <a:pt x="3552444" y="1860041"/>
                  </a:lnTo>
                  <a:lnTo>
                    <a:pt x="3595624" y="1869439"/>
                  </a:lnTo>
                  <a:lnTo>
                    <a:pt x="3639438" y="1876805"/>
                  </a:lnTo>
                  <a:lnTo>
                    <a:pt x="3684016" y="1882139"/>
                  </a:lnTo>
                  <a:lnTo>
                    <a:pt x="3729101" y="1885441"/>
                  </a:lnTo>
                  <a:lnTo>
                    <a:pt x="3774821" y="1886457"/>
                  </a:lnTo>
                  <a:lnTo>
                    <a:pt x="3820541" y="1885441"/>
                  </a:lnTo>
                  <a:lnTo>
                    <a:pt x="3865626" y="1882139"/>
                  </a:lnTo>
                  <a:lnTo>
                    <a:pt x="3910203" y="1876805"/>
                  </a:lnTo>
                  <a:lnTo>
                    <a:pt x="3954018" y="1869439"/>
                  </a:lnTo>
                  <a:lnTo>
                    <a:pt x="3997198" y="1860041"/>
                  </a:lnTo>
                  <a:lnTo>
                    <a:pt x="4039616" y="1848739"/>
                  </a:lnTo>
                  <a:lnTo>
                    <a:pt x="4081272" y="1835530"/>
                  </a:lnTo>
                  <a:lnTo>
                    <a:pt x="4121911" y="1820544"/>
                  </a:lnTo>
                  <a:lnTo>
                    <a:pt x="4161790" y="1803653"/>
                  </a:lnTo>
                  <a:lnTo>
                    <a:pt x="4200652" y="1785112"/>
                  </a:lnTo>
                  <a:lnTo>
                    <a:pt x="4238498" y="1764791"/>
                  </a:lnTo>
                  <a:lnTo>
                    <a:pt x="4275328" y="1742820"/>
                  </a:lnTo>
                  <a:lnTo>
                    <a:pt x="4311015" y="1719326"/>
                  </a:lnTo>
                  <a:lnTo>
                    <a:pt x="4345558" y="1694306"/>
                  </a:lnTo>
                  <a:lnTo>
                    <a:pt x="4378959" y="1667637"/>
                  </a:lnTo>
                  <a:lnTo>
                    <a:pt x="4410963" y="1639696"/>
                  </a:lnTo>
                  <a:lnTo>
                    <a:pt x="4441825" y="1610232"/>
                  </a:lnTo>
                  <a:lnTo>
                    <a:pt x="4471288" y="1579371"/>
                  </a:lnTo>
                  <a:lnTo>
                    <a:pt x="4499229" y="1547367"/>
                  </a:lnTo>
                  <a:lnTo>
                    <a:pt x="4525899" y="1513966"/>
                  </a:lnTo>
                  <a:lnTo>
                    <a:pt x="4550918" y="1479423"/>
                  </a:lnTo>
                  <a:lnTo>
                    <a:pt x="4574412" y="1443736"/>
                  </a:lnTo>
                  <a:lnTo>
                    <a:pt x="4596383" y="1406905"/>
                  </a:lnTo>
                  <a:lnTo>
                    <a:pt x="4616704" y="1369059"/>
                  </a:lnTo>
                  <a:lnTo>
                    <a:pt x="4635246" y="1330198"/>
                  </a:lnTo>
                  <a:lnTo>
                    <a:pt x="4652136" y="1290319"/>
                  </a:lnTo>
                  <a:lnTo>
                    <a:pt x="4667123" y="1249679"/>
                  </a:lnTo>
                  <a:lnTo>
                    <a:pt x="4680331" y="1208024"/>
                  </a:lnTo>
                  <a:lnTo>
                    <a:pt x="4691633" y="1165605"/>
                  </a:lnTo>
                  <a:lnTo>
                    <a:pt x="4701032" y="1122426"/>
                  </a:lnTo>
                  <a:lnTo>
                    <a:pt x="4708398" y="1078611"/>
                  </a:lnTo>
                  <a:lnTo>
                    <a:pt x="4713732" y="1034033"/>
                  </a:lnTo>
                  <a:lnTo>
                    <a:pt x="4717033" y="988949"/>
                  </a:lnTo>
                  <a:lnTo>
                    <a:pt x="4718050" y="943228"/>
                  </a:lnTo>
                </a:path>
                <a:path w="10011410" h="1886584">
                  <a:moveTo>
                    <a:pt x="4783835" y="981455"/>
                  </a:moveTo>
                  <a:lnTo>
                    <a:pt x="5086477" y="981455"/>
                  </a:lnTo>
                  <a:lnTo>
                    <a:pt x="5086477" y="1017396"/>
                  </a:lnTo>
                  <a:lnTo>
                    <a:pt x="4783835" y="1017396"/>
                  </a:lnTo>
                  <a:lnTo>
                    <a:pt x="4783835" y="981455"/>
                  </a:lnTo>
                </a:path>
                <a:path w="10011410" h="1886584">
                  <a:moveTo>
                    <a:pt x="5086477" y="883919"/>
                  </a:moveTo>
                  <a:lnTo>
                    <a:pt x="5275580" y="999870"/>
                  </a:lnTo>
                  <a:lnTo>
                    <a:pt x="5088762" y="1112012"/>
                  </a:lnTo>
                  <a:lnTo>
                    <a:pt x="5088762" y="884681"/>
                  </a:lnTo>
                </a:path>
              </a:pathLst>
            </a:custGeom>
            <a:ln w="914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4907280" y="4049268"/>
              <a:ext cx="10269855" cy="1910080"/>
            </a:xfrm>
            <a:custGeom>
              <a:avLst/>
              <a:gdLst/>
              <a:ahLst/>
              <a:cxnLst/>
              <a:rect l="l" t="t" r="r" b="b"/>
              <a:pathLst>
                <a:path w="10269855" h="1910079">
                  <a:moveTo>
                    <a:pt x="9814687" y="0"/>
                  </a:moveTo>
                  <a:lnTo>
                    <a:pt x="10269855" y="0"/>
                  </a:lnTo>
                  <a:lnTo>
                    <a:pt x="10269855" y="720598"/>
                  </a:lnTo>
                  <a:lnTo>
                    <a:pt x="9814687" y="720598"/>
                  </a:lnTo>
                  <a:lnTo>
                    <a:pt x="9814687" y="0"/>
                  </a:lnTo>
                </a:path>
                <a:path w="10269855" h="1910079">
                  <a:moveTo>
                    <a:pt x="0" y="1681607"/>
                  </a:moveTo>
                  <a:lnTo>
                    <a:pt x="189103" y="1797431"/>
                  </a:lnTo>
                  <a:lnTo>
                    <a:pt x="2159" y="1909572"/>
                  </a:lnTo>
                  <a:lnTo>
                    <a:pt x="2159" y="1683004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23588" y="5718047"/>
              <a:ext cx="134112" cy="248412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4447032" y="5835395"/>
              <a:ext cx="461645" cy="19685"/>
            </a:xfrm>
            <a:custGeom>
              <a:avLst/>
              <a:gdLst/>
              <a:ahLst/>
              <a:cxnLst/>
              <a:rect l="l" t="t" r="r" b="b"/>
              <a:pathLst>
                <a:path w="461645" h="19685">
                  <a:moveTo>
                    <a:pt x="461645" y="0"/>
                  </a:moveTo>
                  <a:lnTo>
                    <a:pt x="0" y="0"/>
                  </a:lnTo>
                  <a:lnTo>
                    <a:pt x="0" y="19431"/>
                  </a:lnTo>
                  <a:lnTo>
                    <a:pt x="461645" y="19431"/>
                  </a:lnTo>
                  <a:lnTo>
                    <a:pt x="46164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4447032" y="5835395"/>
              <a:ext cx="462280" cy="19685"/>
            </a:xfrm>
            <a:custGeom>
              <a:avLst/>
              <a:gdLst/>
              <a:ahLst/>
              <a:cxnLst/>
              <a:rect l="l" t="t" r="r" b="b"/>
              <a:pathLst>
                <a:path w="462279" h="19685">
                  <a:moveTo>
                    <a:pt x="0" y="0"/>
                  </a:moveTo>
                  <a:lnTo>
                    <a:pt x="0" y="19430"/>
                  </a:lnTo>
                  <a:lnTo>
                    <a:pt x="461644" y="0"/>
                  </a:lnTo>
                  <a:lnTo>
                    <a:pt x="0" y="0"/>
                  </a:lnTo>
                  <a:close/>
                </a:path>
                <a:path w="462279" h="19685">
                  <a:moveTo>
                    <a:pt x="0" y="19430"/>
                  </a:moveTo>
                  <a:lnTo>
                    <a:pt x="461644" y="0"/>
                  </a:lnTo>
                  <a:lnTo>
                    <a:pt x="461644" y="19430"/>
                  </a:lnTo>
                  <a:lnTo>
                    <a:pt x="0" y="19430"/>
                  </a:lnTo>
                  <a:close/>
                </a:path>
                <a:path w="462279" h="19685">
                  <a:moveTo>
                    <a:pt x="461771" y="19430"/>
                  </a:moveTo>
                  <a:lnTo>
                    <a:pt x="461771" y="0"/>
                  </a:lnTo>
                  <a:lnTo>
                    <a:pt x="461771" y="1943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756892" y="4378451"/>
              <a:ext cx="71625" cy="155448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12647675" y="5730239"/>
              <a:ext cx="561975" cy="228600"/>
            </a:xfrm>
            <a:custGeom>
              <a:avLst/>
              <a:gdLst/>
              <a:ahLst/>
              <a:cxnLst/>
              <a:rect l="l" t="t" r="r" b="b"/>
              <a:pathLst>
                <a:path w="561975" h="228600">
                  <a:moveTo>
                    <a:pt x="377443" y="117094"/>
                  </a:moveTo>
                  <a:lnTo>
                    <a:pt x="370585" y="82804"/>
                  </a:lnTo>
                  <a:lnTo>
                    <a:pt x="351663" y="54737"/>
                  </a:lnTo>
                  <a:lnTo>
                    <a:pt x="323596" y="35940"/>
                  </a:lnTo>
                  <a:lnTo>
                    <a:pt x="289305" y="28956"/>
                  </a:lnTo>
                  <a:lnTo>
                    <a:pt x="255016" y="35940"/>
                  </a:lnTo>
                  <a:lnTo>
                    <a:pt x="226949" y="54737"/>
                  </a:lnTo>
                  <a:lnTo>
                    <a:pt x="208152" y="82804"/>
                  </a:lnTo>
                  <a:lnTo>
                    <a:pt x="201168" y="117094"/>
                  </a:lnTo>
                  <a:lnTo>
                    <a:pt x="208152" y="151384"/>
                  </a:lnTo>
                  <a:lnTo>
                    <a:pt x="226949" y="179450"/>
                  </a:lnTo>
                  <a:lnTo>
                    <a:pt x="255016" y="198374"/>
                  </a:lnTo>
                  <a:lnTo>
                    <a:pt x="289305" y="205232"/>
                  </a:lnTo>
                  <a:lnTo>
                    <a:pt x="323596" y="198374"/>
                  </a:lnTo>
                  <a:lnTo>
                    <a:pt x="351663" y="179450"/>
                  </a:lnTo>
                  <a:lnTo>
                    <a:pt x="370585" y="151384"/>
                  </a:lnTo>
                  <a:lnTo>
                    <a:pt x="377443" y="117094"/>
                  </a:lnTo>
                </a:path>
                <a:path w="561975" h="228600">
                  <a:moveTo>
                    <a:pt x="561847" y="117094"/>
                  </a:moveTo>
                  <a:lnTo>
                    <a:pt x="554989" y="82804"/>
                  </a:lnTo>
                  <a:lnTo>
                    <a:pt x="536066" y="54737"/>
                  </a:lnTo>
                  <a:lnTo>
                    <a:pt x="508000" y="35940"/>
                  </a:lnTo>
                  <a:lnTo>
                    <a:pt x="473710" y="28956"/>
                  </a:lnTo>
                  <a:lnTo>
                    <a:pt x="439420" y="35940"/>
                  </a:lnTo>
                  <a:lnTo>
                    <a:pt x="411352" y="54737"/>
                  </a:lnTo>
                  <a:lnTo>
                    <a:pt x="392556" y="82804"/>
                  </a:lnTo>
                  <a:lnTo>
                    <a:pt x="385572" y="117094"/>
                  </a:lnTo>
                  <a:lnTo>
                    <a:pt x="392556" y="151384"/>
                  </a:lnTo>
                  <a:lnTo>
                    <a:pt x="411352" y="179450"/>
                  </a:lnTo>
                  <a:lnTo>
                    <a:pt x="439420" y="198374"/>
                  </a:lnTo>
                  <a:lnTo>
                    <a:pt x="473710" y="205232"/>
                  </a:lnTo>
                  <a:lnTo>
                    <a:pt x="508000" y="198374"/>
                  </a:lnTo>
                  <a:lnTo>
                    <a:pt x="536066" y="179450"/>
                  </a:lnTo>
                  <a:lnTo>
                    <a:pt x="554989" y="151384"/>
                  </a:lnTo>
                  <a:lnTo>
                    <a:pt x="561847" y="117094"/>
                  </a:lnTo>
                </a:path>
                <a:path w="561975" h="228600">
                  <a:moveTo>
                    <a:pt x="398779" y="194056"/>
                  </a:moveTo>
                  <a:lnTo>
                    <a:pt x="397129" y="185547"/>
                  </a:lnTo>
                  <a:lnTo>
                    <a:pt x="392429" y="178562"/>
                  </a:lnTo>
                  <a:lnTo>
                    <a:pt x="385445" y="173989"/>
                  </a:lnTo>
                  <a:lnTo>
                    <a:pt x="376935" y="172212"/>
                  </a:lnTo>
                  <a:lnTo>
                    <a:pt x="368427" y="173989"/>
                  </a:lnTo>
                  <a:lnTo>
                    <a:pt x="361441" y="178562"/>
                  </a:lnTo>
                  <a:lnTo>
                    <a:pt x="356870" y="185547"/>
                  </a:lnTo>
                  <a:lnTo>
                    <a:pt x="355092" y="194056"/>
                  </a:lnTo>
                  <a:lnTo>
                    <a:pt x="356870" y="202564"/>
                  </a:lnTo>
                  <a:lnTo>
                    <a:pt x="361441" y="209550"/>
                  </a:lnTo>
                  <a:lnTo>
                    <a:pt x="368427" y="214249"/>
                  </a:lnTo>
                  <a:lnTo>
                    <a:pt x="376935" y="215900"/>
                  </a:lnTo>
                  <a:lnTo>
                    <a:pt x="385445" y="214249"/>
                  </a:lnTo>
                  <a:lnTo>
                    <a:pt x="392429" y="209550"/>
                  </a:lnTo>
                  <a:lnTo>
                    <a:pt x="397129" y="202564"/>
                  </a:lnTo>
                  <a:lnTo>
                    <a:pt x="398779" y="194056"/>
                  </a:lnTo>
                </a:path>
                <a:path w="561975" h="228600">
                  <a:moveTo>
                    <a:pt x="0" y="0"/>
                  </a:moveTo>
                  <a:lnTo>
                    <a:pt x="188595" y="115950"/>
                  </a:lnTo>
                  <a:lnTo>
                    <a:pt x="2158" y="228092"/>
                  </a:lnTo>
                  <a:lnTo>
                    <a:pt x="2158" y="1524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063984" y="5718047"/>
              <a:ext cx="134111" cy="248412"/>
            </a:xfrm>
            <a:prstGeom prst="rect">
              <a:avLst/>
            </a:prstGeom>
          </p:spPr>
        </p:pic>
        <p:sp>
          <p:nvSpPr>
            <p:cNvPr id="12" name="object 12" descr=""/>
            <p:cNvSpPr/>
            <p:nvPr/>
          </p:nvSpPr>
          <p:spPr>
            <a:xfrm>
              <a:off x="12187428" y="5835395"/>
              <a:ext cx="462280" cy="19685"/>
            </a:xfrm>
            <a:custGeom>
              <a:avLst/>
              <a:gdLst/>
              <a:ahLst/>
              <a:cxnLst/>
              <a:rect l="l" t="t" r="r" b="b"/>
              <a:pathLst>
                <a:path w="462279" h="19685">
                  <a:moveTo>
                    <a:pt x="461772" y="0"/>
                  </a:moveTo>
                  <a:lnTo>
                    <a:pt x="0" y="0"/>
                  </a:lnTo>
                  <a:lnTo>
                    <a:pt x="0" y="19431"/>
                  </a:lnTo>
                  <a:lnTo>
                    <a:pt x="461772" y="19431"/>
                  </a:lnTo>
                  <a:lnTo>
                    <a:pt x="46177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12187427" y="5835395"/>
              <a:ext cx="462280" cy="19685"/>
            </a:xfrm>
            <a:custGeom>
              <a:avLst/>
              <a:gdLst/>
              <a:ahLst/>
              <a:cxnLst/>
              <a:rect l="l" t="t" r="r" b="b"/>
              <a:pathLst>
                <a:path w="462279" h="19685">
                  <a:moveTo>
                    <a:pt x="0" y="0"/>
                  </a:moveTo>
                  <a:lnTo>
                    <a:pt x="0" y="19430"/>
                  </a:lnTo>
                  <a:lnTo>
                    <a:pt x="461772" y="0"/>
                  </a:lnTo>
                  <a:lnTo>
                    <a:pt x="0" y="0"/>
                  </a:lnTo>
                  <a:close/>
                </a:path>
                <a:path w="462279" h="19685">
                  <a:moveTo>
                    <a:pt x="0" y="19430"/>
                  </a:moveTo>
                  <a:lnTo>
                    <a:pt x="461772" y="0"/>
                  </a:lnTo>
                  <a:lnTo>
                    <a:pt x="461772" y="19430"/>
                  </a:lnTo>
                  <a:lnTo>
                    <a:pt x="0" y="19430"/>
                  </a:lnTo>
                  <a:close/>
                </a:path>
                <a:path w="462279" h="19685">
                  <a:moveTo>
                    <a:pt x="461772" y="19430"/>
                  </a:moveTo>
                  <a:lnTo>
                    <a:pt x="461772" y="0"/>
                  </a:lnTo>
                  <a:lnTo>
                    <a:pt x="461772" y="1943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756892" y="4183379"/>
              <a:ext cx="71625" cy="156972"/>
            </a:xfrm>
            <a:prstGeom prst="rect">
              <a:avLst/>
            </a:prstGeom>
          </p:spPr>
        </p:pic>
        <p:sp>
          <p:nvSpPr>
            <p:cNvPr id="15" name="object 15" descr=""/>
            <p:cNvSpPr/>
            <p:nvPr/>
          </p:nvSpPr>
          <p:spPr>
            <a:xfrm>
              <a:off x="4366260" y="4259579"/>
              <a:ext cx="10425430" cy="1629410"/>
            </a:xfrm>
            <a:custGeom>
              <a:avLst/>
              <a:gdLst/>
              <a:ahLst/>
              <a:cxnLst/>
              <a:rect l="l" t="t" r="r" b="b"/>
              <a:pathLst>
                <a:path w="10425430" h="1629410">
                  <a:moveTo>
                    <a:pt x="0" y="1629029"/>
                  </a:moveTo>
                  <a:lnTo>
                    <a:pt x="0" y="129667"/>
                  </a:lnTo>
                </a:path>
                <a:path w="10425430" h="1629410">
                  <a:moveTo>
                    <a:pt x="10425430" y="0"/>
                  </a:moveTo>
                  <a:lnTo>
                    <a:pt x="0" y="0"/>
                  </a:lnTo>
                  <a:lnTo>
                    <a:pt x="0" y="129667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13793723" y="5698235"/>
              <a:ext cx="288290" cy="288290"/>
            </a:xfrm>
            <a:custGeom>
              <a:avLst/>
              <a:gdLst/>
              <a:ahLst/>
              <a:cxnLst/>
              <a:rect l="l" t="t" r="r" b="b"/>
              <a:pathLst>
                <a:path w="288290" h="288289">
                  <a:moveTo>
                    <a:pt x="287782" y="143890"/>
                  </a:moveTo>
                  <a:lnTo>
                    <a:pt x="280416" y="98425"/>
                  </a:lnTo>
                  <a:lnTo>
                    <a:pt x="259969" y="58927"/>
                  </a:lnTo>
                  <a:lnTo>
                    <a:pt x="228854" y="27812"/>
                  </a:lnTo>
                  <a:lnTo>
                    <a:pt x="189357" y="7365"/>
                  </a:lnTo>
                  <a:lnTo>
                    <a:pt x="143891" y="0"/>
                  </a:lnTo>
                  <a:lnTo>
                    <a:pt x="98425" y="7365"/>
                  </a:lnTo>
                  <a:lnTo>
                    <a:pt x="58928" y="27812"/>
                  </a:lnTo>
                  <a:lnTo>
                    <a:pt x="27813" y="58927"/>
                  </a:lnTo>
                  <a:lnTo>
                    <a:pt x="7366" y="98425"/>
                  </a:lnTo>
                  <a:lnTo>
                    <a:pt x="0" y="143890"/>
                  </a:lnTo>
                  <a:lnTo>
                    <a:pt x="7366" y="189356"/>
                  </a:lnTo>
                  <a:lnTo>
                    <a:pt x="27813" y="228853"/>
                  </a:lnTo>
                  <a:lnTo>
                    <a:pt x="58928" y="259968"/>
                  </a:lnTo>
                  <a:lnTo>
                    <a:pt x="98425" y="280415"/>
                  </a:lnTo>
                  <a:lnTo>
                    <a:pt x="143891" y="287781"/>
                  </a:lnTo>
                  <a:lnTo>
                    <a:pt x="189357" y="280415"/>
                  </a:lnTo>
                  <a:lnTo>
                    <a:pt x="228854" y="259968"/>
                  </a:lnTo>
                  <a:lnTo>
                    <a:pt x="259969" y="228853"/>
                  </a:lnTo>
                  <a:lnTo>
                    <a:pt x="280416" y="189356"/>
                  </a:lnTo>
                  <a:lnTo>
                    <a:pt x="287782" y="143890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7" name="object 1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857732" y="5762244"/>
              <a:ext cx="160019" cy="160020"/>
            </a:xfrm>
            <a:prstGeom prst="rect">
              <a:avLst/>
            </a:prstGeom>
          </p:spPr>
        </p:pic>
        <p:sp>
          <p:nvSpPr>
            <p:cNvPr id="18" name="object 18" descr=""/>
            <p:cNvSpPr/>
            <p:nvPr/>
          </p:nvSpPr>
          <p:spPr>
            <a:xfrm>
              <a:off x="14119859" y="5731764"/>
              <a:ext cx="499745" cy="228600"/>
            </a:xfrm>
            <a:custGeom>
              <a:avLst/>
              <a:gdLst/>
              <a:ahLst/>
              <a:cxnLst/>
              <a:rect l="l" t="t" r="r" b="b"/>
              <a:pathLst>
                <a:path w="499744" h="228600">
                  <a:moveTo>
                    <a:pt x="0" y="98298"/>
                  </a:moveTo>
                  <a:lnTo>
                    <a:pt x="312420" y="98298"/>
                  </a:lnTo>
                  <a:lnTo>
                    <a:pt x="312420" y="133476"/>
                  </a:lnTo>
                  <a:lnTo>
                    <a:pt x="0" y="133476"/>
                  </a:lnTo>
                  <a:lnTo>
                    <a:pt x="0" y="98298"/>
                  </a:lnTo>
                </a:path>
                <a:path w="499744" h="228600">
                  <a:moveTo>
                    <a:pt x="310134" y="0"/>
                  </a:moveTo>
                  <a:lnTo>
                    <a:pt x="499363" y="115950"/>
                  </a:lnTo>
                  <a:lnTo>
                    <a:pt x="312420" y="228091"/>
                  </a:lnTo>
                  <a:lnTo>
                    <a:pt x="312420" y="1524"/>
                  </a:lnTo>
                </a:path>
              </a:pathLst>
            </a:custGeom>
            <a:ln w="914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711172" y="5734812"/>
              <a:ext cx="79246" cy="256032"/>
            </a:xfrm>
            <a:prstGeom prst="rect">
              <a:avLst/>
            </a:prstGeom>
          </p:spPr>
        </p:pic>
        <p:sp>
          <p:nvSpPr>
            <p:cNvPr id="20" name="object 20" descr=""/>
            <p:cNvSpPr/>
            <p:nvPr/>
          </p:nvSpPr>
          <p:spPr>
            <a:xfrm>
              <a:off x="14718792" y="5734812"/>
              <a:ext cx="66675" cy="240665"/>
            </a:xfrm>
            <a:custGeom>
              <a:avLst/>
              <a:gdLst/>
              <a:ahLst/>
              <a:cxnLst/>
              <a:rect l="l" t="t" r="r" b="b"/>
              <a:pathLst>
                <a:path w="66675" h="240664">
                  <a:moveTo>
                    <a:pt x="66548" y="240411"/>
                  </a:moveTo>
                  <a:lnTo>
                    <a:pt x="66548" y="0"/>
                  </a:lnTo>
                  <a:lnTo>
                    <a:pt x="0" y="0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1" name="object 21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679168" y="5676900"/>
              <a:ext cx="141732" cy="70103"/>
            </a:xfrm>
            <a:prstGeom prst="rect">
              <a:avLst/>
            </a:prstGeom>
          </p:spPr>
        </p:pic>
        <p:sp>
          <p:nvSpPr>
            <p:cNvPr id="22" name="object 22" descr=""/>
            <p:cNvSpPr/>
            <p:nvPr/>
          </p:nvSpPr>
          <p:spPr>
            <a:xfrm>
              <a:off x="14538959" y="5533644"/>
              <a:ext cx="496570" cy="149860"/>
            </a:xfrm>
            <a:custGeom>
              <a:avLst/>
              <a:gdLst/>
              <a:ahLst/>
              <a:cxnLst/>
              <a:rect l="l" t="t" r="r" b="b"/>
              <a:pathLst>
                <a:path w="496569" h="149860">
                  <a:moveTo>
                    <a:pt x="62992" y="29844"/>
                  </a:moveTo>
                  <a:lnTo>
                    <a:pt x="104775" y="53847"/>
                  </a:lnTo>
                  <a:lnTo>
                    <a:pt x="143509" y="81533"/>
                  </a:lnTo>
                  <a:lnTo>
                    <a:pt x="178688" y="114426"/>
                  </a:lnTo>
                  <a:lnTo>
                    <a:pt x="210947" y="149351"/>
                  </a:lnTo>
                  <a:lnTo>
                    <a:pt x="250444" y="113664"/>
                  </a:lnTo>
                  <a:lnTo>
                    <a:pt x="291465" y="80898"/>
                  </a:lnTo>
                  <a:lnTo>
                    <a:pt x="335407" y="51688"/>
                  </a:lnTo>
                  <a:lnTo>
                    <a:pt x="358901" y="39369"/>
                  </a:lnTo>
                  <a:lnTo>
                    <a:pt x="382270" y="27685"/>
                  </a:lnTo>
                </a:path>
                <a:path w="496569" h="149860">
                  <a:moveTo>
                    <a:pt x="88646" y="34925"/>
                  </a:moveTo>
                  <a:lnTo>
                    <a:pt x="126746" y="51053"/>
                  </a:lnTo>
                  <a:lnTo>
                    <a:pt x="158242" y="77977"/>
                  </a:lnTo>
                  <a:lnTo>
                    <a:pt x="186055" y="111505"/>
                  </a:lnTo>
                  <a:lnTo>
                    <a:pt x="210947" y="149351"/>
                  </a:lnTo>
                  <a:lnTo>
                    <a:pt x="235838" y="112140"/>
                  </a:lnTo>
                  <a:lnTo>
                    <a:pt x="262890" y="78739"/>
                  </a:lnTo>
                  <a:lnTo>
                    <a:pt x="294386" y="51053"/>
                  </a:lnTo>
                  <a:lnTo>
                    <a:pt x="312801" y="41528"/>
                  </a:lnTo>
                  <a:lnTo>
                    <a:pt x="332486" y="32765"/>
                  </a:lnTo>
                </a:path>
                <a:path w="496569" h="149860">
                  <a:moveTo>
                    <a:pt x="0" y="29844"/>
                  </a:moveTo>
                  <a:lnTo>
                    <a:pt x="14605" y="32765"/>
                  </a:lnTo>
                  <a:lnTo>
                    <a:pt x="29336" y="35686"/>
                  </a:lnTo>
                  <a:lnTo>
                    <a:pt x="43942" y="40131"/>
                  </a:lnTo>
                  <a:lnTo>
                    <a:pt x="84963" y="58292"/>
                  </a:lnTo>
                  <a:lnTo>
                    <a:pt x="136905" y="90296"/>
                  </a:lnTo>
                  <a:lnTo>
                    <a:pt x="210947" y="149351"/>
                  </a:lnTo>
                  <a:lnTo>
                    <a:pt x="277622" y="102742"/>
                  </a:lnTo>
                  <a:lnTo>
                    <a:pt x="311276" y="80136"/>
                  </a:lnTo>
                  <a:lnTo>
                    <a:pt x="346455" y="59689"/>
                  </a:lnTo>
                  <a:lnTo>
                    <a:pt x="382270" y="42290"/>
                  </a:lnTo>
                  <a:lnTo>
                    <a:pt x="418973" y="26923"/>
                  </a:lnTo>
                  <a:lnTo>
                    <a:pt x="457073" y="14604"/>
                  </a:lnTo>
                  <a:lnTo>
                    <a:pt x="496570" y="3682"/>
                  </a:lnTo>
                </a:path>
                <a:path w="496569" h="149860">
                  <a:moveTo>
                    <a:pt x="342773" y="27685"/>
                  </a:moveTo>
                  <a:lnTo>
                    <a:pt x="357378" y="22605"/>
                  </a:lnTo>
                </a:path>
                <a:path w="496569" h="149860">
                  <a:moveTo>
                    <a:pt x="366268" y="20446"/>
                  </a:moveTo>
                  <a:lnTo>
                    <a:pt x="361061" y="21843"/>
                  </a:lnTo>
                </a:path>
                <a:path w="496569" h="149860">
                  <a:moveTo>
                    <a:pt x="368426" y="18922"/>
                  </a:moveTo>
                  <a:lnTo>
                    <a:pt x="372109" y="18160"/>
                  </a:lnTo>
                </a:path>
                <a:path w="496569" h="149860">
                  <a:moveTo>
                    <a:pt x="374269" y="16763"/>
                  </a:moveTo>
                  <a:lnTo>
                    <a:pt x="378713" y="16001"/>
                  </a:lnTo>
                </a:path>
                <a:path w="496569" h="149860">
                  <a:moveTo>
                    <a:pt x="388874" y="11683"/>
                  </a:moveTo>
                  <a:lnTo>
                    <a:pt x="405003" y="8000"/>
                  </a:lnTo>
                </a:path>
                <a:path w="496569" h="149860">
                  <a:moveTo>
                    <a:pt x="51943" y="24764"/>
                  </a:moveTo>
                  <a:lnTo>
                    <a:pt x="39497" y="20446"/>
                  </a:lnTo>
                </a:path>
                <a:path w="496569" h="149860">
                  <a:moveTo>
                    <a:pt x="27051" y="16001"/>
                  </a:moveTo>
                  <a:lnTo>
                    <a:pt x="14605" y="14604"/>
                  </a:lnTo>
                </a:path>
                <a:path w="496569" h="149860">
                  <a:moveTo>
                    <a:pt x="82042" y="27685"/>
                  </a:moveTo>
                  <a:lnTo>
                    <a:pt x="71755" y="21081"/>
                  </a:lnTo>
                </a:path>
                <a:path w="496569" h="149860">
                  <a:moveTo>
                    <a:pt x="65913" y="16763"/>
                  </a:moveTo>
                  <a:lnTo>
                    <a:pt x="56388" y="12445"/>
                  </a:lnTo>
                </a:path>
                <a:path w="496569" h="149860">
                  <a:moveTo>
                    <a:pt x="49784" y="8762"/>
                  </a:moveTo>
                  <a:lnTo>
                    <a:pt x="41782" y="5841"/>
                  </a:lnTo>
                </a:path>
                <a:path w="496569" h="149860">
                  <a:moveTo>
                    <a:pt x="33655" y="2920"/>
                  </a:moveTo>
                  <a:lnTo>
                    <a:pt x="22732" y="0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12106656" y="4453127"/>
              <a:ext cx="2656205" cy="1472565"/>
            </a:xfrm>
            <a:custGeom>
              <a:avLst/>
              <a:gdLst/>
              <a:ahLst/>
              <a:cxnLst/>
              <a:rect l="l" t="t" r="r" b="b"/>
              <a:pathLst>
                <a:path w="2656205" h="1472564">
                  <a:moveTo>
                    <a:pt x="0" y="1472057"/>
                  </a:moveTo>
                  <a:lnTo>
                    <a:pt x="6603" y="0"/>
                  </a:lnTo>
                  <a:lnTo>
                    <a:pt x="2656205" y="762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4" name="object 24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706111" y="8674608"/>
              <a:ext cx="1239012" cy="1080516"/>
            </a:xfrm>
            <a:prstGeom prst="rect">
              <a:avLst/>
            </a:prstGeom>
          </p:spPr>
        </p:pic>
        <p:sp>
          <p:nvSpPr>
            <p:cNvPr id="25" name="object 25" descr=""/>
            <p:cNvSpPr/>
            <p:nvPr/>
          </p:nvSpPr>
          <p:spPr>
            <a:xfrm>
              <a:off x="2688844" y="8574150"/>
              <a:ext cx="0" cy="1554480"/>
            </a:xfrm>
            <a:custGeom>
              <a:avLst/>
              <a:gdLst/>
              <a:ahLst/>
              <a:cxnLst/>
              <a:rect l="l" t="t" r="r" b="b"/>
              <a:pathLst>
                <a:path w="0" h="1554479">
                  <a:moveTo>
                    <a:pt x="0" y="0"/>
                  </a:moveTo>
                  <a:lnTo>
                    <a:pt x="0" y="1554327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4680839" y="8574150"/>
              <a:ext cx="1277620" cy="1554480"/>
            </a:xfrm>
            <a:custGeom>
              <a:avLst/>
              <a:gdLst/>
              <a:ahLst/>
              <a:cxnLst/>
              <a:rect l="l" t="t" r="r" b="b"/>
              <a:pathLst>
                <a:path w="1277620" h="1554479">
                  <a:moveTo>
                    <a:pt x="0" y="0"/>
                  </a:moveTo>
                  <a:lnTo>
                    <a:pt x="0" y="1554327"/>
                  </a:lnTo>
                </a:path>
                <a:path w="1277620" h="1554479">
                  <a:moveTo>
                    <a:pt x="1277365" y="0"/>
                  </a:moveTo>
                  <a:lnTo>
                    <a:pt x="1277365" y="1554327"/>
                  </a:lnTo>
                </a:path>
              </a:pathLst>
            </a:custGeom>
            <a:ln w="19050">
              <a:solidFill>
                <a:srgbClr val="CC1F2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8470137" y="8574150"/>
              <a:ext cx="6230620" cy="1554480"/>
            </a:xfrm>
            <a:custGeom>
              <a:avLst/>
              <a:gdLst/>
              <a:ahLst/>
              <a:cxnLst/>
              <a:rect l="l" t="t" r="r" b="b"/>
              <a:pathLst>
                <a:path w="6230619" h="1554479">
                  <a:moveTo>
                    <a:pt x="0" y="0"/>
                  </a:moveTo>
                  <a:lnTo>
                    <a:pt x="0" y="1554327"/>
                  </a:lnTo>
                </a:path>
                <a:path w="6230619" h="1554479">
                  <a:moveTo>
                    <a:pt x="48767" y="0"/>
                  </a:moveTo>
                  <a:lnTo>
                    <a:pt x="48767" y="1554327"/>
                  </a:lnTo>
                </a:path>
                <a:path w="6230619" h="1554479">
                  <a:moveTo>
                    <a:pt x="4062856" y="0"/>
                  </a:moveTo>
                  <a:lnTo>
                    <a:pt x="4062856" y="1554327"/>
                  </a:lnTo>
                </a:path>
                <a:path w="6230619" h="1554479">
                  <a:moveTo>
                    <a:pt x="4111116" y="0"/>
                  </a:moveTo>
                  <a:lnTo>
                    <a:pt x="4111116" y="1554327"/>
                  </a:lnTo>
                </a:path>
                <a:path w="6230619" h="1554479">
                  <a:moveTo>
                    <a:pt x="5017008" y="0"/>
                  </a:moveTo>
                  <a:lnTo>
                    <a:pt x="5017008" y="1554327"/>
                  </a:lnTo>
                </a:path>
                <a:path w="6230619" h="1554479">
                  <a:moveTo>
                    <a:pt x="6230238" y="0"/>
                  </a:moveTo>
                  <a:lnTo>
                    <a:pt x="6230238" y="1554327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2591181" y="8612250"/>
              <a:ext cx="2089785" cy="0"/>
            </a:xfrm>
            <a:custGeom>
              <a:avLst/>
              <a:gdLst/>
              <a:ahLst/>
              <a:cxnLst/>
              <a:rect l="l" t="t" r="r" b="b"/>
              <a:pathLst>
                <a:path w="2089785" h="0">
                  <a:moveTo>
                    <a:pt x="0" y="0"/>
                  </a:moveTo>
                  <a:lnTo>
                    <a:pt x="2089658" y="0"/>
                  </a:lnTo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4680839" y="8612250"/>
              <a:ext cx="1277620" cy="0"/>
            </a:xfrm>
            <a:custGeom>
              <a:avLst/>
              <a:gdLst/>
              <a:ahLst/>
              <a:cxnLst/>
              <a:rect l="l" t="t" r="r" b="b"/>
              <a:pathLst>
                <a:path w="1277620" h="0">
                  <a:moveTo>
                    <a:pt x="0" y="0"/>
                  </a:moveTo>
                  <a:lnTo>
                    <a:pt x="1277365" y="0"/>
                  </a:lnTo>
                </a:path>
              </a:pathLst>
            </a:custGeom>
            <a:ln w="76200">
              <a:solidFill>
                <a:srgbClr val="CC1F2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5958205" y="8612250"/>
              <a:ext cx="9711055" cy="0"/>
            </a:xfrm>
            <a:custGeom>
              <a:avLst/>
              <a:gdLst/>
              <a:ahLst/>
              <a:cxnLst/>
              <a:rect l="l" t="t" r="r" b="b"/>
              <a:pathLst>
                <a:path w="9711055" h="0">
                  <a:moveTo>
                    <a:pt x="0" y="0"/>
                  </a:moveTo>
                  <a:lnTo>
                    <a:pt x="9710801" y="0"/>
                  </a:lnTo>
                </a:path>
              </a:pathLst>
            </a:custGeom>
            <a:ln w="762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 descr=""/>
            <p:cNvSpPr/>
            <p:nvPr/>
          </p:nvSpPr>
          <p:spPr>
            <a:xfrm>
              <a:off x="2591181" y="440181"/>
              <a:ext cx="13077825" cy="9688830"/>
            </a:xfrm>
            <a:custGeom>
              <a:avLst/>
              <a:gdLst/>
              <a:ahLst/>
              <a:cxnLst/>
              <a:rect l="l" t="t" r="r" b="b"/>
              <a:pathLst>
                <a:path w="13077825" h="9688830">
                  <a:moveTo>
                    <a:pt x="9985248" y="8520811"/>
                  </a:moveTo>
                  <a:lnTo>
                    <a:pt x="12113895" y="8520811"/>
                  </a:lnTo>
                </a:path>
                <a:path w="13077825" h="9688830">
                  <a:moveTo>
                    <a:pt x="9985248" y="8850122"/>
                  </a:moveTo>
                  <a:lnTo>
                    <a:pt x="12113895" y="8850122"/>
                  </a:lnTo>
                </a:path>
                <a:path w="13077825" h="9688830">
                  <a:moveTo>
                    <a:pt x="9985248" y="9179382"/>
                  </a:moveTo>
                  <a:lnTo>
                    <a:pt x="12113895" y="9179382"/>
                  </a:lnTo>
                </a:path>
                <a:path w="13077825" h="9688830">
                  <a:moveTo>
                    <a:pt x="4825" y="0"/>
                  </a:moveTo>
                  <a:lnTo>
                    <a:pt x="4825" y="9688296"/>
                  </a:lnTo>
                </a:path>
                <a:path w="13077825" h="9688830">
                  <a:moveTo>
                    <a:pt x="13073126" y="0"/>
                  </a:moveTo>
                  <a:lnTo>
                    <a:pt x="13073126" y="9688296"/>
                  </a:lnTo>
                </a:path>
                <a:path w="13077825" h="9688830">
                  <a:moveTo>
                    <a:pt x="0" y="4825"/>
                  </a:moveTo>
                  <a:lnTo>
                    <a:pt x="13077825" y="4825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 descr=""/>
            <p:cNvSpPr/>
            <p:nvPr/>
          </p:nvSpPr>
          <p:spPr>
            <a:xfrm>
              <a:off x="2591181" y="10087343"/>
              <a:ext cx="2089785" cy="0"/>
            </a:xfrm>
            <a:custGeom>
              <a:avLst/>
              <a:gdLst/>
              <a:ahLst/>
              <a:cxnLst/>
              <a:rect l="l" t="t" r="r" b="b"/>
              <a:pathLst>
                <a:path w="2089785" h="0">
                  <a:moveTo>
                    <a:pt x="0" y="0"/>
                  </a:moveTo>
                  <a:lnTo>
                    <a:pt x="2089658" y="0"/>
                  </a:lnTo>
                </a:path>
              </a:pathLst>
            </a:custGeom>
            <a:ln w="8229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 descr=""/>
            <p:cNvSpPr/>
            <p:nvPr/>
          </p:nvSpPr>
          <p:spPr>
            <a:xfrm>
              <a:off x="4680839" y="10087343"/>
              <a:ext cx="1277620" cy="0"/>
            </a:xfrm>
            <a:custGeom>
              <a:avLst/>
              <a:gdLst/>
              <a:ahLst/>
              <a:cxnLst/>
              <a:rect l="l" t="t" r="r" b="b"/>
              <a:pathLst>
                <a:path w="1277620" h="0">
                  <a:moveTo>
                    <a:pt x="0" y="0"/>
                  </a:moveTo>
                  <a:lnTo>
                    <a:pt x="1277365" y="0"/>
                  </a:lnTo>
                </a:path>
              </a:pathLst>
            </a:custGeom>
            <a:ln w="82294">
              <a:solidFill>
                <a:srgbClr val="CC1F2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 descr=""/>
            <p:cNvSpPr/>
            <p:nvPr/>
          </p:nvSpPr>
          <p:spPr>
            <a:xfrm>
              <a:off x="5958205" y="10087343"/>
              <a:ext cx="9711055" cy="0"/>
            </a:xfrm>
            <a:custGeom>
              <a:avLst/>
              <a:gdLst/>
              <a:ahLst/>
              <a:cxnLst/>
              <a:rect l="l" t="t" r="r" b="b"/>
              <a:pathLst>
                <a:path w="9711055" h="0">
                  <a:moveTo>
                    <a:pt x="0" y="0"/>
                  </a:moveTo>
                  <a:lnTo>
                    <a:pt x="9710801" y="0"/>
                  </a:lnTo>
                </a:path>
              </a:pathLst>
            </a:custGeom>
            <a:ln w="8229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5" name="object 35" descr=""/>
          <p:cNvSpPr txBox="1"/>
          <p:nvPr/>
        </p:nvSpPr>
        <p:spPr>
          <a:xfrm>
            <a:off x="14889226" y="3834510"/>
            <a:ext cx="592455" cy="298450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marL="12700" marR="5080" indent="112395">
              <a:lnSpc>
                <a:spcPts val="1070"/>
              </a:lnSpc>
              <a:spcBef>
                <a:spcPts val="140"/>
              </a:spcBef>
            </a:pPr>
            <a:r>
              <a:rPr dirty="0" sz="900" spc="-10">
                <a:solidFill>
                  <a:srgbClr val="FF0000"/>
                </a:solidFill>
                <a:latin typeface="Arial MT"/>
                <a:cs typeface="Arial MT"/>
              </a:rPr>
              <a:t>32amp </a:t>
            </a:r>
            <a:r>
              <a:rPr dirty="0" sz="900" spc="-25">
                <a:solidFill>
                  <a:srgbClr val="FF0000"/>
                </a:solidFill>
                <a:latin typeface="Arial MT"/>
                <a:cs typeface="Arial MT"/>
              </a:rPr>
              <a:t>BREAKER/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36" name="object 36" descr=""/>
          <p:cNvSpPr txBox="1"/>
          <p:nvPr/>
        </p:nvSpPr>
        <p:spPr>
          <a:xfrm>
            <a:off x="14899893" y="4105783"/>
            <a:ext cx="572770" cy="298450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marL="100965" marR="5080" indent="-88900">
              <a:lnSpc>
                <a:spcPts val="1070"/>
              </a:lnSpc>
              <a:spcBef>
                <a:spcPts val="140"/>
              </a:spcBef>
            </a:pPr>
            <a:r>
              <a:rPr dirty="0" sz="900" spc="-25">
                <a:solidFill>
                  <a:srgbClr val="FF0000"/>
                </a:solidFill>
                <a:latin typeface="Arial MT"/>
                <a:cs typeface="Arial MT"/>
              </a:rPr>
              <a:t>CONTROL </a:t>
            </a:r>
            <a:r>
              <a:rPr dirty="0" sz="900" spc="-10">
                <a:solidFill>
                  <a:srgbClr val="FF0000"/>
                </a:solidFill>
                <a:latin typeface="Arial MT"/>
                <a:cs typeface="Arial MT"/>
              </a:rPr>
              <a:t>PANEL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37" name="object 37" descr=""/>
          <p:cNvSpPr txBox="1"/>
          <p:nvPr/>
        </p:nvSpPr>
        <p:spPr>
          <a:xfrm>
            <a:off x="9588500" y="5403926"/>
            <a:ext cx="343535" cy="21971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50">
                <a:solidFill>
                  <a:srgbClr val="FF0000"/>
                </a:solidFill>
                <a:latin typeface="Arial MT"/>
                <a:cs typeface="Arial MT"/>
              </a:rPr>
              <a:t>E.</a:t>
            </a:r>
            <a:r>
              <a:rPr dirty="0" sz="1250" spc="4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dirty="0" sz="1250" spc="-50">
                <a:solidFill>
                  <a:srgbClr val="FF0000"/>
                </a:solidFill>
                <a:latin typeface="Arial MT"/>
                <a:cs typeface="Arial MT"/>
              </a:rPr>
              <a:t>C</a:t>
            </a:r>
            <a:endParaRPr sz="1250">
              <a:latin typeface="Arial MT"/>
              <a:cs typeface="Arial MT"/>
            </a:endParaRPr>
          </a:p>
        </p:txBody>
      </p:sp>
      <p:sp>
        <p:nvSpPr>
          <p:cNvPr id="38" name="object 38" descr=""/>
          <p:cNvSpPr txBox="1"/>
          <p:nvPr/>
        </p:nvSpPr>
        <p:spPr>
          <a:xfrm>
            <a:off x="11559031" y="5338394"/>
            <a:ext cx="307340" cy="21971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50" spc="-20">
                <a:solidFill>
                  <a:srgbClr val="FF0000"/>
                </a:solidFill>
                <a:latin typeface="Arial MT"/>
                <a:cs typeface="Arial MT"/>
              </a:rPr>
              <a:t>F.</a:t>
            </a:r>
            <a:r>
              <a:rPr dirty="0" sz="1250" spc="-65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dirty="0" sz="1250" spc="-50">
                <a:solidFill>
                  <a:srgbClr val="FF0000"/>
                </a:solidFill>
                <a:latin typeface="Arial MT"/>
                <a:cs typeface="Arial MT"/>
              </a:rPr>
              <a:t>B</a:t>
            </a:r>
            <a:endParaRPr sz="1250">
              <a:latin typeface="Arial MT"/>
              <a:cs typeface="Arial MT"/>
            </a:endParaRPr>
          </a:p>
        </p:txBody>
      </p:sp>
      <p:sp>
        <p:nvSpPr>
          <p:cNvPr id="39" name="object 39" descr=""/>
          <p:cNvSpPr txBox="1"/>
          <p:nvPr/>
        </p:nvSpPr>
        <p:spPr>
          <a:xfrm>
            <a:off x="13240258" y="5358206"/>
            <a:ext cx="267335" cy="21971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50" spc="-50">
                <a:solidFill>
                  <a:srgbClr val="FF0000"/>
                </a:solidFill>
                <a:latin typeface="Arial MT"/>
                <a:cs typeface="Arial MT"/>
              </a:rPr>
              <a:t>P.U</a:t>
            </a:r>
            <a:endParaRPr sz="1250">
              <a:latin typeface="Arial MT"/>
              <a:cs typeface="Arial MT"/>
            </a:endParaRPr>
          </a:p>
        </p:txBody>
      </p:sp>
      <p:sp>
        <p:nvSpPr>
          <p:cNvPr id="40" name="object 40" descr=""/>
          <p:cNvSpPr txBox="1"/>
          <p:nvPr/>
        </p:nvSpPr>
        <p:spPr>
          <a:xfrm>
            <a:off x="14256765" y="5381066"/>
            <a:ext cx="275590" cy="2235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300" spc="-25">
                <a:solidFill>
                  <a:srgbClr val="FF0000"/>
                </a:solidFill>
                <a:latin typeface="Arial MT"/>
                <a:cs typeface="Arial MT"/>
              </a:rPr>
              <a:t>S.T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41" name="object 41" descr=""/>
          <p:cNvSpPr txBox="1"/>
          <p:nvPr/>
        </p:nvSpPr>
        <p:spPr>
          <a:xfrm>
            <a:off x="15113635" y="5381066"/>
            <a:ext cx="285115" cy="2235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300" spc="-25">
                <a:solidFill>
                  <a:srgbClr val="FF0000"/>
                </a:solidFill>
                <a:latin typeface="Arial MT"/>
                <a:cs typeface="Arial MT"/>
              </a:rPr>
              <a:t>S.P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42" name="object 42" descr=""/>
          <p:cNvSpPr txBox="1"/>
          <p:nvPr/>
        </p:nvSpPr>
        <p:spPr>
          <a:xfrm>
            <a:off x="3932301" y="5598033"/>
            <a:ext cx="261620" cy="21971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250" spc="-25">
                <a:solidFill>
                  <a:srgbClr val="FF0000"/>
                </a:solidFill>
                <a:latin typeface="Arial MT"/>
                <a:cs typeface="Arial MT"/>
              </a:rPr>
              <a:t>L.S</a:t>
            </a:r>
            <a:endParaRPr sz="1250">
              <a:latin typeface="Arial MT"/>
              <a:cs typeface="Arial MT"/>
            </a:endParaRPr>
          </a:p>
        </p:txBody>
      </p:sp>
      <p:sp>
        <p:nvSpPr>
          <p:cNvPr id="43" name="object 43" descr=""/>
          <p:cNvSpPr txBox="1"/>
          <p:nvPr/>
        </p:nvSpPr>
        <p:spPr>
          <a:xfrm>
            <a:off x="5386578" y="5559933"/>
            <a:ext cx="284480" cy="2235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300">
                <a:solidFill>
                  <a:srgbClr val="FF0000"/>
                </a:solidFill>
                <a:latin typeface="Arial MT"/>
                <a:cs typeface="Arial MT"/>
              </a:rPr>
              <a:t>I.</a:t>
            </a:r>
            <a:r>
              <a:rPr dirty="0" sz="1300" spc="5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dirty="0" sz="1300" spc="-50">
                <a:solidFill>
                  <a:srgbClr val="FF0000"/>
                </a:solidFill>
                <a:latin typeface="Arial MT"/>
                <a:cs typeface="Arial MT"/>
              </a:rPr>
              <a:t>C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44" name="object 44" descr=""/>
          <p:cNvSpPr txBox="1"/>
          <p:nvPr/>
        </p:nvSpPr>
        <p:spPr>
          <a:xfrm>
            <a:off x="7413497" y="5553836"/>
            <a:ext cx="351155" cy="21971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250">
                <a:solidFill>
                  <a:srgbClr val="FF0000"/>
                </a:solidFill>
                <a:latin typeface="Arial MT"/>
                <a:cs typeface="Arial MT"/>
              </a:rPr>
              <a:t>D.</a:t>
            </a:r>
            <a:r>
              <a:rPr dirty="0" sz="1250" spc="3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dirty="0" sz="1250" spc="-50">
                <a:solidFill>
                  <a:srgbClr val="FF0000"/>
                </a:solidFill>
                <a:latin typeface="Arial MT"/>
                <a:cs typeface="Arial MT"/>
              </a:rPr>
              <a:t>D</a:t>
            </a:r>
            <a:endParaRPr sz="1250">
              <a:latin typeface="Arial MT"/>
              <a:cs typeface="Arial MT"/>
            </a:endParaRPr>
          </a:p>
        </p:txBody>
      </p:sp>
      <p:sp>
        <p:nvSpPr>
          <p:cNvPr id="45" name="object 45" descr=""/>
          <p:cNvSpPr txBox="1"/>
          <p:nvPr/>
        </p:nvSpPr>
        <p:spPr>
          <a:xfrm>
            <a:off x="7491221" y="7779257"/>
            <a:ext cx="3691890" cy="6807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300" b="1">
                <a:latin typeface="Arial"/>
                <a:cs typeface="Arial"/>
              </a:rPr>
              <a:t>FLOW</a:t>
            </a:r>
            <a:r>
              <a:rPr dirty="0" sz="4300" spc="-114" b="1">
                <a:latin typeface="Arial"/>
                <a:cs typeface="Arial"/>
              </a:rPr>
              <a:t> </a:t>
            </a:r>
            <a:r>
              <a:rPr dirty="0" sz="4300" spc="-10" b="1">
                <a:latin typeface="Arial"/>
                <a:cs typeface="Arial"/>
              </a:rPr>
              <a:t>CHART</a:t>
            </a:r>
            <a:endParaRPr sz="4300">
              <a:latin typeface="Arial"/>
              <a:cs typeface="Arial"/>
            </a:endParaRPr>
          </a:p>
        </p:txBody>
      </p:sp>
      <p:sp>
        <p:nvSpPr>
          <p:cNvPr id="46" name="object 46" descr=""/>
          <p:cNvSpPr txBox="1"/>
          <p:nvPr/>
        </p:nvSpPr>
        <p:spPr>
          <a:xfrm>
            <a:off x="2755773" y="8773414"/>
            <a:ext cx="1814830" cy="13258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300">
                <a:solidFill>
                  <a:srgbClr val="2576B8"/>
                </a:solidFill>
                <a:latin typeface="Arial MT"/>
                <a:cs typeface="Arial MT"/>
              </a:rPr>
              <a:t>ELFAD</a:t>
            </a:r>
            <a:r>
              <a:rPr dirty="0" sz="1300" spc="20">
                <a:solidFill>
                  <a:srgbClr val="2576B8"/>
                </a:solidFill>
                <a:latin typeface="Arial MT"/>
                <a:cs typeface="Arial MT"/>
              </a:rPr>
              <a:t> </a:t>
            </a:r>
            <a:r>
              <a:rPr dirty="0" sz="1300">
                <a:solidFill>
                  <a:srgbClr val="2576B8"/>
                </a:solidFill>
                <a:latin typeface="Arial MT"/>
                <a:cs typeface="Arial MT"/>
              </a:rPr>
              <a:t>CONCEPT</a:t>
            </a:r>
            <a:r>
              <a:rPr dirty="0" sz="1300" spc="20">
                <a:solidFill>
                  <a:srgbClr val="2576B8"/>
                </a:solidFill>
                <a:latin typeface="Arial MT"/>
                <a:cs typeface="Arial MT"/>
              </a:rPr>
              <a:t> </a:t>
            </a:r>
            <a:r>
              <a:rPr dirty="0" sz="1300" spc="-25">
                <a:solidFill>
                  <a:srgbClr val="2576B8"/>
                </a:solidFill>
                <a:latin typeface="Arial MT"/>
                <a:cs typeface="Arial MT"/>
              </a:rPr>
              <a:t>LTD</a:t>
            </a:r>
            <a:endParaRPr sz="1300">
              <a:latin typeface="Arial MT"/>
              <a:cs typeface="Arial MT"/>
            </a:endParaRPr>
          </a:p>
          <a:p>
            <a:pPr marL="38100" marR="5080" indent="-9525">
              <a:lnSpc>
                <a:spcPct val="100000"/>
              </a:lnSpc>
              <a:spcBef>
                <a:spcPts val="15"/>
              </a:spcBef>
            </a:pPr>
            <a:r>
              <a:rPr dirty="0" sz="900">
                <a:latin typeface="Arial MT"/>
                <a:cs typeface="Arial MT"/>
              </a:rPr>
              <a:t>Shop</a:t>
            </a:r>
            <a:r>
              <a:rPr dirty="0" sz="900" spc="-45">
                <a:latin typeface="Arial MT"/>
                <a:cs typeface="Arial MT"/>
              </a:rPr>
              <a:t> </a:t>
            </a:r>
            <a:r>
              <a:rPr dirty="0" sz="900">
                <a:latin typeface="Arial MT"/>
                <a:cs typeface="Arial MT"/>
              </a:rPr>
              <a:t>D248,</a:t>
            </a:r>
            <a:r>
              <a:rPr dirty="0" sz="900" spc="-35">
                <a:latin typeface="Arial MT"/>
                <a:cs typeface="Arial MT"/>
              </a:rPr>
              <a:t> </a:t>
            </a:r>
            <a:r>
              <a:rPr dirty="0" sz="900" spc="-10">
                <a:latin typeface="Arial MT"/>
                <a:cs typeface="Arial MT"/>
              </a:rPr>
              <a:t>Ikota</a:t>
            </a:r>
            <a:r>
              <a:rPr dirty="0" sz="900" spc="-40">
                <a:latin typeface="Arial MT"/>
                <a:cs typeface="Arial MT"/>
              </a:rPr>
              <a:t> </a:t>
            </a:r>
            <a:r>
              <a:rPr dirty="0" sz="900" spc="-10">
                <a:latin typeface="Arial MT"/>
                <a:cs typeface="Arial MT"/>
              </a:rPr>
              <a:t>shopping complex,</a:t>
            </a:r>
            <a:r>
              <a:rPr dirty="0" sz="900" spc="-40">
                <a:latin typeface="Arial MT"/>
                <a:cs typeface="Arial MT"/>
              </a:rPr>
              <a:t> </a:t>
            </a:r>
            <a:r>
              <a:rPr dirty="0" sz="900">
                <a:latin typeface="Arial MT"/>
                <a:cs typeface="Arial MT"/>
              </a:rPr>
              <a:t>VGC,</a:t>
            </a:r>
            <a:r>
              <a:rPr dirty="0" sz="900" spc="-30">
                <a:latin typeface="Arial MT"/>
                <a:cs typeface="Arial MT"/>
              </a:rPr>
              <a:t> </a:t>
            </a:r>
            <a:r>
              <a:rPr dirty="0" sz="900" spc="-10">
                <a:latin typeface="Arial MT"/>
                <a:cs typeface="Arial MT"/>
              </a:rPr>
              <a:t>Lekki</a:t>
            </a:r>
            <a:r>
              <a:rPr dirty="0" sz="900" spc="-55">
                <a:latin typeface="Arial MT"/>
                <a:cs typeface="Arial MT"/>
              </a:rPr>
              <a:t> </a:t>
            </a:r>
            <a:r>
              <a:rPr dirty="0" sz="900">
                <a:latin typeface="Arial MT"/>
                <a:cs typeface="Arial MT"/>
              </a:rPr>
              <a:t>Ajah</a:t>
            </a:r>
            <a:r>
              <a:rPr dirty="0" sz="900" spc="-50">
                <a:latin typeface="Arial MT"/>
                <a:cs typeface="Arial MT"/>
              </a:rPr>
              <a:t> </a:t>
            </a:r>
            <a:r>
              <a:rPr dirty="0" sz="900" spc="-10">
                <a:latin typeface="Arial MT"/>
                <a:cs typeface="Arial MT"/>
              </a:rPr>
              <a:t>Express, Lagos.</a:t>
            </a:r>
            <a:endParaRPr sz="900">
              <a:latin typeface="Arial MT"/>
              <a:cs typeface="Arial MT"/>
            </a:endParaRPr>
          </a:p>
          <a:p>
            <a:pPr marL="29209">
              <a:lnSpc>
                <a:spcPts val="1030"/>
              </a:lnSpc>
            </a:pPr>
            <a:r>
              <a:rPr dirty="0" sz="900" spc="-10">
                <a:latin typeface="Arial MT"/>
                <a:cs typeface="Arial MT"/>
              </a:rPr>
              <a:t>08037217936,</a:t>
            </a:r>
            <a:r>
              <a:rPr dirty="0" sz="900" spc="15">
                <a:latin typeface="Arial MT"/>
                <a:cs typeface="Arial MT"/>
              </a:rPr>
              <a:t> </a:t>
            </a:r>
            <a:r>
              <a:rPr dirty="0" sz="900" spc="-10">
                <a:latin typeface="Arial MT"/>
                <a:cs typeface="Arial MT"/>
              </a:rPr>
              <a:t>07082866677.</a:t>
            </a:r>
            <a:endParaRPr sz="900">
              <a:latin typeface="Arial MT"/>
              <a:cs typeface="Arial MT"/>
            </a:endParaRPr>
          </a:p>
          <a:p>
            <a:pPr marL="40005" marR="701040" indent="-15240">
              <a:lnSpc>
                <a:spcPct val="100000"/>
              </a:lnSpc>
              <a:spcBef>
                <a:spcPts val="75"/>
              </a:spcBef>
            </a:pPr>
            <a:r>
              <a:rPr dirty="0" u="sng" sz="900" spc="-1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 MT"/>
                <a:cs typeface="Arial MT"/>
                <a:hlinkClick r:id="rId10"/>
              </a:rPr>
              <a:t>info@elfadconcept.co</a:t>
            </a:r>
            <a:r>
              <a:rPr dirty="0" sz="900" spc="-10">
                <a:solidFill>
                  <a:srgbClr val="0000FF"/>
                </a:solidFill>
                <a:latin typeface="Arial MT"/>
                <a:cs typeface="Arial MT"/>
                <a:hlinkClick r:id="rId10"/>
              </a:rPr>
              <a:t> </a:t>
            </a:r>
            <a:r>
              <a:rPr dirty="0" u="sng" sz="900" spc="-5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 MT"/>
                <a:cs typeface="Arial MT"/>
                <a:hlinkClick r:id="rId10"/>
              </a:rPr>
              <a:t>m</a:t>
            </a:r>
            <a:r>
              <a:rPr dirty="0" sz="900" spc="-1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dirty="0" u="sng" sz="900" spc="-1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 MT"/>
                <a:cs typeface="Arial MT"/>
                <a:hlinkClick r:id="rId11"/>
              </a:rPr>
              <a:t>www.elfadconcept.co</a:t>
            </a:r>
            <a:r>
              <a:rPr dirty="0" sz="900" spc="-10">
                <a:solidFill>
                  <a:srgbClr val="0000FF"/>
                </a:solidFill>
                <a:latin typeface="Arial MT"/>
                <a:cs typeface="Arial MT"/>
                <a:hlinkClick r:id="rId11"/>
              </a:rPr>
              <a:t> </a:t>
            </a:r>
            <a:r>
              <a:rPr dirty="0" u="sng" sz="900" spc="-5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 MT"/>
                <a:cs typeface="Arial MT"/>
                <a:hlinkClick r:id="rId11"/>
              </a:rPr>
              <a:t>m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47" name="object 47" descr=""/>
          <p:cNvSpPr txBox="1"/>
          <p:nvPr/>
        </p:nvSpPr>
        <p:spPr>
          <a:xfrm>
            <a:off x="6116828" y="8760332"/>
            <a:ext cx="1881505" cy="9499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7145">
              <a:lnSpc>
                <a:spcPts val="1035"/>
              </a:lnSpc>
              <a:spcBef>
                <a:spcPts val="100"/>
              </a:spcBef>
            </a:pPr>
            <a:r>
              <a:rPr dirty="0" u="sng" sz="900" spc="-1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 MT"/>
                <a:cs typeface="Arial MT"/>
              </a:rPr>
              <a:t>CLIENT</a:t>
            </a:r>
            <a:endParaRPr sz="900">
              <a:latin typeface="Arial MT"/>
              <a:cs typeface="Arial MT"/>
            </a:endParaRPr>
          </a:p>
          <a:p>
            <a:pPr marL="29209">
              <a:lnSpc>
                <a:spcPts val="1995"/>
              </a:lnSpc>
            </a:pPr>
            <a:r>
              <a:rPr dirty="0" sz="1700" b="1">
                <a:solidFill>
                  <a:srgbClr val="2576B8"/>
                </a:solidFill>
                <a:latin typeface="Arial"/>
                <a:cs typeface="Arial"/>
              </a:rPr>
              <a:t>PREMIER</a:t>
            </a:r>
            <a:r>
              <a:rPr dirty="0" sz="1700" spc="35" b="1">
                <a:solidFill>
                  <a:srgbClr val="2576B8"/>
                </a:solidFill>
                <a:latin typeface="Arial"/>
                <a:cs typeface="Arial"/>
              </a:rPr>
              <a:t> </a:t>
            </a:r>
            <a:r>
              <a:rPr dirty="0" sz="1700" spc="-10" b="1">
                <a:solidFill>
                  <a:srgbClr val="2576B8"/>
                </a:solidFill>
                <a:latin typeface="Arial"/>
                <a:cs typeface="Arial"/>
              </a:rPr>
              <a:t>HOTEL.</a:t>
            </a:r>
            <a:endParaRPr sz="17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60"/>
              </a:spcBef>
            </a:pPr>
            <a:r>
              <a:rPr dirty="0" u="sng" sz="900" spc="-1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 MT"/>
                <a:cs typeface="Arial MT"/>
              </a:rPr>
              <a:t>LOCATION</a:t>
            </a:r>
            <a:endParaRPr sz="900">
              <a:latin typeface="Arial MT"/>
              <a:cs typeface="Arial MT"/>
            </a:endParaRPr>
          </a:p>
          <a:p>
            <a:pPr marL="30480">
              <a:lnSpc>
                <a:spcPct val="100000"/>
              </a:lnSpc>
              <a:spcBef>
                <a:spcPts val="265"/>
              </a:spcBef>
            </a:pPr>
            <a:r>
              <a:rPr dirty="0" sz="1700" spc="-10" b="1">
                <a:solidFill>
                  <a:srgbClr val="2576B8"/>
                </a:solidFill>
                <a:latin typeface="Arial"/>
                <a:cs typeface="Arial"/>
              </a:rPr>
              <a:t>IBADAN.</a:t>
            </a:r>
            <a:endParaRPr sz="1700">
              <a:latin typeface="Arial"/>
              <a:cs typeface="Arial"/>
            </a:endParaRPr>
          </a:p>
        </p:txBody>
      </p:sp>
      <p:sp>
        <p:nvSpPr>
          <p:cNvPr id="48" name="object 48" descr=""/>
          <p:cNvSpPr txBox="1"/>
          <p:nvPr/>
        </p:nvSpPr>
        <p:spPr>
          <a:xfrm>
            <a:off x="9078848" y="8699118"/>
            <a:ext cx="2624455" cy="1031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51585">
              <a:lnSpc>
                <a:spcPts val="1055"/>
              </a:lnSpc>
              <a:spcBef>
                <a:spcPts val="100"/>
              </a:spcBef>
            </a:pPr>
            <a:r>
              <a:rPr dirty="0" u="sng" sz="90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 MT"/>
                <a:cs typeface="Arial MT"/>
              </a:rPr>
              <a:t>JOB</a:t>
            </a:r>
            <a:r>
              <a:rPr dirty="0" u="sng" sz="900" spc="-7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 MT"/>
                <a:cs typeface="Arial MT"/>
              </a:rPr>
              <a:t> </a:t>
            </a:r>
            <a:r>
              <a:rPr dirty="0" u="sng" sz="900" spc="-1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 MT"/>
                <a:cs typeface="Arial MT"/>
              </a:rPr>
              <a:t>TITLE</a:t>
            </a:r>
            <a:endParaRPr sz="900">
              <a:latin typeface="Arial MT"/>
              <a:cs typeface="Arial MT"/>
            </a:endParaRPr>
          </a:p>
          <a:p>
            <a:pPr algn="ctr">
              <a:lnSpc>
                <a:spcPts val="2255"/>
              </a:lnSpc>
            </a:pPr>
            <a:r>
              <a:rPr dirty="0" sz="1900" spc="-30" b="1">
                <a:latin typeface="Arial"/>
                <a:cs typeface="Arial"/>
              </a:rPr>
              <a:t>ANAEROBIC</a:t>
            </a:r>
            <a:r>
              <a:rPr dirty="0" sz="1900" spc="-70" b="1">
                <a:latin typeface="Arial"/>
                <a:cs typeface="Arial"/>
              </a:rPr>
              <a:t> </a:t>
            </a:r>
            <a:r>
              <a:rPr dirty="0" sz="1900" spc="-10" b="1">
                <a:latin typeface="Arial"/>
                <a:cs typeface="Arial"/>
              </a:rPr>
              <a:t>AEROBIC</a:t>
            </a:r>
            <a:endParaRPr sz="1900">
              <a:latin typeface="Arial"/>
              <a:cs typeface="Arial"/>
            </a:endParaRPr>
          </a:p>
          <a:p>
            <a:pPr algn="ctr" marL="15240" marR="22225">
              <a:lnSpc>
                <a:spcPct val="101099"/>
              </a:lnSpc>
            </a:pPr>
            <a:r>
              <a:rPr dirty="0" sz="1900" b="1">
                <a:latin typeface="Arial"/>
                <a:cs typeface="Arial"/>
              </a:rPr>
              <a:t>SEWAGE</a:t>
            </a:r>
            <a:r>
              <a:rPr dirty="0" sz="1900" spc="-130" b="1">
                <a:latin typeface="Arial"/>
                <a:cs typeface="Arial"/>
              </a:rPr>
              <a:t> </a:t>
            </a:r>
            <a:r>
              <a:rPr dirty="0" sz="1900" spc="-40" b="1">
                <a:latin typeface="Arial"/>
                <a:cs typeface="Arial"/>
              </a:rPr>
              <a:t>TREATMENT </a:t>
            </a:r>
            <a:r>
              <a:rPr dirty="0" sz="1900" b="1">
                <a:latin typeface="Arial"/>
                <a:cs typeface="Arial"/>
              </a:rPr>
              <a:t>PLANT</a:t>
            </a:r>
            <a:r>
              <a:rPr dirty="0" sz="1900" spc="-125" b="1">
                <a:latin typeface="Arial"/>
                <a:cs typeface="Arial"/>
              </a:rPr>
              <a:t> </a:t>
            </a:r>
            <a:r>
              <a:rPr dirty="0" sz="1900" spc="-10" b="1">
                <a:latin typeface="Arial"/>
                <a:cs typeface="Arial"/>
              </a:rPr>
              <a:t>(AASTP)</a:t>
            </a:r>
            <a:endParaRPr sz="1900">
              <a:latin typeface="Arial"/>
              <a:cs typeface="Arial"/>
            </a:endParaRPr>
          </a:p>
        </p:txBody>
      </p:sp>
      <p:sp>
        <p:nvSpPr>
          <p:cNvPr id="49" name="object 49" descr=""/>
          <p:cNvSpPr txBox="1"/>
          <p:nvPr/>
        </p:nvSpPr>
        <p:spPr>
          <a:xfrm>
            <a:off x="12677902" y="8705215"/>
            <a:ext cx="62293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10">
                <a:solidFill>
                  <a:srgbClr val="FF0000"/>
                </a:solidFill>
                <a:latin typeface="Arial MT"/>
                <a:cs typeface="Arial MT"/>
              </a:rPr>
              <a:t>DRAWN</a:t>
            </a:r>
            <a:r>
              <a:rPr dirty="0" sz="900" spc="-9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dirty="0" sz="900" spc="-25">
                <a:solidFill>
                  <a:srgbClr val="FF0000"/>
                </a:solidFill>
                <a:latin typeface="Arial MT"/>
                <a:cs typeface="Arial MT"/>
              </a:rPr>
              <a:t>BY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50" name="object 50" descr=""/>
          <p:cNvSpPr txBox="1"/>
          <p:nvPr/>
        </p:nvSpPr>
        <p:spPr>
          <a:xfrm>
            <a:off x="13643229" y="8705215"/>
            <a:ext cx="23939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solidFill>
                  <a:srgbClr val="2576B8"/>
                </a:solidFill>
                <a:latin typeface="Arial MT"/>
                <a:cs typeface="Arial MT"/>
              </a:rPr>
              <a:t>V.</a:t>
            </a:r>
            <a:r>
              <a:rPr dirty="0" sz="900" spc="-30">
                <a:solidFill>
                  <a:srgbClr val="2576B8"/>
                </a:solidFill>
                <a:latin typeface="Arial MT"/>
                <a:cs typeface="Arial MT"/>
              </a:rPr>
              <a:t> </a:t>
            </a:r>
            <a:r>
              <a:rPr dirty="0" sz="900" spc="-50">
                <a:solidFill>
                  <a:srgbClr val="2576B8"/>
                </a:solidFill>
                <a:latin typeface="Arial MT"/>
                <a:cs typeface="Arial MT"/>
              </a:rPr>
              <a:t>A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51" name="object 51" descr=""/>
          <p:cNvSpPr txBox="1"/>
          <p:nvPr/>
        </p:nvSpPr>
        <p:spPr>
          <a:xfrm>
            <a:off x="14871954" y="8951467"/>
            <a:ext cx="626110" cy="6178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950"/>
              </a:lnSpc>
              <a:spcBef>
                <a:spcPts val="100"/>
              </a:spcBef>
            </a:pPr>
            <a:r>
              <a:rPr dirty="0" sz="900" spc="-10">
                <a:solidFill>
                  <a:srgbClr val="FF0000"/>
                </a:solidFill>
                <a:latin typeface="Arial MT"/>
                <a:cs typeface="Arial MT"/>
              </a:rPr>
              <a:t>SHEET</a:t>
            </a:r>
            <a:r>
              <a:rPr dirty="0" sz="900" spc="-45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dirty="0" sz="900" spc="-25">
                <a:solidFill>
                  <a:srgbClr val="FF0000"/>
                </a:solidFill>
                <a:latin typeface="Arial MT"/>
                <a:cs typeface="Arial MT"/>
              </a:rPr>
              <a:t>NO.</a:t>
            </a:r>
            <a:endParaRPr sz="900">
              <a:latin typeface="Arial MT"/>
              <a:cs typeface="Arial MT"/>
            </a:endParaRPr>
          </a:p>
          <a:p>
            <a:pPr marL="73025">
              <a:lnSpc>
                <a:spcPts val="3710"/>
              </a:lnSpc>
            </a:pPr>
            <a:r>
              <a:rPr dirty="0" sz="3200" spc="-25" b="1">
                <a:latin typeface="Arial"/>
                <a:cs typeface="Arial"/>
              </a:rPr>
              <a:t>02</a:t>
            </a:r>
            <a:endParaRPr sz="3200">
              <a:latin typeface="Arial"/>
              <a:cs typeface="Arial"/>
            </a:endParaRPr>
          </a:p>
        </p:txBody>
      </p:sp>
      <p:sp>
        <p:nvSpPr>
          <p:cNvPr id="52" name="object 52" descr=""/>
          <p:cNvSpPr txBox="1"/>
          <p:nvPr/>
        </p:nvSpPr>
        <p:spPr>
          <a:xfrm>
            <a:off x="12677902" y="9049308"/>
            <a:ext cx="114300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79169" algn="l"/>
              </a:tabLst>
            </a:pPr>
            <a:r>
              <a:rPr dirty="0" sz="900" spc="-20">
                <a:solidFill>
                  <a:srgbClr val="FF0000"/>
                </a:solidFill>
                <a:latin typeface="Arial MT"/>
                <a:cs typeface="Arial MT"/>
              </a:rPr>
              <a:t>DESIGNED</a:t>
            </a:r>
            <a:r>
              <a:rPr dirty="0" sz="900" spc="-15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dirty="0" sz="900" spc="-25">
                <a:solidFill>
                  <a:srgbClr val="FF0000"/>
                </a:solidFill>
                <a:latin typeface="Arial MT"/>
                <a:cs typeface="Arial MT"/>
              </a:rPr>
              <a:t>BY</a:t>
            </a:r>
            <a:r>
              <a:rPr dirty="0" sz="900">
                <a:solidFill>
                  <a:srgbClr val="FF0000"/>
                </a:solidFill>
                <a:latin typeface="Arial MT"/>
                <a:cs typeface="Arial MT"/>
              </a:rPr>
              <a:t>	</a:t>
            </a:r>
            <a:r>
              <a:rPr dirty="0" sz="900" spc="-25">
                <a:solidFill>
                  <a:srgbClr val="2576B9"/>
                </a:solidFill>
                <a:latin typeface="Arial MT"/>
                <a:cs typeface="Arial MT"/>
              </a:rPr>
              <a:t>M.I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53" name="object 53" descr=""/>
          <p:cNvSpPr txBox="1"/>
          <p:nvPr/>
        </p:nvSpPr>
        <p:spPr>
          <a:xfrm>
            <a:off x="12683997" y="9348013"/>
            <a:ext cx="74676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20">
                <a:solidFill>
                  <a:srgbClr val="FF0000"/>
                </a:solidFill>
                <a:latin typeface="Arial MT"/>
                <a:cs typeface="Arial MT"/>
              </a:rPr>
              <a:t>CHECKED</a:t>
            </a:r>
            <a:r>
              <a:rPr dirty="0" sz="900" spc="-3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dirty="0" sz="900" spc="-25">
                <a:solidFill>
                  <a:srgbClr val="FF0000"/>
                </a:solidFill>
                <a:latin typeface="Arial MT"/>
                <a:cs typeface="Arial MT"/>
              </a:rPr>
              <a:t>BY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54" name="object 54" descr=""/>
          <p:cNvSpPr txBox="1"/>
          <p:nvPr/>
        </p:nvSpPr>
        <p:spPr>
          <a:xfrm>
            <a:off x="13634085" y="9348013"/>
            <a:ext cx="76771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solidFill>
                  <a:srgbClr val="2576B8"/>
                </a:solidFill>
                <a:latin typeface="Arial MT"/>
                <a:cs typeface="Arial MT"/>
              </a:rPr>
              <a:t>ENGR.</a:t>
            </a:r>
            <a:r>
              <a:rPr dirty="0" sz="900" spc="-50">
                <a:solidFill>
                  <a:srgbClr val="2576B8"/>
                </a:solidFill>
                <a:latin typeface="Arial MT"/>
                <a:cs typeface="Arial MT"/>
              </a:rPr>
              <a:t> </a:t>
            </a:r>
            <a:r>
              <a:rPr dirty="0" sz="900">
                <a:solidFill>
                  <a:srgbClr val="2576B8"/>
                </a:solidFill>
                <a:latin typeface="Arial MT"/>
                <a:cs typeface="Arial MT"/>
              </a:rPr>
              <a:t>F.</a:t>
            </a:r>
            <a:r>
              <a:rPr dirty="0" sz="900" spc="-40">
                <a:solidFill>
                  <a:srgbClr val="2576B8"/>
                </a:solidFill>
                <a:latin typeface="Arial MT"/>
                <a:cs typeface="Arial MT"/>
              </a:rPr>
              <a:t> </a:t>
            </a:r>
            <a:r>
              <a:rPr dirty="0" sz="900">
                <a:solidFill>
                  <a:srgbClr val="2576B8"/>
                </a:solidFill>
                <a:latin typeface="Arial MT"/>
                <a:cs typeface="Arial MT"/>
              </a:rPr>
              <a:t>O.</a:t>
            </a:r>
            <a:r>
              <a:rPr dirty="0" sz="900" spc="-40">
                <a:solidFill>
                  <a:srgbClr val="2576B8"/>
                </a:solidFill>
                <a:latin typeface="Arial MT"/>
                <a:cs typeface="Arial MT"/>
              </a:rPr>
              <a:t> </a:t>
            </a:r>
            <a:r>
              <a:rPr dirty="0" sz="900" spc="-50">
                <a:solidFill>
                  <a:srgbClr val="2576B8"/>
                </a:solidFill>
                <a:latin typeface="Arial MT"/>
                <a:cs typeface="Arial MT"/>
              </a:rPr>
              <a:t>E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55" name="object 55" descr=""/>
          <p:cNvSpPr txBox="1"/>
          <p:nvPr/>
        </p:nvSpPr>
        <p:spPr>
          <a:xfrm>
            <a:off x="12677902" y="9666223"/>
            <a:ext cx="32004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20">
                <a:solidFill>
                  <a:srgbClr val="FF0000"/>
                </a:solidFill>
                <a:latin typeface="Arial MT"/>
                <a:cs typeface="Arial MT"/>
              </a:rPr>
              <a:t>DATE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56" name="object 56" descr=""/>
          <p:cNvSpPr txBox="1"/>
          <p:nvPr/>
        </p:nvSpPr>
        <p:spPr>
          <a:xfrm>
            <a:off x="13649325" y="9666223"/>
            <a:ext cx="82296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20">
                <a:solidFill>
                  <a:srgbClr val="2576B9"/>
                </a:solidFill>
                <a:latin typeface="Arial MT"/>
                <a:cs typeface="Arial MT"/>
              </a:rPr>
              <a:t>JANUARY</a:t>
            </a:r>
            <a:r>
              <a:rPr dirty="0" sz="900" spc="10">
                <a:solidFill>
                  <a:srgbClr val="2576B9"/>
                </a:solidFill>
                <a:latin typeface="Arial MT"/>
                <a:cs typeface="Arial MT"/>
              </a:rPr>
              <a:t> </a:t>
            </a:r>
            <a:r>
              <a:rPr dirty="0" sz="900" spc="-20">
                <a:solidFill>
                  <a:srgbClr val="2576B9"/>
                </a:solidFill>
                <a:latin typeface="Arial MT"/>
                <a:cs typeface="Arial MT"/>
              </a:rPr>
              <a:t>2026</a:t>
            </a:r>
            <a:endParaRPr sz="900">
              <a:latin typeface="Arial MT"/>
              <a:cs typeface="Arial MT"/>
            </a:endParaRPr>
          </a:p>
        </p:txBody>
      </p:sp>
      <p:sp>
        <p:nvSpPr>
          <p:cNvPr id="57" name="object 57" descr=""/>
          <p:cNvSpPr/>
          <p:nvPr/>
        </p:nvSpPr>
        <p:spPr>
          <a:xfrm>
            <a:off x="11661902" y="814069"/>
            <a:ext cx="2406650" cy="3799204"/>
          </a:xfrm>
          <a:custGeom>
            <a:avLst/>
            <a:gdLst/>
            <a:ahLst/>
            <a:cxnLst/>
            <a:rect l="l" t="t" r="r" b="b"/>
            <a:pathLst>
              <a:path w="2406650" h="3799204">
                <a:moveTo>
                  <a:pt x="540512" y="441578"/>
                </a:moveTo>
                <a:lnTo>
                  <a:pt x="540512" y="3798824"/>
                </a:lnTo>
              </a:path>
              <a:path w="2406650" h="3799204">
                <a:moveTo>
                  <a:pt x="0" y="446404"/>
                </a:moveTo>
                <a:lnTo>
                  <a:pt x="2406523" y="446404"/>
                </a:lnTo>
              </a:path>
              <a:path w="2406650" h="3799204">
                <a:moveTo>
                  <a:pt x="4699" y="0"/>
                </a:moveTo>
                <a:lnTo>
                  <a:pt x="4699" y="3798824"/>
                </a:lnTo>
              </a:path>
              <a:path w="2406650" h="3799204">
                <a:moveTo>
                  <a:pt x="2401824" y="0"/>
                </a:moveTo>
                <a:lnTo>
                  <a:pt x="2401824" y="3798824"/>
                </a:lnTo>
              </a:path>
              <a:path w="2406650" h="3799204">
                <a:moveTo>
                  <a:pt x="0" y="4699"/>
                </a:moveTo>
                <a:lnTo>
                  <a:pt x="2406523" y="4699"/>
                </a:lnTo>
              </a:path>
              <a:path w="2406650" h="3799204">
                <a:moveTo>
                  <a:pt x="0" y="3794125"/>
                </a:moveTo>
                <a:lnTo>
                  <a:pt x="2406523" y="3794125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" name="object 58" descr=""/>
          <p:cNvSpPr txBox="1"/>
          <p:nvPr/>
        </p:nvSpPr>
        <p:spPr>
          <a:xfrm>
            <a:off x="12104623" y="771271"/>
            <a:ext cx="1535430" cy="4679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900" spc="-10">
                <a:latin typeface="Arial MT"/>
                <a:cs typeface="Arial MT"/>
              </a:rPr>
              <a:t>LEGEND</a:t>
            </a:r>
            <a:endParaRPr sz="2900">
              <a:latin typeface="Arial MT"/>
              <a:cs typeface="Arial MT"/>
            </a:endParaRPr>
          </a:p>
        </p:txBody>
      </p:sp>
      <p:sp>
        <p:nvSpPr>
          <p:cNvPr id="59" name="object 59" descr=""/>
          <p:cNvSpPr txBox="1"/>
          <p:nvPr/>
        </p:nvSpPr>
        <p:spPr>
          <a:xfrm>
            <a:off x="11812016" y="1696593"/>
            <a:ext cx="242570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>
                <a:solidFill>
                  <a:srgbClr val="FF0000"/>
                </a:solidFill>
                <a:latin typeface="Arial MT"/>
                <a:cs typeface="Arial MT"/>
              </a:rPr>
              <a:t>I. </a:t>
            </a:r>
            <a:r>
              <a:rPr dirty="0" sz="1100" spc="-50">
                <a:solidFill>
                  <a:srgbClr val="FF0000"/>
                </a:solidFill>
                <a:latin typeface="Arial MT"/>
                <a:cs typeface="Arial MT"/>
              </a:rPr>
              <a:t>C</a:t>
            </a:r>
            <a:endParaRPr sz="1100">
              <a:latin typeface="Arial MT"/>
              <a:cs typeface="Arial MT"/>
            </a:endParaRPr>
          </a:p>
        </p:txBody>
      </p:sp>
      <p:sp>
        <p:nvSpPr>
          <p:cNvPr id="60" name="object 60" descr=""/>
          <p:cNvSpPr txBox="1"/>
          <p:nvPr/>
        </p:nvSpPr>
        <p:spPr>
          <a:xfrm>
            <a:off x="11808968" y="1990724"/>
            <a:ext cx="26098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25">
                <a:solidFill>
                  <a:srgbClr val="FF0000"/>
                </a:solidFill>
                <a:latin typeface="Arial MT"/>
                <a:cs typeface="Arial MT"/>
              </a:rPr>
              <a:t>D.D</a:t>
            </a:r>
            <a:endParaRPr sz="1100">
              <a:latin typeface="Arial MT"/>
              <a:cs typeface="Arial MT"/>
            </a:endParaRPr>
          </a:p>
        </p:txBody>
      </p:sp>
      <p:sp>
        <p:nvSpPr>
          <p:cNvPr id="61" name="object 61" descr=""/>
          <p:cNvSpPr txBox="1"/>
          <p:nvPr/>
        </p:nvSpPr>
        <p:spPr>
          <a:xfrm>
            <a:off x="11801347" y="2310460"/>
            <a:ext cx="257810" cy="476884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100" spc="-25">
                <a:solidFill>
                  <a:srgbClr val="FF0000"/>
                </a:solidFill>
                <a:latin typeface="Arial MT"/>
                <a:cs typeface="Arial MT"/>
              </a:rPr>
              <a:t>E.C</a:t>
            </a:r>
            <a:endParaRPr sz="1100">
              <a:latin typeface="Arial MT"/>
              <a:cs typeface="Arial MT"/>
            </a:endParaRPr>
          </a:p>
          <a:p>
            <a:pPr marL="32384">
              <a:lnSpc>
                <a:spcPct val="100000"/>
              </a:lnSpc>
              <a:spcBef>
                <a:spcPts val="905"/>
              </a:spcBef>
            </a:pPr>
            <a:r>
              <a:rPr dirty="0" sz="1100" spc="-25">
                <a:solidFill>
                  <a:srgbClr val="FF0000"/>
                </a:solidFill>
                <a:latin typeface="Arial MT"/>
                <a:cs typeface="Arial MT"/>
              </a:rPr>
              <a:t>F.B</a:t>
            </a:r>
            <a:endParaRPr sz="1100">
              <a:latin typeface="Arial MT"/>
              <a:cs typeface="Arial MT"/>
            </a:endParaRPr>
          </a:p>
        </p:txBody>
      </p:sp>
      <p:sp>
        <p:nvSpPr>
          <p:cNvPr id="62" name="object 62" descr=""/>
          <p:cNvSpPr txBox="1"/>
          <p:nvPr/>
        </p:nvSpPr>
        <p:spPr>
          <a:xfrm>
            <a:off x="11804395" y="2913125"/>
            <a:ext cx="25336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25">
                <a:solidFill>
                  <a:srgbClr val="FF0000"/>
                </a:solidFill>
                <a:latin typeface="Arial MT"/>
                <a:cs typeface="Arial MT"/>
              </a:rPr>
              <a:t>P.U</a:t>
            </a:r>
            <a:endParaRPr sz="1100">
              <a:latin typeface="Arial MT"/>
              <a:cs typeface="Arial MT"/>
            </a:endParaRPr>
          </a:p>
        </p:txBody>
      </p:sp>
      <p:sp>
        <p:nvSpPr>
          <p:cNvPr id="63" name="object 63" descr=""/>
          <p:cNvSpPr txBox="1"/>
          <p:nvPr/>
        </p:nvSpPr>
        <p:spPr>
          <a:xfrm>
            <a:off x="11790680" y="3208782"/>
            <a:ext cx="23812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25">
                <a:solidFill>
                  <a:srgbClr val="FF0000"/>
                </a:solidFill>
                <a:latin typeface="Arial MT"/>
                <a:cs typeface="Arial MT"/>
              </a:rPr>
              <a:t>S.T</a:t>
            </a:r>
            <a:endParaRPr sz="1100">
              <a:latin typeface="Arial MT"/>
              <a:cs typeface="Arial MT"/>
            </a:endParaRPr>
          </a:p>
        </p:txBody>
      </p:sp>
      <p:sp>
        <p:nvSpPr>
          <p:cNvPr id="64" name="object 64" descr=""/>
          <p:cNvSpPr txBox="1"/>
          <p:nvPr/>
        </p:nvSpPr>
        <p:spPr>
          <a:xfrm>
            <a:off x="11815064" y="1376552"/>
            <a:ext cx="1572895" cy="4679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40055" algn="l"/>
              </a:tabLst>
            </a:pPr>
            <a:r>
              <a:rPr dirty="0" sz="1100" spc="-25">
                <a:solidFill>
                  <a:srgbClr val="FF0000"/>
                </a:solidFill>
                <a:latin typeface="Arial MT"/>
                <a:cs typeface="Arial MT"/>
              </a:rPr>
              <a:t>L.S</a:t>
            </a:r>
            <a:r>
              <a:rPr dirty="0" sz="1100">
                <a:solidFill>
                  <a:srgbClr val="FF0000"/>
                </a:solidFill>
                <a:latin typeface="Arial MT"/>
                <a:cs typeface="Arial MT"/>
              </a:rPr>
              <a:t>	LIFT </a:t>
            </a:r>
            <a:r>
              <a:rPr dirty="0" sz="1100" spc="-10">
                <a:solidFill>
                  <a:srgbClr val="FF0000"/>
                </a:solidFill>
                <a:latin typeface="Arial MT"/>
                <a:cs typeface="Arial MT"/>
              </a:rPr>
              <a:t>STATION</a:t>
            </a:r>
            <a:endParaRPr sz="1100">
              <a:latin typeface="Arial MT"/>
              <a:cs typeface="Arial MT"/>
            </a:endParaRPr>
          </a:p>
          <a:p>
            <a:pPr marL="436880">
              <a:lnSpc>
                <a:spcPct val="100000"/>
              </a:lnSpc>
              <a:spcBef>
                <a:spcPts val="845"/>
              </a:spcBef>
            </a:pPr>
            <a:r>
              <a:rPr dirty="0" sz="1100">
                <a:solidFill>
                  <a:srgbClr val="FF0000"/>
                </a:solidFill>
                <a:latin typeface="Arial MT"/>
                <a:cs typeface="Arial MT"/>
              </a:rPr>
              <a:t>INLET</a:t>
            </a:r>
            <a:r>
              <a:rPr dirty="0" sz="1100" spc="-4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dirty="0" sz="1100" spc="-10">
                <a:solidFill>
                  <a:srgbClr val="FF0000"/>
                </a:solidFill>
                <a:latin typeface="Arial MT"/>
                <a:cs typeface="Arial MT"/>
              </a:rPr>
              <a:t>CHAMBER</a:t>
            </a:r>
            <a:endParaRPr sz="1100">
              <a:latin typeface="Arial MT"/>
              <a:cs typeface="Arial MT"/>
            </a:endParaRPr>
          </a:p>
        </p:txBody>
      </p:sp>
      <p:sp>
        <p:nvSpPr>
          <p:cNvPr id="65" name="object 65" descr=""/>
          <p:cNvSpPr txBox="1"/>
          <p:nvPr/>
        </p:nvSpPr>
        <p:spPr>
          <a:xfrm>
            <a:off x="12250293" y="1941957"/>
            <a:ext cx="44386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20">
                <a:solidFill>
                  <a:srgbClr val="FF0000"/>
                </a:solidFill>
                <a:latin typeface="Arial MT"/>
                <a:cs typeface="Arial MT"/>
              </a:rPr>
              <a:t>DOME</a:t>
            </a:r>
            <a:endParaRPr sz="1100">
              <a:latin typeface="Arial MT"/>
              <a:cs typeface="Arial MT"/>
            </a:endParaRPr>
          </a:p>
        </p:txBody>
      </p:sp>
      <p:sp>
        <p:nvSpPr>
          <p:cNvPr id="66" name="object 66" descr=""/>
          <p:cNvSpPr txBox="1"/>
          <p:nvPr/>
        </p:nvSpPr>
        <p:spPr>
          <a:xfrm>
            <a:off x="12250293" y="2231212"/>
            <a:ext cx="732155" cy="1943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100" spc="-10">
                <a:solidFill>
                  <a:srgbClr val="FF0000"/>
                </a:solidFill>
                <a:latin typeface="Arial MT"/>
                <a:cs typeface="Arial MT"/>
              </a:rPr>
              <a:t>DIGESTER</a:t>
            </a:r>
            <a:endParaRPr sz="1100">
              <a:latin typeface="Arial MT"/>
              <a:cs typeface="Arial MT"/>
            </a:endParaRPr>
          </a:p>
        </p:txBody>
      </p:sp>
      <p:sp>
        <p:nvSpPr>
          <p:cNvPr id="67" name="object 67" descr=""/>
          <p:cNvSpPr txBox="1"/>
          <p:nvPr/>
        </p:nvSpPr>
        <p:spPr>
          <a:xfrm>
            <a:off x="12238101" y="2558034"/>
            <a:ext cx="1159510" cy="7715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0">
                <a:solidFill>
                  <a:srgbClr val="FF0000"/>
                </a:solidFill>
                <a:latin typeface="Arial MT"/>
                <a:cs typeface="Arial MT"/>
              </a:rPr>
              <a:t>EXPANSION</a:t>
            </a:r>
            <a:endParaRPr sz="1100">
              <a:latin typeface="Arial MT"/>
              <a:cs typeface="Arial MT"/>
            </a:endParaRPr>
          </a:p>
          <a:p>
            <a:pPr marL="20320" marR="5080">
              <a:lnSpc>
                <a:spcPct val="171800"/>
              </a:lnSpc>
              <a:spcBef>
                <a:spcPts val="15"/>
              </a:spcBef>
            </a:pPr>
            <a:r>
              <a:rPr dirty="0" sz="1100" spc="-20">
                <a:solidFill>
                  <a:srgbClr val="FF0000"/>
                </a:solidFill>
                <a:latin typeface="Arial MT"/>
                <a:cs typeface="Arial MT"/>
              </a:rPr>
              <a:t>CHAMBER</a:t>
            </a:r>
            <a:r>
              <a:rPr dirty="0" sz="1100" spc="-5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dirty="0" sz="1100" spc="-10">
                <a:solidFill>
                  <a:srgbClr val="FF0000"/>
                </a:solidFill>
                <a:latin typeface="Arial MT"/>
                <a:cs typeface="Arial MT"/>
              </a:rPr>
              <a:t>INLET CHAMBER</a:t>
            </a:r>
            <a:endParaRPr sz="1100">
              <a:latin typeface="Arial MT"/>
              <a:cs typeface="Arial MT"/>
            </a:endParaRPr>
          </a:p>
        </p:txBody>
      </p:sp>
      <p:sp>
        <p:nvSpPr>
          <p:cNvPr id="68" name="object 68" descr=""/>
          <p:cNvSpPr txBox="1"/>
          <p:nvPr/>
        </p:nvSpPr>
        <p:spPr>
          <a:xfrm>
            <a:off x="12253341" y="3454146"/>
            <a:ext cx="78803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10">
                <a:solidFill>
                  <a:srgbClr val="FF0000"/>
                </a:solidFill>
                <a:latin typeface="Arial MT"/>
                <a:cs typeface="Arial MT"/>
              </a:rPr>
              <a:t>POLISHING</a:t>
            </a:r>
            <a:endParaRPr sz="1100">
              <a:latin typeface="Arial MT"/>
              <a:cs typeface="Arial MT"/>
            </a:endParaRPr>
          </a:p>
        </p:txBody>
      </p:sp>
      <p:sp>
        <p:nvSpPr>
          <p:cNvPr id="69" name="object 69" descr=""/>
          <p:cNvSpPr txBox="1"/>
          <p:nvPr/>
        </p:nvSpPr>
        <p:spPr>
          <a:xfrm>
            <a:off x="12331065" y="3766565"/>
            <a:ext cx="106362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20">
                <a:solidFill>
                  <a:srgbClr val="FF0000"/>
                </a:solidFill>
                <a:latin typeface="Arial MT"/>
                <a:cs typeface="Arial MT"/>
              </a:rPr>
              <a:t>UNIT</a:t>
            </a:r>
            <a:r>
              <a:rPr dirty="0" sz="1100" spc="-55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dirty="0" sz="1100" spc="-10">
                <a:solidFill>
                  <a:srgbClr val="FF0000"/>
                </a:solidFill>
                <a:latin typeface="Arial MT"/>
                <a:cs typeface="Arial MT"/>
              </a:rPr>
              <a:t>STORAGE</a:t>
            </a:r>
            <a:endParaRPr sz="1100">
              <a:latin typeface="Arial MT"/>
              <a:cs typeface="Arial MT"/>
            </a:endParaRPr>
          </a:p>
        </p:txBody>
      </p:sp>
      <p:sp>
        <p:nvSpPr>
          <p:cNvPr id="70" name="object 70" descr=""/>
          <p:cNvSpPr txBox="1"/>
          <p:nvPr/>
        </p:nvSpPr>
        <p:spPr>
          <a:xfrm>
            <a:off x="12331065" y="4077461"/>
            <a:ext cx="390525" cy="19367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100" spc="-20">
                <a:solidFill>
                  <a:srgbClr val="FF0000"/>
                </a:solidFill>
                <a:latin typeface="Arial MT"/>
                <a:cs typeface="Arial MT"/>
              </a:rPr>
              <a:t>TANK</a:t>
            </a:r>
            <a:endParaRPr sz="1100">
              <a:latin typeface="Arial MT"/>
              <a:cs typeface="Arial MT"/>
            </a:endParaRPr>
          </a:p>
        </p:txBody>
      </p:sp>
      <p:sp>
        <p:nvSpPr>
          <p:cNvPr id="71" name="object 71" descr=""/>
          <p:cNvSpPr txBox="1"/>
          <p:nvPr/>
        </p:nvSpPr>
        <p:spPr>
          <a:xfrm>
            <a:off x="11796776" y="4340478"/>
            <a:ext cx="245745" cy="19367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100" spc="-25">
                <a:solidFill>
                  <a:srgbClr val="FF0000"/>
                </a:solidFill>
                <a:latin typeface="Arial MT"/>
                <a:cs typeface="Arial MT"/>
              </a:rPr>
              <a:t>S.P</a:t>
            </a:r>
            <a:endParaRPr sz="1100">
              <a:latin typeface="Arial MT"/>
              <a:cs typeface="Arial MT"/>
            </a:endParaRPr>
          </a:p>
        </p:txBody>
      </p:sp>
      <p:sp>
        <p:nvSpPr>
          <p:cNvPr id="72" name="object 72" descr=""/>
          <p:cNvSpPr txBox="1"/>
          <p:nvPr/>
        </p:nvSpPr>
        <p:spPr>
          <a:xfrm>
            <a:off x="12337160" y="4351401"/>
            <a:ext cx="1422400" cy="19367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100" spc="-10">
                <a:solidFill>
                  <a:srgbClr val="FF0000"/>
                </a:solidFill>
                <a:latin typeface="Arial MT"/>
                <a:cs typeface="Arial MT"/>
              </a:rPr>
              <a:t>SPRINKLER SYSTEM</a:t>
            </a:r>
            <a:endParaRPr sz="1100">
              <a:latin typeface="Arial MT"/>
              <a:cs typeface="Arial MT"/>
            </a:endParaRPr>
          </a:p>
        </p:txBody>
      </p:sp>
      <p:grpSp>
        <p:nvGrpSpPr>
          <p:cNvPr id="73" name="object 73" descr=""/>
          <p:cNvGrpSpPr/>
          <p:nvPr/>
        </p:nvGrpSpPr>
        <p:grpSpPr>
          <a:xfrm>
            <a:off x="0" y="-1"/>
            <a:ext cx="18288000" cy="10110470"/>
            <a:chOff x="0" y="-1"/>
            <a:chExt cx="18288000" cy="10110470"/>
          </a:xfrm>
        </p:grpSpPr>
        <p:sp>
          <p:nvSpPr>
            <p:cNvPr id="74" name="object 74" descr=""/>
            <p:cNvSpPr/>
            <p:nvPr/>
          </p:nvSpPr>
          <p:spPr>
            <a:xfrm>
              <a:off x="2269235" y="263651"/>
              <a:ext cx="13787755" cy="9845040"/>
            </a:xfrm>
            <a:custGeom>
              <a:avLst/>
              <a:gdLst/>
              <a:ahLst/>
              <a:cxnLst/>
              <a:rect l="l" t="t" r="r" b="b"/>
              <a:pathLst>
                <a:path w="13787755" h="9845040">
                  <a:moveTo>
                    <a:pt x="0" y="9844913"/>
                  </a:moveTo>
                  <a:lnTo>
                    <a:pt x="13787627" y="9844913"/>
                  </a:lnTo>
                  <a:lnTo>
                    <a:pt x="13787627" y="0"/>
                  </a:lnTo>
                  <a:lnTo>
                    <a:pt x="0" y="0"/>
                  </a:lnTo>
                  <a:lnTo>
                    <a:pt x="0" y="984491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5" name="object 75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0" y="0"/>
              <a:ext cx="2992500" cy="3620897"/>
            </a:xfrm>
            <a:prstGeom prst="rect">
              <a:avLst/>
            </a:prstGeom>
          </p:spPr>
        </p:pic>
        <p:pic>
          <p:nvPicPr>
            <p:cNvPr id="76" name="object 76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0" y="69245"/>
              <a:ext cx="2215683" cy="2736368"/>
            </a:xfrm>
            <a:prstGeom prst="rect">
              <a:avLst/>
            </a:prstGeom>
          </p:spPr>
        </p:pic>
        <p:sp>
          <p:nvSpPr>
            <p:cNvPr id="77" name="object 77" descr=""/>
            <p:cNvSpPr/>
            <p:nvPr/>
          </p:nvSpPr>
          <p:spPr>
            <a:xfrm>
              <a:off x="15776398" y="1007198"/>
              <a:ext cx="2512060" cy="2824480"/>
            </a:xfrm>
            <a:custGeom>
              <a:avLst/>
              <a:gdLst/>
              <a:ahLst/>
              <a:cxnLst/>
              <a:rect l="l" t="t" r="r" b="b"/>
              <a:pathLst>
                <a:path w="2512059" h="2824479">
                  <a:moveTo>
                    <a:pt x="775690" y="561086"/>
                  </a:moveTo>
                  <a:lnTo>
                    <a:pt x="214668" y="0"/>
                  </a:lnTo>
                  <a:lnTo>
                    <a:pt x="0" y="561086"/>
                  </a:lnTo>
                  <a:lnTo>
                    <a:pt x="775690" y="561086"/>
                  </a:lnTo>
                  <a:close/>
                </a:path>
                <a:path w="2512059" h="2824479">
                  <a:moveTo>
                    <a:pt x="1907235" y="1692871"/>
                  </a:moveTo>
                  <a:lnTo>
                    <a:pt x="1346238" y="1131709"/>
                  </a:lnTo>
                  <a:lnTo>
                    <a:pt x="1131544" y="1692871"/>
                  </a:lnTo>
                  <a:lnTo>
                    <a:pt x="1907235" y="1692871"/>
                  </a:lnTo>
                  <a:close/>
                </a:path>
                <a:path w="2512059" h="2824479">
                  <a:moveTo>
                    <a:pt x="2511590" y="2297290"/>
                  </a:moveTo>
                  <a:lnTo>
                    <a:pt x="2477706" y="2263406"/>
                  </a:lnTo>
                  <a:lnTo>
                    <a:pt x="2263254" y="2824467"/>
                  </a:lnTo>
                  <a:lnTo>
                    <a:pt x="2511590" y="2824467"/>
                  </a:lnTo>
                  <a:lnTo>
                    <a:pt x="2511590" y="2297290"/>
                  </a:lnTo>
                  <a:close/>
                </a:path>
              </a:pathLst>
            </a:custGeom>
            <a:solidFill>
              <a:srgbClr val="0D52A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 descr=""/>
            <p:cNvSpPr/>
            <p:nvPr/>
          </p:nvSpPr>
          <p:spPr>
            <a:xfrm>
              <a:off x="14775025" y="-1"/>
              <a:ext cx="3513454" cy="3513454"/>
            </a:xfrm>
            <a:custGeom>
              <a:avLst/>
              <a:gdLst/>
              <a:ahLst/>
              <a:cxnLst/>
              <a:rect l="l" t="t" r="r" b="b"/>
              <a:pathLst>
                <a:path w="3513455" h="3513454">
                  <a:moveTo>
                    <a:pt x="3512974" y="3513453"/>
                  </a:moveTo>
                  <a:lnTo>
                    <a:pt x="0" y="0"/>
                  </a:lnTo>
                  <a:lnTo>
                    <a:pt x="3512974" y="0"/>
                  </a:lnTo>
                  <a:lnTo>
                    <a:pt x="3512974" y="3513453"/>
                  </a:lnTo>
                  <a:close/>
                </a:path>
              </a:pathLst>
            </a:custGeom>
            <a:solidFill>
              <a:srgbClr val="0839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 descr=""/>
            <p:cNvSpPr/>
            <p:nvPr/>
          </p:nvSpPr>
          <p:spPr>
            <a:xfrm>
              <a:off x="15188247" y="0"/>
              <a:ext cx="3100070" cy="3832225"/>
            </a:xfrm>
            <a:custGeom>
              <a:avLst/>
              <a:gdLst/>
              <a:ahLst/>
              <a:cxnLst/>
              <a:rect l="l" t="t" r="r" b="b"/>
              <a:pathLst>
                <a:path w="3100069" h="3832225">
                  <a:moveTo>
                    <a:pt x="2156155" y="0"/>
                  </a:moveTo>
                  <a:lnTo>
                    <a:pt x="979957" y="0"/>
                  </a:lnTo>
                  <a:lnTo>
                    <a:pt x="0" y="980071"/>
                  </a:lnTo>
                  <a:lnTo>
                    <a:pt x="588149" y="1568284"/>
                  </a:lnTo>
                  <a:lnTo>
                    <a:pt x="2156155" y="0"/>
                  </a:lnTo>
                  <a:close/>
                </a:path>
                <a:path w="3100069" h="3832225">
                  <a:moveTo>
                    <a:pt x="3099739" y="2406688"/>
                  </a:moveTo>
                  <a:lnTo>
                    <a:pt x="2263038" y="3243503"/>
                  </a:lnTo>
                  <a:lnTo>
                    <a:pt x="2851404" y="3831666"/>
                  </a:lnTo>
                  <a:lnTo>
                    <a:pt x="3099739" y="3583063"/>
                  </a:lnTo>
                  <a:lnTo>
                    <a:pt x="3099739" y="2406688"/>
                  </a:lnTo>
                  <a:close/>
                </a:path>
                <a:path w="3100069" h="3832225">
                  <a:moveTo>
                    <a:pt x="3099739" y="143421"/>
                  </a:moveTo>
                  <a:lnTo>
                    <a:pt x="1131570" y="2111768"/>
                  </a:lnTo>
                  <a:lnTo>
                    <a:pt x="1719694" y="2700070"/>
                  </a:lnTo>
                  <a:lnTo>
                    <a:pt x="3099739" y="1319733"/>
                  </a:lnTo>
                  <a:lnTo>
                    <a:pt x="3099739" y="143421"/>
                  </a:lnTo>
                  <a:close/>
                </a:path>
              </a:pathLst>
            </a:custGeom>
            <a:solidFill>
              <a:srgbClr val="FF7900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501888" y="668857"/>
            <a:ext cx="1745614" cy="3994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50">
                <a:solidFill>
                  <a:srgbClr val="000000"/>
                </a:solidFill>
                <a:latin typeface="Arial"/>
                <a:cs typeface="Arial"/>
              </a:rPr>
              <a:t>PLAN</a:t>
            </a:r>
            <a:r>
              <a:rPr dirty="0" sz="2450" spc="-65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sz="2450" spc="-20">
                <a:solidFill>
                  <a:srgbClr val="000000"/>
                </a:solidFill>
                <a:latin typeface="Arial"/>
                <a:cs typeface="Arial"/>
              </a:rPr>
              <a:t>VIEW</a:t>
            </a:r>
            <a:endParaRPr sz="2450">
              <a:latin typeface="Arial"/>
              <a:cs typeface="Arial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8180578" y="4676013"/>
            <a:ext cx="2697480" cy="3987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450" b="1">
                <a:latin typeface="Arial"/>
                <a:cs typeface="Arial"/>
              </a:rPr>
              <a:t>SECTIONAL</a:t>
            </a:r>
            <a:r>
              <a:rPr dirty="0" sz="2450" spc="-105" b="1">
                <a:latin typeface="Arial"/>
                <a:cs typeface="Arial"/>
              </a:rPr>
              <a:t> </a:t>
            </a:r>
            <a:r>
              <a:rPr dirty="0" sz="2450" spc="-20" b="1">
                <a:latin typeface="Arial"/>
                <a:cs typeface="Arial"/>
              </a:rPr>
              <a:t>VIEW</a:t>
            </a:r>
            <a:endParaRPr sz="2450">
              <a:latin typeface="Arial"/>
              <a:cs typeface="Arial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5467603" y="8086725"/>
            <a:ext cx="7204075" cy="51054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1132205" algn="l"/>
                <a:tab pos="3221990" algn="l"/>
                <a:tab pos="4965700" algn="l"/>
              </a:tabLst>
            </a:pPr>
            <a:r>
              <a:rPr dirty="0" sz="3150" spc="175" b="1" i="1">
                <a:latin typeface="Arial"/>
                <a:cs typeface="Arial"/>
              </a:rPr>
              <a:t>LIFT</a:t>
            </a:r>
            <a:r>
              <a:rPr dirty="0" sz="3150" b="1" i="1">
                <a:latin typeface="Arial"/>
                <a:cs typeface="Arial"/>
              </a:rPr>
              <a:t>	</a:t>
            </a:r>
            <a:r>
              <a:rPr dirty="0" sz="3150" spc="155" b="1" i="1">
                <a:latin typeface="Arial"/>
                <a:cs typeface="Arial"/>
              </a:rPr>
              <a:t>STATION</a:t>
            </a:r>
            <a:r>
              <a:rPr dirty="0" sz="3150" b="1" i="1">
                <a:latin typeface="Arial"/>
                <a:cs typeface="Arial"/>
              </a:rPr>
              <a:t>	,</a:t>
            </a:r>
            <a:r>
              <a:rPr dirty="0" sz="3150" spc="375" b="1" i="1">
                <a:latin typeface="Arial"/>
                <a:cs typeface="Arial"/>
              </a:rPr>
              <a:t> </a:t>
            </a:r>
            <a:r>
              <a:rPr dirty="0" sz="3150" spc="200" b="1" i="1">
                <a:latin typeface="Arial"/>
                <a:cs typeface="Arial"/>
              </a:rPr>
              <a:t>INLET</a:t>
            </a:r>
            <a:r>
              <a:rPr dirty="0" sz="3150" b="1" i="1">
                <a:latin typeface="Arial"/>
                <a:cs typeface="Arial"/>
              </a:rPr>
              <a:t>	</a:t>
            </a:r>
            <a:r>
              <a:rPr dirty="0" sz="3150" spc="170" b="1" i="1">
                <a:latin typeface="Arial"/>
                <a:cs typeface="Arial"/>
              </a:rPr>
              <a:t>CHAMBER</a:t>
            </a:r>
            <a:endParaRPr sz="3150">
              <a:latin typeface="Arial"/>
              <a:cs typeface="Arial"/>
            </a:endParaRPr>
          </a:p>
        </p:txBody>
      </p:sp>
      <p:sp>
        <p:nvSpPr>
          <p:cNvPr id="5" name="object 5" descr=""/>
          <p:cNvSpPr/>
          <p:nvPr/>
        </p:nvSpPr>
        <p:spPr>
          <a:xfrm>
            <a:off x="2610611" y="5824728"/>
            <a:ext cx="13074650" cy="0"/>
          </a:xfrm>
          <a:custGeom>
            <a:avLst/>
            <a:gdLst/>
            <a:ahLst/>
            <a:cxnLst/>
            <a:rect l="l" t="t" r="r" b="b"/>
            <a:pathLst>
              <a:path w="13074650" h="0">
                <a:moveTo>
                  <a:pt x="0" y="0"/>
                </a:moveTo>
                <a:lnTo>
                  <a:pt x="13074396" y="0"/>
                </a:lnTo>
              </a:path>
            </a:pathLst>
          </a:custGeom>
          <a:ln w="1295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 txBox="1"/>
          <p:nvPr/>
        </p:nvSpPr>
        <p:spPr>
          <a:xfrm>
            <a:off x="2741167" y="5637402"/>
            <a:ext cx="270510" cy="17208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50" spc="-25">
                <a:solidFill>
                  <a:srgbClr val="FF0000"/>
                </a:solidFill>
                <a:latin typeface="Arial MT"/>
                <a:cs typeface="Arial MT"/>
              </a:rPr>
              <a:t>NGL</a:t>
            </a:r>
            <a:endParaRPr sz="950">
              <a:latin typeface="Arial MT"/>
              <a:cs typeface="Arial MT"/>
            </a:endParaRPr>
          </a:p>
        </p:txBody>
      </p:sp>
      <p:sp>
        <p:nvSpPr>
          <p:cNvPr id="7" name="object 7" descr=""/>
          <p:cNvSpPr/>
          <p:nvPr/>
        </p:nvSpPr>
        <p:spPr>
          <a:xfrm>
            <a:off x="2417064" y="265175"/>
            <a:ext cx="13462000" cy="9841865"/>
          </a:xfrm>
          <a:custGeom>
            <a:avLst/>
            <a:gdLst/>
            <a:ahLst/>
            <a:cxnLst/>
            <a:rect l="l" t="t" r="r" b="b"/>
            <a:pathLst>
              <a:path w="13462000" h="9841865">
                <a:moveTo>
                  <a:pt x="194183" y="184657"/>
                </a:moveTo>
                <a:lnTo>
                  <a:pt x="13267182" y="184657"/>
                </a:lnTo>
                <a:lnTo>
                  <a:pt x="13267182" y="9677438"/>
                </a:lnTo>
                <a:lnTo>
                  <a:pt x="194183" y="9677438"/>
                </a:lnTo>
                <a:lnTo>
                  <a:pt x="194183" y="184657"/>
                </a:lnTo>
              </a:path>
              <a:path w="13462000" h="9841865">
                <a:moveTo>
                  <a:pt x="13461492" y="0"/>
                </a:moveTo>
                <a:lnTo>
                  <a:pt x="13461492" y="9841623"/>
                </a:lnTo>
              </a:path>
              <a:path w="13462000" h="9841865">
                <a:moveTo>
                  <a:pt x="0" y="9841623"/>
                </a:moveTo>
                <a:lnTo>
                  <a:pt x="0" y="0"/>
                </a:lnTo>
              </a:path>
              <a:path w="13462000" h="9841865">
                <a:moveTo>
                  <a:pt x="288036" y="8372729"/>
                </a:moveTo>
                <a:lnTo>
                  <a:pt x="2257679" y="8372729"/>
                </a:lnTo>
                <a:lnTo>
                  <a:pt x="2257679" y="9607804"/>
                </a:lnTo>
                <a:lnTo>
                  <a:pt x="288036" y="9607804"/>
                </a:lnTo>
                <a:lnTo>
                  <a:pt x="288036" y="8372729"/>
                </a:lnTo>
              </a:path>
            </a:pathLst>
          </a:custGeom>
          <a:ln w="1295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 txBox="1"/>
          <p:nvPr/>
        </p:nvSpPr>
        <p:spPr>
          <a:xfrm>
            <a:off x="12704191" y="9355937"/>
            <a:ext cx="717550" cy="15748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850">
                <a:solidFill>
                  <a:srgbClr val="FF0000"/>
                </a:solidFill>
                <a:latin typeface="Arial MT"/>
                <a:cs typeface="Arial MT"/>
              </a:rPr>
              <a:t>CHECKED</a:t>
            </a:r>
            <a:r>
              <a:rPr dirty="0" sz="850" spc="-45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dirty="0" sz="850" spc="-25">
                <a:solidFill>
                  <a:srgbClr val="FF0000"/>
                </a:solidFill>
                <a:latin typeface="Arial MT"/>
                <a:cs typeface="Arial MT"/>
              </a:rPr>
              <a:t>BY</a:t>
            </a:r>
            <a:endParaRPr sz="850">
              <a:latin typeface="Arial MT"/>
              <a:cs typeface="Arial MT"/>
            </a:endParaRPr>
          </a:p>
        </p:txBody>
      </p:sp>
      <p:sp>
        <p:nvSpPr>
          <p:cNvPr id="9" name="object 9" descr=""/>
          <p:cNvSpPr/>
          <p:nvPr/>
        </p:nvSpPr>
        <p:spPr>
          <a:xfrm>
            <a:off x="12600431" y="8638031"/>
            <a:ext cx="2098675" cy="1236345"/>
          </a:xfrm>
          <a:custGeom>
            <a:avLst/>
            <a:gdLst/>
            <a:ahLst/>
            <a:cxnLst/>
            <a:rect l="l" t="t" r="r" b="b"/>
            <a:pathLst>
              <a:path w="2098675" h="1236345">
                <a:moveTo>
                  <a:pt x="906652" y="0"/>
                </a:moveTo>
                <a:lnTo>
                  <a:pt x="906652" y="1235964"/>
                </a:lnTo>
              </a:path>
              <a:path w="2098675" h="1236345">
                <a:moveTo>
                  <a:pt x="0" y="0"/>
                </a:moveTo>
                <a:lnTo>
                  <a:pt x="2098294" y="0"/>
                </a:lnTo>
                <a:lnTo>
                  <a:pt x="2098294" y="330073"/>
                </a:lnTo>
                <a:lnTo>
                  <a:pt x="0" y="330073"/>
                </a:lnTo>
                <a:lnTo>
                  <a:pt x="0" y="0"/>
                </a:lnTo>
              </a:path>
            </a:pathLst>
          </a:custGeom>
          <a:ln w="1295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 txBox="1"/>
          <p:nvPr/>
        </p:nvSpPr>
        <p:spPr>
          <a:xfrm>
            <a:off x="12701143" y="9675062"/>
            <a:ext cx="310515" cy="15748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850" spc="-20">
                <a:solidFill>
                  <a:srgbClr val="FF0000"/>
                </a:solidFill>
                <a:latin typeface="Arial MT"/>
                <a:cs typeface="Arial MT"/>
              </a:rPr>
              <a:t>DATE</a:t>
            </a:r>
            <a:endParaRPr sz="850">
              <a:latin typeface="Arial MT"/>
              <a:cs typeface="Arial MT"/>
            </a:endParaRPr>
          </a:p>
        </p:txBody>
      </p:sp>
      <p:sp>
        <p:nvSpPr>
          <p:cNvPr id="11" name="object 11" descr=""/>
          <p:cNvSpPr/>
          <p:nvPr/>
        </p:nvSpPr>
        <p:spPr>
          <a:xfrm>
            <a:off x="12600431" y="9297923"/>
            <a:ext cx="2098675" cy="576580"/>
          </a:xfrm>
          <a:custGeom>
            <a:avLst/>
            <a:gdLst/>
            <a:ahLst/>
            <a:cxnLst/>
            <a:rect l="l" t="t" r="r" b="b"/>
            <a:pathLst>
              <a:path w="2098675" h="576579">
                <a:moveTo>
                  <a:pt x="0" y="330225"/>
                </a:moveTo>
                <a:lnTo>
                  <a:pt x="2098294" y="330225"/>
                </a:lnTo>
                <a:lnTo>
                  <a:pt x="2098294" y="576071"/>
                </a:lnTo>
                <a:lnTo>
                  <a:pt x="0" y="576071"/>
                </a:lnTo>
                <a:lnTo>
                  <a:pt x="0" y="330225"/>
                </a:lnTo>
              </a:path>
              <a:path w="2098675" h="576579">
                <a:moveTo>
                  <a:pt x="0" y="0"/>
                </a:moveTo>
                <a:lnTo>
                  <a:pt x="2098294" y="0"/>
                </a:lnTo>
                <a:lnTo>
                  <a:pt x="2098294" y="330225"/>
                </a:lnTo>
                <a:lnTo>
                  <a:pt x="0" y="330225"/>
                </a:lnTo>
                <a:lnTo>
                  <a:pt x="0" y="0"/>
                </a:lnTo>
              </a:path>
            </a:pathLst>
          </a:custGeom>
          <a:ln w="1295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 txBox="1"/>
          <p:nvPr/>
        </p:nvSpPr>
        <p:spPr>
          <a:xfrm>
            <a:off x="13664311" y="8712200"/>
            <a:ext cx="252729" cy="15748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850">
                <a:solidFill>
                  <a:srgbClr val="2576B9"/>
                </a:solidFill>
                <a:latin typeface="Arial MT"/>
                <a:cs typeface="Arial MT"/>
              </a:rPr>
              <a:t>V.</a:t>
            </a:r>
            <a:r>
              <a:rPr dirty="0" sz="850" spc="-25">
                <a:solidFill>
                  <a:srgbClr val="2576B9"/>
                </a:solidFill>
                <a:latin typeface="Arial MT"/>
                <a:cs typeface="Arial MT"/>
              </a:rPr>
              <a:t> A.</a:t>
            </a:r>
            <a:endParaRPr sz="850">
              <a:latin typeface="Arial MT"/>
              <a:cs typeface="Arial MT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8594597" y="8705468"/>
            <a:ext cx="3843020" cy="1030605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algn="ctr" marL="215265">
              <a:lnSpc>
                <a:spcPct val="100000"/>
              </a:lnSpc>
              <a:spcBef>
                <a:spcPts val="115"/>
              </a:spcBef>
            </a:pPr>
            <a:r>
              <a:rPr dirty="0" u="sng" sz="85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 MT"/>
                <a:cs typeface="Arial MT"/>
              </a:rPr>
              <a:t>JOB</a:t>
            </a:r>
            <a:r>
              <a:rPr dirty="0" u="sng" sz="850" spc="-25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 MT"/>
                <a:cs typeface="Arial MT"/>
              </a:rPr>
              <a:t> </a:t>
            </a:r>
            <a:r>
              <a:rPr dirty="0" u="sng" sz="850" spc="-1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 MT"/>
                <a:cs typeface="Arial MT"/>
              </a:rPr>
              <a:t>TITLE</a:t>
            </a:r>
            <a:endParaRPr sz="850">
              <a:latin typeface="Arial MT"/>
              <a:cs typeface="Arial MT"/>
            </a:endParaRPr>
          </a:p>
          <a:p>
            <a:pPr algn="ctr" marL="12065" marR="5080" indent="36195">
              <a:lnSpc>
                <a:spcPts val="2320"/>
              </a:lnSpc>
              <a:spcBef>
                <a:spcPts val="10"/>
              </a:spcBef>
            </a:pPr>
            <a:r>
              <a:rPr dirty="0" sz="1850" spc="135" b="1" i="1">
                <a:latin typeface="Arial"/>
                <a:cs typeface="Arial"/>
              </a:rPr>
              <a:t>ANAEROBIC</a:t>
            </a:r>
            <a:r>
              <a:rPr dirty="0" sz="1850" spc="280" b="1" i="1">
                <a:latin typeface="Arial"/>
                <a:cs typeface="Arial"/>
              </a:rPr>
              <a:t> </a:t>
            </a:r>
            <a:r>
              <a:rPr dirty="0" sz="1850" spc="95" b="1" i="1">
                <a:latin typeface="Arial"/>
                <a:cs typeface="Arial"/>
              </a:rPr>
              <a:t>AEROBIC </a:t>
            </a:r>
            <a:r>
              <a:rPr dirty="0" sz="1850" spc="80" b="1" i="1">
                <a:latin typeface="Arial"/>
                <a:cs typeface="Arial"/>
              </a:rPr>
              <a:t>SEWAGE</a:t>
            </a:r>
            <a:r>
              <a:rPr dirty="0" sz="1850" spc="280" b="1" i="1">
                <a:latin typeface="Arial"/>
                <a:cs typeface="Arial"/>
              </a:rPr>
              <a:t> </a:t>
            </a:r>
            <a:r>
              <a:rPr dirty="0" sz="1850" spc="140" b="1" i="1">
                <a:latin typeface="Arial"/>
                <a:cs typeface="Arial"/>
              </a:rPr>
              <a:t>TREATMENT</a:t>
            </a:r>
            <a:r>
              <a:rPr dirty="0" sz="1850" spc="400" b="1" i="1">
                <a:latin typeface="Arial"/>
                <a:cs typeface="Arial"/>
              </a:rPr>
              <a:t> </a:t>
            </a:r>
            <a:r>
              <a:rPr dirty="0" sz="1850" spc="110" b="1" i="1">
                <a:latin typeface="Arial"/>
                <a:cs typeface="Arial"/>
              </a:rPr>
              <a:t>PLANT </a:t>
            </a:r>
            <a:r>
              <a:rPr dirty="0" sz="1850" spc="95" b="1" i="1">
                <a:latin typeface="Arial"/>
                <a:cs typeface="Arial"/>
              </a:rPr>
              <a:t>(AASTP)</a:t>
            </a:r>
            <a:endParaRPr sz="1850">
              <a:latin typeface="Arial"/>
              <a:cs typeface="Arial"/>
            </a:endParaRPr>
          </a:p>
        </p:txBody>
      </p:sp>
      <p:sp>
        <p:nvSpPr>
          <p:cNvPr id="14" name="object 14" descr=""/>
          <p:cNvSpPr/>
          <p:nvPr/>
        </p:nvSpPr>
        <p:spPr>
          <a:xfrm>
            <a:off x="5995415" y="8638031"/>
            <a:ext cx="2491740" cy="1236345"/>
          </a:xfrm>
          <a:custGeom>
            <a:avLst/>
            <a:gdLst/>
            <a:ahLst/>
            <a:cxnLst/>
            <a:rect l="l" t="t" r="r" b="b"/>
            <a:pathLst>
              <a:path w="2491740" h="1236345">
                <a:moveTo>
                  <a:pt x="0" y="0"/>
                </a:moveTo>
                <a:lnTo>
                  <a:pt x="2491740" y="0"/>
                </a:lnTo>
                <a:lnTo>
                  <a:pt x="2491740" y="1235964"/>
                </a:lnTo>
                <a:lnTo>
                  <a:pt x="0" y="1235964"/>
                </a:lnTo>
                <a:lnTo>
                  <a:pt x="0" y="0"/>
                </a:lnTo>
              </a:path>
            </a:pathLst>
          </a:custGeom>
          <a:ln w="1295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 descr=""/>
          <p:cNvSpPr txBox="1"/>
          <p:nvPr/>
        </p:nvSpPr>
        <p:spPr>
          <a:xfrm>
            <a:off x="12701143" y="8712200"/>
            <a:ext cx="598805" cy="15748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850">
                <a:solidFill>
                  <a:srgbClr val="FF0000"/>
                </a:solidFill>
                <a:latin typeface="Arial MT"/>
                <a:cs typeface="Arial MT"/>
              </a:rPr>
              <a:t>DRAWN</a:t>
            </a:r>
            <a:r>
              <a:rPr dirty="0" sz="850" spc="-7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dirty="0" sz="850" spc="-25">
                <a:solidFill>
                  <a:srgbClr val="FF0000"/>
                </a:solidFill>
                <a:latin typeface="Arial MT"/>
                <a:cs typeface="Arial MT"/>
              </a:rPr>
              <a:t>BY</a:t>
            </a:r>
            <a:endParaRPr sz="850">
              <a:latin typeface="Arial MT"/>
              <a:cs typeface="Arial MT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12701143" y="9055709"/>
            <a:ext cx="752475" cy="15748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850" spc="-10">
                <a:solidFill>
                  <a:srgbClr val="FF0000"/>
                </a:solidFill>
                <a:latin typeface="Arial MT"/>
                <a:cs typeface="Arial MT"/>
              </a:rPr>
              <a:t>DESIGNED </a:t>
            </a:r>
            <a:r>
              <a:rPr dirty="0" sz="850" spc="-25">
                <a:solidFill>
                  <a:srgbClr val="FF0000"/>
                </a:solidFill>
                <a:latin typeface="Arial MT"/>
                <a:cs typeface="Arial MT"/>
              </a:rPr>
              <a:t>BY</a:t>
            </a:r>
            <a:endParaRPr sz="850">
              <a:latin typeface="Arial MT"/>
              <a:cs typeface="Arial MT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13656690" y="9055709"/>
            <a:ext cx="170815" cy="15748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850" spc="-25">
                <a:solidFill>
                  <a:srgbClr val="2576B9"/>
                </a:solidFill>
                <a:latin typeface="Arial MT"/>
                <a:cs typeface="Arial MT"/>
              </a:rPr>
              <a:t>M.I</a:t>
            </a:r>
            <a:endParaRPr sz="850">
              <a:latin typeface="Arial MT"/>
              <a:cs typeface="Arial MT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13656310" y="9355937"/>
            <a:ext cx="735965" cy="15748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850">
                <a:solidFill>
                  <a:srgbClr val="2576B9"/>
                </a:solidFill>
                <a:latin typeface="Arial MT"/>
                <a:cs typeface="Arial MT"/>
              </a:rPr>
              <a:t>ENGR.</a:t>
            </a:r>
            <a:r>
              <a:rPr dirty="0" sz="850" spc="-35">
                <a:solidFill>
                  <a:srgbClr val="2576B9"/>
                </a:solidFill>
                <a:latin typeface="Arial MT"/>
                <a:cs typeface="Arial MT"/>
              </a:rPr>
              <a:t> </a:t>
            </a:r>
            <a:r>
              <a:rPr dirty="0" sz="850">
                <a:solidFill>
                  <a:srgbClr val="2576B9"/>
                </a:solidFill>
                <a:latin typeface="Arial MT"/>
                <a:cs typeface="Arial MT"/>
              </a:rPr>
              <a:t>F.</a:t>
            </a:r>
            <a:r>
              <a:rPr dirty="0" sz="850" spc="-40">
                <a:solidFill>
                  <a:srgbClr val="2576B9"/>
                </a:solidFill>
                <a:latin typeface="Arial MT"/>
                <a:cs typeface="Arial MT"/>
              </a:rPr>
              <a:t> </a:t>
            </a:r>
            <a:r>
              <a:rPr dirty="0" sz="850">
                <a:solidFill>
                  <a:srgbClr val="2576B9"/>
                </a:solidFill>
                <a:latin typeface="Arial MT"/>
                <a:cs typeface="Arial MT"/>
              </a:rPr>
              <a:t>O.</a:t>
            </a:r>
            <a:r>
              <a:rPr dirty="0" sz="850" spc="-30">
                <a:solidFill>
                  <a:srgbClr val="2576B9"/>
                </a:solidFill>
                <a:latin typeface="Arial MT"/>
                <a:cs typeface="Arial MT"/>
              </a:rPr>
              <a:t> </a:t>
            </a:r>
            <a:r>
              <a:rPr dirty="0" sz="850" spc="-50">
                <a:solidFill>
                  <a:srgbClr val="2576B9"/>
                </a:solidFill>
                <a:latin typeface="Arial MT"/>
                <a:cs typeface="Arial MT"/>
              </a:rPr>
              <a:t>E</a:t>
            </a:r>
            <a:endParaRPr sz="850">
              <a:latin typeface="Arial MT"/>
              <a:cs typeface="Arial MT"/>
            </a:endParaRPr>
          </a:p>
        </p:txBody>
      </p:sp>
      <p:sp>
        <p:nvSpPr>
          <p:cNvPr id="19" name="object 19" descr=""/>
          <p:cNvSpPr/>
          <p:nvPr/>
        </p:nvSpPr>
        <p:spPr>
          <a:xfrm>
            <a:off x="12600431" y="8968740"/>
            <a:ext cx="2098675" cy="329565"/>
          </a:xfrm>
          <a:custGeom>
            <a:avLst/>
            <a:gdLst/>
            <a:ahLst/>
            <a:cxnLst/>
            <a:rect l="l" t="t" r="r" b="b"/>
            <a:pathLst>
              <a:path w="2098675" h="329565">
                <a:moveTo>
                  <a:pt x="0" y="0"/>
                </a:moveTo>
                <a:lnTo>
                  <a:pt x="2098294" y="0"/>
                </a:lnTo>
                <a:lnTo>
                  <a:pt x="2098294" y="329183"/>
                </a:lnTo>
                <a:lnTo>
                  <a:pt x="0" y="329183"/>
                </a:lnTo>
                <a:lnTo>
                  <a:pt x="0" y="0"/>
                </a:lnTo>
              </a:path>
            </a:pathLst>
          </a:custGeom>
          <a:ln w="1295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 descr=""/>
          <p:cNvSpPr txBox="1"/>
          <p:nvPr/>
        </p:nvSpPr>
        <p:spPr>
          <a:xfrm>
            <a:off x="14890241" y="8936532"/>
            <a:ext cx="597535" cy="63246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ts val="1000"/>
              </a:lnSpc>
              <a:spcBef>
                <a:spcPts val="115"/>
              </a:spcBef>
            </a:pPr>
            <a:r>
              <a:rPr dirty="0" sz="850" spc="-10">
                <a:solidFill>
                  <a:srgbClr val="FF0000"/>
                </a:solidFill>
                <a:latin typeface="Arial MT"/>
                <a:cs typeface="Arial MT"/>
              </a:rPr>
              <a:t>SHEET</a:t>
            </a:r>
            <a:r>
              <a:rPr dirty="0" sz="850" spc="-2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dirty="0" sz="850" spc="-25">
                <a:solidFill>
                  <a:srgbClr val="FF0000"/>
                </a:solidFill>
                <a:latin typeface="Arial MT"/>
                <a:cs typeface="Arial MT"/>
              </a:rPr>
              <a:t>NO.</a:t>
            </a:r>
            <a:endParaRPr sz="850">
              <a:latin typeface="Arial MT"/>
              <a:cs typeface="Arial MT"/>
            </a:endParaRPr>
          </a:p>
          <a:p>
            <a:pPr marL="57785">
              <a:lnSpc>
                <a:spcPts val="3760"/>
              </a:lnSpc>
            </a:pPr>
            <a:r>
              <a:rPr dirty="0" sz="3150" spc="-25" b="1">
                <a:latin typeface="Arial"/>
                <a:cs typeface="Arial"/>
              </a:rPr>
              <a:t>03</a:t>
            </a:r>
            <a:endParaRPr sz="3150">
              <a:latin typeface="Arial"/>
              <a:cs typeface="Arial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2781426" y="8779891"/>
            <a:ext cx="1801495" cy="8629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250">
                <a:solidFill>
                  <a:srgbClr val="2576B9"/>
                </a:solidFill>
                <a:latin typeface="Arial MT"/>
                <a:cs typeface="Arial MT"/>
              </a:rPr>
              <a:t>ELFAD</a:t>
            </a:r>
            <a:r>
              <a:rPr dirty="0" sz="1250" spc="15">
                <a:solidFill>
                  <a:srgbClr val="2576B9"/>
                </a:solidFill>
                <a:latin typeface="Arial MT"/>
                <a:cs typeface="Arial MT"/>
              </a:rPr>
              <a:t> </a:t>
            </a:r>
            <a:r>
              <a:rPr dirty="0" sz="1250">
                <a:solidFill>
                  <a:srgbClr val="2576B9"/>
                </a:solidFill>
                <a:latin typeface="Arial MT"/>
                <a:cs typeface="Arial MT"/>
              </a:rPr>
              <a:t>CONCEPT</a:t>
            </a:r>
            <a:r>
              <a:rPr dirty="0" sz="1250" spc="30">
                <a:solidFill>
                  <a:srgbClr val="2576B9"/>
                </a:solidFill>
                <a:latin typeface="Arial MT"/>
                <a:cs typeface="Arial MT"/>
              </a:rPr>
              <a:t> </a:t>
            </a:r>
            <a:r>
              <a:rPr dirty="0" sz="1250" spc="-25">
                <a:solidFill>
                  <a:srgbClr val="2576B9"/>
                </a:solidFill>
                <a:latin typeface="Arial MT"/>
                <a:cs typeface="Arial MT"/>
              </a:rPr>
              <a:t>LTD</a:t>
            </a:r>
            <a:endParaRPr sz="1250">
              <a:latin typeface="Arial MT"/>
              <a:cs typeface="Arial MT"/>
            </a:endParaRPr>
          </a:p>
          <a:p>
            <a:pPr marL="24765" marR="5080" indent="-5080">
              <a:lnSpc>
                <a:spcPct val="102400"/>
              </a:lnSpc>
              <a:spcBef>
                <a:spcPts val="5"/>
              </a:spcBef>
            </a:pPr>
            <a:r>
              <a:rPr dirty="0" sz="850">
                <a:latin typeface="Arial MT"/>
                <a:cs typeface="Arial MT"/>
              </a:rPr>
              <a:t>Shop</a:t>
            </a:r>
            <a:r>
              <a:rPr dirty="0" sz="850" spc="-20">
                <a:latin typeface="Arial MT"/>
                <a:cs typeface="Arial MT"/>
              </a:rPr>
              <a:t> </a:t>
            </a:r>
            <a:r>
              <a:rPr dirty="0" sz="850">
                <a:latin typeface="Arial MT"/>
                <a:cs typeface="Arial MT"/>
              </a:rPr>
              <a:t>D248,</a:t>
            </a:r>
            <a:r>
              <a:rPr dirty="0" sz="850" spc="-25">
                <a:latin typeface="Arial MT"/>
                <a:cs typeface="Arial MT"/>
              </a:rPr>
              <a:t> </a:t>
            </a:r>
            <a:r>
              <a:rPr dirty="0" sz="850">
                <a:latin typeface="Arial MT"/>
                <a:cs typeface="Arial MT"/>
              </a:rPr>
              <a:t>Ikota</a:t>
            </a:r>
            <a:r>
              <a:rPr dirty="0" sz="850" spc="-15">
                <a:latin typeface="Arial MT"/>
                <a:cs typeface="Arial MT"/>
              </a:rPr>
              <a:t> </a:t>
            </a:r>
            <a:r>
              <a:rPr dirty="0" sz="850">
                <a:latin typeface="Arial MT"/>
                <a:cs typeface="Arial MT"/>
              </a:rPr>
              <a:t>shopping</a:t>
            </a:r>
            <a:r>
              <a:rPr dirty="0" sz="850" spc="5">
                <a:latin typeface="Arial MT"/>
                <a:cs typeface="Arial MT"/>
              </a:rPr>
              <a:t> </a:t>
            </a:r>
            <a:r>
              <a:rPr dirty="0" sz="850" spc="-10">
                <a:latin typeface="Arial MT"/>
                <a:cs typeface="Arial MT"/>
              </a:rPr>
              <a:t>complex, </a:t>
            </a:r>
            <a:r>
              <a:rPr dirty="0" sz="850">
                <a:latin typeface="Arial MT"/>
                <a:cs typeface="Arial MT"/>
              </a:rPr>
              <a:t>VGC,</a:t>
            </a:r>
            <a:r>
              <a:rPr dirty="0" sz="850" spc="-30">
                <a:latin typeface="Arial MT"/>
                <a:cs typeface="Arial MT"/>
              </a:rPr>
              <a:t> </a:t>
            </a:r>
            <a:r>
              <a:rPr dirty="0" sz="850">
                <a:latin typeface="Arial MT"/>
                <a:cs typeface="Arial MT"/>
              </a:rPr>
              <a:t>Lekki</a:t>
            </a:r>
            <a:r>
              <a:rPr dirty="0" sz="850" spc="-20">
                <a:latin typeface="Arial MT"/>
                <a:cs typeface="Arial MT"/>
              </a:rPr>
              <a:t> </a:t>
            </a:r>
            <a:r>
              <a:rPr dirty="0" sz="850">
                <a:latin typeface="Arial MT"/>
                <a:cs typeface="Arial MT"/>
              </a:rPr>
              <a:t>Ajah</a:t>
            </a:r>
            <a:r>
              <a:rPr dirty="0" sz="850" spc="-5">
                <a:latin typeface="Arial MT"/>
                <a:cs typeface="Arial MT"/>
              </a:rPr>
              <a:t> </a:t>
            </a:r>
            <a:r>
              <a:rPr dirty="0" sz="850" spc="-10">
                <a:latin typeface="Arial MT"/>
                <a:cs typeface="Arial MT"/>
              </a:rPr>
              <a:t>Express,</a:t>
            </a:r>
            <a:r>
              <a:rPr dirty="0" sz="850" spc="5">
                <a:latin typeface="Arial MT"/>
                <a:cs typeface="Arial MT"/>
              </a:rPr>
              <a:t> </a:t>
            </a:r>
            <a:r>
              <a:rPr dirty="0" sz="850" spc="-10">
                <a:latin typeface="Arial MT"/>
                <a:cs typeface="Arial MT"/>
              </a:rPr>
              <a:t>Lagos.</a:t>
            </a:r>
            <a:endParaRPr sz="850">
              <a:latin typeface="Arial MT"/>
              <a:cs typeface="Arial MT"/>
            </a:endParaRPr>
          </a:p>
          <a:p>
            <a:pPr marL="20320">
              <a:lnSpc>
                <a:spcPts val="990"/>
              </a:lnSpc>
            </a:pPr>
            <a:r>
              <a:rPr dirty="0" sz="850">
                <a:latin typeface="Arial MT"/>
                <a:cs typeface="Arial MT"/>
              </a:rPr>
              <a:t>08037217936,</a:t>
            </a:r>
            <a:r>
              <a:rPr dirty="0" sz="850" spc="15">
                <a:latin typeface="Arial MT"/>
                <a:cs typeface="Arial MT"/>
              </a:rPr>
              <a:t> </a:t>
            </a:r>
            <a:r>
              <a:rPr dirty="0" sz="850" spc="-10">
                <a:latin typeface="Arial MT"/>
                <a:cs typeface="Arial MT"/>
              </a:rPr>
              <a:t>07082866677.</a:t>
            </a:r>
            <a:endParaRPr sz="850">
              <a:latin typeface="Arial MT"/>
              <a:cs typeface="Arial MT"/>
            </a:endParaRPr>
          </a:p>
          <a:p>
            <a:pPr marL="17145">
              <a:lnSpc>
                <a:spcPts val="1005"/>
              </a:lnSpc>
            </a:pPr>
            <a:r>
              <a:rPr dirty="0" u="sng" sz="850" spc="-1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 MT"/>
                <a:cs typeface="Arial MT"/>
                <a:hlinkClick r:id="rId2"/>
              </a:rPr>
              <a:t>info@elfadconcept.com</a:t>
            </a:r>
            <a:endParaRPr sz="850">
              <a:latin typeface="Arial MT"/>
              <a:cs typeface="Arial MT"/>
            </a:endParaRPr>
          </a:p>
          <a:p>
            <a:pPr marL="24765">
              <a:lnSpc>
                <a:spcPts val="1010"/>
              </a:lnSpc>
            </a:pPr>
            <a:r>
              <a:rPr dirty="0" u="sng" sz="850" spc="-1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 MT"/>
                <a:cs typeface="Arial MT"/>
                <a:hlinkClick r:id="rId3"/>
              </a:rPr>
              <a:t>www.elfadconcept.com</a:t>
            </a:r>
            <a:endParaRPr sz="850">
              <a:latin typeface="Arial MT"/>
              <a:cs typeface="Arial MT"/>
            </a:endParaRPr>
          </a:p>
        </p:txBody>
      </p:sp>
      <p:sp>
        <p:nvSpPr>
          <p:cNvPr id="22" name="object 22" descr=""/>
          <p:cNvSpPr/>
          <p:nvPr/>
        </p:nvSpPr>
        <p:spPr>
          <a:xfrm>
            <a:off x="2653283" y="8593835"/>
            <a:ext cx="12994005" cy="1312545"/>
          </a:xfrm>
          <a:custGeom>
            <a:avLst/>
            <a:gdLst/>
            <a:ahLst/>
            <a:cxnLst/>
            <a:rect l="l" t="t" r="r" b="b"/>
            <a:pathLst>
              <a:path w="12994005" h="1312545">
                <a:moveTo>
                  <a:pt x="12089003" y="43941"/>
                </a:moveTo>
                <a:lnTo>
                  <a:pt x="12956286" y="43941"/>
                </a:lnTo>
                <a:lnTo>
                  <a:pt x="12956286" y="1279766"/>
                </a:lnTo>
                <a:lnTo>
                  <a:pt x="12089003" y="1279766"/>
                </a:lnTo>
                <a:lnTo>
                  <a:pt x="12089003" y="43941"/>
                </a:lnTo>
              </a:path>
              <a:path w="12994005" h="1312545">
                <a:moveTo>
                  <a:pt x="5883656" y="43941"/>
                </a:moveTo>
                <a:lnTo>
                  <a:pt x="9898634" y="43941"/>
                </a:lnTo>
                <a:lnTo>
                  <a:pt x="9898634" y="1279766"/>
                </a:lnTo>
                <a:lnTo>
                  <a:pt x="5883656" y="1279766"/>
                </a:lnTo>
                <a:lnTo>
                  <a:pt x="5883656" y="43941"/>
                </a:lnTo>
              </a:path>
              <a:path w="12994005" h="1312545">
                <a:moveTo>
                  <a:pt x="0" y="0"/>
                </a:moveTo>
                <a:lnTo>
                  <a:pt x="12993624" y="0"/>
                </a:lnTo>
                <a:lnTo>
                  <a:pt x="12993624" y="1312036"/>
                </a:lnTo>
                <a:lnTo>
                  <a:pt x="0" y="1312036"/>
                </a:lnTo>
                <a:lnTo>
                  <a:pt x="0" y="0"/>
                </a:lnTo>
              </a:path>
            </a:pathLst>
          </a:custGeom>
          <a:ln w="1295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 descr=""/>
          <p:cNvSpPr txBox="1"/>
          <p:nvPr/>
        </p:nvSpPr>
        <p:spPr>
          <a:xfrm>
            <a:off x="7454010" y="4487417"/>
            <a:ext cx="53340" cy="71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3970" marR="5080" indent="-1905">
              <a:lnSpc>
                <a:spcPct val="100000"/>
              </a:lnSpc>
              <a:spcBef>
                <a:spcPts val="95"/>
              </a:spcBef>
            </a:pPr>
            <a:r>
              <a:rPr dirty="0" sz="100" spc="-35">
                <a:solidFill>
                  <a:srgbClr val="FF0000"/>
                </a:solidFill>
                <a:latin typeface="Arial MT"/>
                <a:cs typeface="Arial MT"/>
              </a:rPr>
              <a:t>INLETC</a:t>
            </a:r>
            <a:r>
              <a:rPr dirty="0" sz="100" spc="50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dirty="0" sz="100" spc="-35">
                <a:solidFill>
                  <a:srgbClr val="FF0000"/>
                </a:solidFill>
                <a:latin typeface="Arial MT"/>
                <a:cs typeface="Arial MT"/>
              </a:rPr>
              <a:t>HAMB</a:t>
            </a:r>
            <a:r>
              <a:rPr dirty="0" sz="100" spc="50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dirty="0" sz="100" spc="-25">
                <a:solidFill>
                  <a:srgbClr val="FF0000"/>
                </a:solidFill>
                <a:latin typeface="Arial MT"/>
                <a:cs typeface="Arial MT"/>
              </a:rPr>
              <a:t>ER</a:t>
            </a:r>
            <a:endParaRPr sz="100">
              <a:latin typeface="Arial MT"/>
              <a:cs typeface="Arial MT"/>
            </a:endParaRPr>
          </a:p>
        </p:txBody>
      </p:sp>
      <p:sp>
        <p:nvSpPr>
          <p:cNvPr id="24" name="object 24" descr=""/>
          <p:cNvSpPr txBox="1"/>
          <p:nvPr/>
        </p:nvSpPr>
        <p:spPr>
          <a:xfrm>
            <a:off x="13662152" y="9675672"/>
            <a:ext cx="817880" cy="15748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850">
                <a:solidFill>
                  <a:srgbClr val="2576B9"/>
                </a:solidFill>
                <a:latin typeface="Arial MT"/>
                <a:cs typeface="Arial MT"/>
              </a:rPr>
              <a:t>JANUARY,</a:t>
            </a:r>
            <a:r>
              <a:rPr dirty="0" sz="850" spc="-60">
                <a:solidFill>
                  <a:srgbClr val="2576B9"/>
                </a:solidFill>
                <a:latin typeface="Arial MT"/>
                <a:cs typeface="Arial MT"/>
              </a:rPr>
              <a:t> </a:t>
            </a:r>
            <a:r>
              <a:rPr dirty="0" sz="850" spc="-20">
                <a:solidFill>
                  <a:srgbClr val="2576B9"/>
                </a:solidFill>
                <a:latin typeface="Arial MT"/>
                <a:cs typeface="Arial MT"/>
              </a:rPr>
              <a:t>2026</a:t>
            </a:r>
            <a:endParaRPr sz="850">
              <a:latin typeface="Arial MT"/>
              <a:cs typeface="Arial MT"/>
            </a:endParaRPr>
          </a:p>
        </p:txBody>
      </p:sp>
      <p:grpSp>
        <p:nvGrpSpPr>
          <p:cNvPr id="25" name="object 25" descr=""/>
          <p:cNvGrpSpPr/>
          <p:nvPr/>
        </p:nvGrpSpPr>
        <p:grpSpPr>
          <a:xfrm>
            <a:off x="2603944" y="5818060"/>
            <a:ext cx="2783840" cy="2148205"/>
            <a:chOff x="2603944" y="5818060"/>
            <a:chExt cx="2783840" cy="2148205"/>
          </a:xfrm>
        </p:grpSpPr>
        <p:sp>
          <p:nvSpPr>
            <p:cNvPr id="26" name="object 26" descr=""/>
            <p:cNvSpPr/>
            <p:nvPr/>
          </p:nvSpPr>
          <p:spPr>
            <a:xfrm>
              <a:off x="2610612" y="5858255"/>
              <a:ext cx="2770505" cy="2069464"/>
            </a:xfrm>
            <a:custGeom>
              <a:avLst/>
              <a:gdLst/>
              <a:ahLst/>
              <a:cxnLst/>
              <a:rect l="l" t="t" r="r" b="b"/>
              <a:pathLst>
                <a:path w="2770504" h="2069465">
                  <a:moveTo>
                    <a:pt x="87249" y="0"/>
                  </a:moveTo>
                  <a:lnTo>
                    <a:pt x="2715514" y="0"/>
                  </a:lnTo>
                </a:path>
                <a:path w="2770504" h="2069465">
                  <a:moveTo>
                    <a:pt x="0" y="97536"/>
                  </a:moveTo>
                  <a:lnTo>
                    <a:pt x="2770504" y="97536"/>
                  </a:lnTo>
                </a:path>
                <a:path w="2770504" h="2069465">
                  <a:moveTo>
                    <a:pt x="87249" y="194945"/>
                  </a:moveTo>
                  <a:lnTo>
                    <a:pt x="2715514" y="194945"/>
                  </a:lnTo>
                </a:path>
                <a:path w="2770504" h="2069465">
                  <a:moveTo>
                    <a:pt x="0" y="292481"/>
                  </a:moveTo>
                  <a:lnTo>
                    <a:pt x="2770504" y="292481"/>
                  </a:lnTo>
                </a:path>
                <a:path w="2770504" h="2069465">
                  <a:moveTo>
                    <a:pt x="87249" y="390017"/>
                  </a:moveTo>
                  <a:lnTo>
                    <a:pt x="2715514" y="390017"/>
                  </a:lnTo>
                </a:path>
                <a:path w="2770504" h="2069465">
                  <a:moveTo>
                    <a:pt x="0" y="486791"/>
                  </a:moveTo>
                  <a:lnTo>
                    <a:pt x="2770504" y="486791"/>
                  </a:lnTo>
                </a:path>
                <a:path w="2770504" h="2069465">
                  <a:moveTo>
                    <a:pt x="87249" y="584200"/>
                  </a:moveTo>
                  <a:lnTo>
                    <a:pt x="2715514" y="584200"/>
                  </a:lnTo>
                </a:path>
                <a:path w="2770504" h="2069465">
                  <a:moveTo>
                    <a:pt x="0" y="681736"/>
                  </a:moveTo>
                  <a:lnTo>
                    <a:pt x="2770504" y="681736"/>
                  </a:lnTo>
                </a:path>
                <a:path w="2770504" h="2069465">
                  <a:moveTo>
                    <a:pt x="87249" y="779272"/>
                  </a:moveTo>
                  <a:lnTo>
                    <a:pt x="2715514" y="779272"/>
                  </a:lnTo>
                </a:path>
                <a:path w="2770504" h="2069465">
                  <a:moveTo>
                    <a:pt x="0" y="876681"/>
                  </a:moveTo>
                  <a:lnTo>
                    <a:pt x="2770504" y="876681"/>
                  </a:lnTo>
                </a:path>
                <a:path w="2770504" h="2069465">
                  <a:moveTo>
                    <a:pt x="87249" y="973455"/>
                  </a:moveTo>
                  <a:lnTo>
                    <a:pt x="2715514" y="973455"/>
                  </a:lnTo>
                </a:path>
                <a:path w="2770504" h="2069465">
                  <a:moveTo>
                    <a:pt x="0" y="1070991"/>
                  </a:moveTo>
                  <a:lnTo>
                    <a:pt x="2770504" y="1070991"/>
                  </a:lnTo>
                </a:path>
                <a:path w="2770504" h="2069465">
                  <a:moveTo>
                    <a:pt x="87249" y="1168400"/>
                  </a:moveTo>
                  <a:lnTo>
                    <a:pt x="2715514" y="1168400"/>
                  </a:lnTo>
                </a:path>
                <a:path w="2770504" h="2069465">
                  <a:moveTo>
                    <a:pt x="0" y="1265936"/>
                  </a:moveTo>
                  <a:lnTo>
                    <a:pt x="2770504" y="1265936"/>
                  </a:lnTo>
                </a:path>
                <a:path w="2770504" h="2069465">
                  <a:moveTo>
                    <a:pt x="87249" y="1363472"/>
                  </a:moveTo>
                  <a:lnTo>
                    <a:pt x="2715514" y="1363472"/>
                  </a:lnTo>
                </a:path>
                <a:path w="2770504" h="2069465">
                  <a:moveTo>
                    <a:pt x="0" y="1460246"/>
                  </a:moveTo>
                  <a:lnTo>
                    <a:pt x="2770504" y="1460246"/>
                  </a:lnTo>
                </a:path>
                <a:path w="2770504" h="2069465">
                  <a:moveTo>
                    <a:pt x="87249" y="1557655"/>
                  </a:moveTo>
                  <a:lnTo>
                    <a:pt x="2715514" y="1557655"/>
                  </a:lnTo>
                </a:path>
                <a:path w="2770504" h="2069465">
                  <a:moveTo>
                    <a:pt x="0" y="1655191"/>
                  </a:moveTo>
                  <a:lnTo>
                    <a:pt x="2770504" y="1655191"/>
                  </a:lnTo>
                </a:path>
                <a:path w="2770504" h="2069465">
                  <a:moveTo>
                    <a:pt x="87249" y="1752727"/>
                  </a:moveTo>
                  <a:lnTo>
                    <a:pt x="2715514" y="1752727"/>
                  </a:lnTo>
                </a:path>
                <a:path w="2770504" h="2069465">
                  <a:moveTo>
                    <a:pt x="0" y="1850136"/>
                  </a:moveTo>
                  <a:lnTo>
                    <a:pt x="2770504" y="1850136"/>
                  </a:lnTo>
                </a:path>
                <a:path w="2770504" h="2069465">
                  <a:moveTo>
                    <a:pt x="87249" y="1947672"/>
                  </a:moveTo>
                  <a:lnTo>
                    <a:pt x="2715514" y="1947672"/>
                  </a:lnTo>
                </a:path>
                <a:path w="2770504" h="2069465">
                  <a:moveTo>
                    <a:pt x="0" y="2044446"/>
                  </a:moveTo>
                  <a:lnTo>
                    <a:pt x="2770504" y="2044446"/>
                  </a:lnTo>
                </a:path>
                <a:path w="2770504" h="2069465">
                  <a:moveTo>
                    <a:pt x="0" y="60833"/>
                  </a:moveTo>
                  <a:lnTo>
                    <a:pt x="2770504" y="60833"/>
                  </a:lnTo>
                </a:path>
                <a:path w="2770504" h="2069465">
                  <a:moveTo>
                    <a:pt x="87249" y="158369"/>
                  </a:moveTo>
                  <a:lnTo>
                    <a:pt x="2715514" y="158369"/>
                  </a:lnTo>
                </a:path>
                <a:path w="2770504" h="2069465">
                  <a:moveTo>
                    <a:pt x="0" y="255778"/>
                  </a:moveTo>
                  <a:lnTo>
                    <a:pt x="2770504" y="255778"/>
                  </a:lnTo>
                </a:path>
                <a:path w="2770504" h="2069465">
                  <a:moveTo>
                    <a:pt x="87249" y="353314"/>
                  </a:moveTo>
                  <a:lnTo>
                    <a:pt x="2715514" y="353314"/>
                  </a:lnTo>
                </a:path>
                <a:path w="2770504" h="2069465">
                  <a:moveTo>
                    <a:pt x="0" y="450850"/>
                  </a:moveTo>
                  <a:lnTo>
                    <a:pt x="2770504" y="450850"/>
                  </a:lnTo>
                </a:path>
                <a:path w="2770504" h="2069465">
                  <a:moveTo>
                    <a:pt x="87249" y="547624"/>
                  </a:moveTo>
                  <a:lnTo>
                    <a:pt x="2715514" y="547624"/>
                  </a:lnTo>
                </a:path>
                <a:path w="2770504" h="2069465">
                  <a:moveTo>
                    <a:pt x="0" y="645033"/>
                  </a:moveTo>
                  <a:lnTo>
                    <a:pt x="2770504" y="645033"/>
                  </a:lnTo>
                </a:path>
                <a:path w="2770504" h="2069465">
                  <a:moveTo>
                    <a:pt x="87249" y="742569"/>
                  </a:moveTo>
                  <a:lnTo>
                    <a:pt x="2715514" y="742569"/>
                  </a:lnTo>
                </a:path>
                <a:path w="2770504" h="2069465">
                  <a:moveTo>
                    <a:pt x="0" y="840105"/>
                  </a:moveTo>
                  <a:lnTo>
                    <a:pt x="2770504" y="840105"/>
                  </a:lnTo>
                </a:path>
                <a:path w="2770504" h="2069465">
                  <a:moveTo>
                    <a:pt x="87249" y="937514"/>
                  </a:moveTo>
                  <a:lnTo>
                    <a:pt x="2715514" y="937514"/>
                  </a:lnTo>
                </a:path>
                <a:path w="2770504" h="2069465">
                  <a:moveTo>
                    <a:pt x="0" y="1034288"/>
                  </a:moveTo>
                  <a:lnTo>
                    <a:pt x="2770504" y="1034288"/>
                  </a:lnTo>
                </a:path>
                <a:path w="2770504" h="2069465">
                  <a:moveTo>
                    <a:pt x="87249" y="1131824"/>
                  </a:moveTo>
                  <a:lnTo>
                    <a:pt x="2715514" y="1131824"/>
                  </a:lnTo>
                </a:path>
                <a:path w="2770504" h="2069465">
                  <a:moveTo>
                    <a:pt x="0" y="1229233"/>
                  </a:moveTo>
                  <a:lnTo>
                    <a:pt x="2770504" y="1229233"/>
                  </a:lnTo>
                </a:path>
                <a:path w="2770504" h="2069465">
                  <a:moveTo>
                    <a:pt x="87249" y="1326769"/>
                  </a:moveTo>
                  <a:lnTo>
                    <a:pt x="2715514" y="1326769"/>
                  </a:lnTo>
                </a:path>
                <a:path w="2770504" h="2069465">
                  <a:moveTo>
                    <a:pt x="0" y="1424305"/>
                  </a:moveTo>
                  <a:lnTo>
                    <a:pt x="2770504" y="1424305"/>
                  </a:lnTo>
                </a:path>
                <a:path w="2770504" h="2069465">
                  <a:moveTo>
                    <a:pt x="87249" y="1521714"/>
                  </a:moveTo>
                  <a:lnTo>
                    <a:pt x="2715514" y="1521714"/>
                  </a:lnTo>
                </a:path>
                <a:path w="2770504" h="2069465">
                  <a:moveTo>
                    <a:pt x="0" y="1618488"/>
                  </a:moveTo>
                  <a:lnTo>
                    <a:pt x="2770504" y="1618488"/>
                  </a:lnTo>
                </a:path>
                <a:path w="2770504" h="2069465">
                  <a:moveTo>
                    <a:pt x="87249" y="1716024"/>
                  </a:moveTo>
                  <a:lnTo>
                    <a:pt x="2715514" y="1716024"/>
                  </a:lnTo>
                </a:path>
                <a:path w="2770504" h="2069465">
                  <a:moveTo>
                    <a:pt x="0" y="1813560"/>
                  </a:moveTo>
                  <a:lnTo>
                    <a:pt x="2770504" y="1813560"/>
                  </a:lnTo>
                </a:path>
                <a:path w="2770504" h="2069465">
                  <a:moveTo>
                    <a:pt x="87249" y="1910969"/>
                  </a:moveTo>
                  <a:lnTo>
                    <a:pt x="2715514" y="1910969"/>
                  </a:lnTo>
                </a:path>
                <a:path w="2770504" h="2069465">
                  <a:moveTo>
                    <a:pt x="0" y="2008505"/>
                  </a:moveTo>
                  <a:lnTo>
                    <a:pt x="2770504" y="2008505"/>
                  </a:lnTo>
                </a:path>
                <a:path w="2770504" h="2069465">
                  <a:moveTo>
                    <a:pt x="0" y="24892"/>
                  </a:moveTo>
                  <a:lnTo>
                    <a:pt x="2770504" y="24892"/>
                  </a:lnTo>
                </a:path>
                <a:path w="2770504" h="2069465">
                  <a:moveTo>
                    <a:pt x="87249" y="121666"/>
                  </a:moveTo>
                  <a:lnTo>
                    <a:pt x="2715514" y="121666"/>
                  </a:lnTo>
                </a:path>
                <a:path w="2770504" h="2069465">
                  <a:moveTo>
                    <a:pt x="0" y="219202"/>
                  </a:moveTo>
                  <a:lnTo>
                    <a:pt x="2770504" y="219202"/>
                  </a:lnTo>
                </a:path>
                <a:path w="2770504" h="2069465">
                  <a:moveTo>
                    <a:pt x="87249" y="316611"/>
                  </a:moveTo>
                  <a:lnTo>
                    <a:pt x="2715514" y="316611"/>
                  </a:lnTo>
                </a:path>
                <a:path w="2770504" h="2069465">
                  <a:moveTo>
                    <a:pt x="0" y="414147"/>
                  </a:moveTo>
                  <a:lnTo>
                    <a:pt x="2770504" y="414147"/>
                  </a:lnTo>
                </a:path>
                <a:path w="2770504" h="2069465">
                  <a:moveTo>
                    <a:pt x="87249" y="511683"/>
                  </a:moveTo>
                  <a:lnTo>
                    <a:pt x="2715514" y="511683"/>
                  </a:lnTo>
                </a:path>
                <a:path w="2770504" h="2069465">
                  <a:moveTo>
                    <a:pt x="0" y="608457"/>
                  </a:moveTo>
                  <a:lnTo>
                    <a:pt x="2770504" y="608457"/>
                  </a:lnTo>
                </a:path>
                <a:path w="2770504" h="2069465">
                  <a:moveTo>
                    <a:pt x="87249" y="705866"/>
                  </a:moveTo>
                  <a:lnTo>
                    <a:pt x="2715514" y="705866"/>
                  </a:lnTo>
                </a:path>
                <a:path w="2770504" h="2069465">
                  <a:moveTo>
                    <a:pt x="0" y="803402"/>
                  </a:moveTo>
                  <a:lnTo>
                    <a:pt x="2770504" y="803402"/>
                  </a:lnTo>
                </a:path>
                <a:path w="2770504" h="2069465">
                  <a:moveTo>
                    <a:pt x="87249" y="900938"/>
                  </a:moveTo>
                  <a:lnTo>
                    <a:pt x="2715514" y="900938"/>
                  </a:lnTo>
                </a:path>
                <a:path w="2770504" h="2069465">
                  <a:moveTo>
                    <a:pt x="0" y="998347"/>
                  </a:moveTo>
                  <a:lnTo>
                    <a:pt x="2770504" y="998347"/>
                  </a:lnTo>
                </a:path>
                <a:path w="2770504" h="2069465">
                  <a:moveTo>
                    <a:pt x="87249" y="1095121"/>
                  </a:moveTo>
                  <a:lnTo>
                    <a:pt x="2715514" y="1095121"/>
                  </a:lnTo>
                </a:path>
                <a:path w="2770504" h="2069465">
                  <a:moveTo>
                    <a:pt x="0" y="1192657"/>
                  </a:moveTo>
                  <a:lnTo>
                    <a:pt x="2770504" y="1192657"/>
                  </a:lnTo>
                </a:path>
                <a:path w="2770504" h="2069465">
                  <a:moveTo>
                    <a:pt x="87249" y="1290193"/>
                  </a:moveTo>
                  <a:lnTo>
                    <a:pt x="2715514" y="1290193"/>
                  </a:lnTo>
                </a:path>
                <a:path w="2770504" h="2069465">
                  <a:moveTo>
                    <a:pt x="0" y="1387602"/>
                  </a:moveTo>
                  <a:lnTo>
                    <a:pt x="2770504" y="1387602"/>
                  </a:lnTo>
                </a:path>
                <a:path w="2770504" h="2069465">
                  <a:moveTo>
                    <a:pt x="87249" y="1485138"/>
                  </a:moveTo>
                  <a:lnTo>
                    <a:pt x="2715514" y="1485138"/>
                  </a:lnTo>
                </a:path>
                <a:path w="2770504" h="2069465">
                  <a:moveTo>
                    <a:pt x="0" y="1582674"/>
                  </a:moveTo>
                  <a:lnTo>
                    <a:pt x="2770504" y="1582674"/>
                  </a:lnTo>
                </a:path>
                <a:path w="2770504" h="2069465">
                  <a:moveTo>
                    <a:pt x="87249" y="1679321"/>
                  </a:moveTo>
                  <a:lnTo>
                    <a:pt x="2715514" y="1679321"/>
                  </a:lnTo>
                </a:path>
                <a:path w="2770504" h="2069465">
                  <a:moveTo>
                    <a:pt x="0" y="1776857"/>
                  </a:moveTo>
                  <a:lnTo>
                    <a:pt x="2770504" y="1776857"/>
                  </a:lnTo>
                </a:path>
                <a:path w="2770504" h="2069465">
                  <a:moveTo>
                    <a:pt x="87249" y="1874393"/>
                  </a:moveTo>
                  <a:lnTo>
                    <a:pt x="2715514" y="1874393"/>
                  </a:lnTo>
                </a:path>
                <a:path w="2770504" h="2069465">
                  <a:moveTo>
                    <a:pt x="0" y="1971802"/>
                  </a:moveTo>
                  <a:lnTo>
                    <a:pt x="2770504" y="1971802"/>
                  </a:lnTo>
                </a:path>
                <a:path w="2770504" h="2069465">
                  <a:moveTo>
                    <a:pt x="87249" y="2069338"/>
                  </a:moveTo>
                  <a:lnTo>
                    <a:pt x="2715514" y="2069338"/>
                  </a:lnTo>
                </a:path>
              </a:pathLst>
            </a:custGeom>
            <a:ln w="12952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2610612" y="5824727"/>
              <a:ext cx="2770505" cy="2134870"/>
            </a:xfrm>
            <a:custGeom>
              <a:avLst/>
              <a:gdLst/>
              <a:ahLst/>
              <a:cxnLst/>
              <a:rect l="l" t="t" r="r" b="b"/>
              <a:pathLst>
                <a:path w="2770504" h="2134870">
                  <a:moveTo>
                    <a:pt x="1524" y="2133473"/>
                  </a:moveTo>
                  <a:lnTo>
                    <a:pt x="1524" y="2089404"/>
                  </a:lnTo>
                </a:path>
                <a:path w="2770504" h="2134870">
                  <a:moveTo>
                    <a:pt x="1524" y="1991995"/>
                  </a:moveTo>
                  <a:lnTo>
                    <a:pt x="1524" y="1894459"/>
                  </a:lnTo>
                </a:path>
                <a:path w="2770504" h="2134870">
                  <a:moveTo>
                    <a:pt x="1524" y="1797812"/>
                  </a:moveTo>
                  <a:lnTo>
                    <a:pt x="1524" y="1700276"/>
                  </a:lnTo>
                </a:path>
                <a:path w="2770504" h="2134870">
                  <a:moveTo>
                    <a:pt x="1524" y="1602867"/>
                  </a:moveTo>
                  <a:lnTo>
                    <a:pt x="1524" y="1505331"/>
                  </a:lnTo>
                </a:path>
                <a:path w="2770504" h="2134870">
                  <a:moveTo>
                    <a:pt x="1524" y="1407922"/>
                  </a:moveTo>
                  <a:lnTo>
                    <a:pt x="1524" y="1310386"/>
                  </a:lnTo>
                </a:path>
                <a:path w="2770504" h="2134870">
                  <a:moveTo>
                    <a:pt x="1524" y="1213612"/>
                  </a:moveTo>
                  <a:lnTo>
                    <a:pt x="1524" y="1116202"/>
                  </a:lnTo>
                </a:path>
                <a:path w="2770504" h="2134870">
                  <a:moveTo>
                    <a:pt x="1524" y="1018667"/>
                  </a:moveTo>
                  <a:lnTo>
                    <a:pt x="1524" y="921258"/>
                  </a:lnTo>
                </a:path>
                <a:path w="2770504" h="2134870">
                  <a:moveTo>
                    <a:pt x="1524" y="823722"/>
                  </a:moveTo>
                  <a:lnTo>
                    <a:pt x="1524" y="727075"/>
                  </a:lnTo>
                </a:path>
                <a:path w="2770504" h="2134870">
                  <a:moveTo>
                    <a:pt x="1524" y="629538"/>
                  </a:moveTo>
                  <a:lnTo>
                    <a:pt x="1524" y="532130"/>
                  </a:lnTo>
                </a:path>
                <a:path w="2770504" h="2134870">
                  <a:moveTo>
                    <a:pt x="1524" y="434594"/>
                  </a:moveTo>
                  <a:lnTo>
                    <a:pt x="1524" y="337185"/>
                  </a:lnTo>
                </a:path>
                <a:path w="2770504" h="2134870">
                  <a:moveTo>
                    <a:pt x="1524" y="240411"/>
                  </a:moveTo>
                  <a:lnTo>
                    <a:pt x="1524" y="142875"/>
                  </a:lnTo>
                </a:path>
                <a:path w="2770504" h="2134870">
                  <a:moveTo>
                    <a:pt x="1524" y="45466"/>
                  </a:moveTo>
                  <a:lnTo>
                    <a:pt x="1524" y="0"/>
                  </a:lnTo>
                </a:path>
                <a:path w="2770504" h="2134870">
                  <a:moveTo>
                    <a:pt x="98932" y="2089404"/>
                  </a:moveTo>
                  <a:lnTo>
                    <a:pt x="98932" y="1991995"/>
                  </a:lnTo>
                </a:path>
                <a:path w="2770504" h="2134870">
                  <a:moveTo>
                    <a:pt x="98932" y="1894459"/>
                  </a:moveTo>
                  <a:lnTo>
                    <a:pt x="98932" y="1797812"/>
                  </a:lnTo>
                </a:path>
                <a:path w="2770504" h="2134870">
                  <a:moveTo>
                    <a:pt x="98932" y="1700276"/>
                  </a:moveTo>
                  <a:lnTo>
                    <a:pt x="98932" y="1602867"/>
                  </a:lnTo>
                </a:path>
                <a:path w="2770504" h="2134870">
                  <a:moveTo>
                    <a:pt x="98932" y="1505331"/>
                  </a:moveTo>
                  <a:lnTo>
                    <a:pt x="98932" y="1407922"/>
                  </a:lnTo>
                </a:path>
                <a:path w="2770504" h="2134870">
                  <a:moveTo>
                    <a:pt x="98932" y="1310386"/>
                  </a:moveTo>
                  <a:lnTo>
                    <a:pt x="98932" y="1213612"/>
                  </a:lnTo>
                </a:path>
                <a:path w="2770504" h="2134870">
                  <a:moveTo>
                    <a:pt x="98932" y="1116202"/>
                  </a:moveTo>
                  <a:lnTo>
                    <a:pt x="98932" y="1018667"/>
                  </a:lnTo>
                </a:path>
                <a:path w="2770504" h="2134870">
                  <a:moveTo>
                    <a:pt x="98932" y="921258"/>
                  </a:moveTo>
                  <a:lnTo>
                    <a:pt x="98932" y="823722"/>
                  </a:lnTo>
                </a:path>
                <a:path w="2770504" h="2134870">
                  <a:moveTo>
                    <a:pt x="98932" y="727075"/>
                  </a:moveTo>
                  <a:lnTo>
                    <a:pt x="98932" y="629538"/>
                  </a:lnTo>
                </a:path>
                <a:path w="2770504" h="2134870">
                  <a:moveTo>
                    <a:pt x="98932" y="532130"/>
                  </a:moveTo>
                  <a:lnTo>
                    <a:pt x="98932" y="434594"/>
                  </a:lnTo>
                </a:path>
                <a:path w="2770504" h="2134870">
                  <a:moveTo>
                    <a:pt x="98932" y="337185"/>
                  </a:moveTo>
                  <a:lnTo>
                    <a:pt x="98932" y="240411"/>
                  </a:lnTo>
                </a:path>
                <a:path w="2770504" h="2134870">
                  <a:moveTo>
                    <a:pt x="98932" y="142875"/>
                  </a:moveTo>
                  <a:lnTo>
                    <a:pt x="98932" y="45466"/>
                  </a:lnTo>
                </a:path>
                <a:path w="2770504" h="2134870">
                  <a:moveTo>
                    <a:pt x="196469" y="2133473"/>
                  </a:moveTo>
                  <a:lnTo>
                    <a:pt x="196469" y="2089404"/>
                  </a:lnTo>
                </a:path>
                <a:path w="2770504" h="2134870">
                  <a:moveTo>
                    <a:pt x="196469" y="1991995"/>
                  </a:moveTo>
                  <a:lnTo>
                    <a:pt x="196469" y="1894459"/>
                  </a:lnTo>
                </a:path>
                <a:path w="2770504" h="2134870">
                  <a:moveTo>
                    <a:pt x="196469" y="1797812"/>
                  </a:moveTo>
                  <a:lnTo>
                    <a:pt x="196469" y="1700276"/>
                  </a:lnTo>
                </a:path>
                <a:path w="2770504" h="2134870">
                  <a:moveTo>
                    <a:pt x="196469" y="1602867"/>
                  </a:moveTo>
                  <a:lnTo>
                    <a:pt x="196469" y="1505331"/>
                  </a:lnTo>
                </a:path>
                <a:path w="2770504" h="2134870">
                  <a:moveTo>
                    <a:pt x="196469" y="1407922"/>
                  </a:moveTo>
                  <a:lnTo>
                    <a:pt x="196469" y="1310386"/>
                  </a:lnTo>
                </a:path>
                <a:path w="2770504" h="2134870">
                  <a:moveTo>
                    <a:pt x="196469" y="1213612"/>
                  </a:moveTo>
                  <a:lnTo>
                    <a:pt x="196469" y="1116202"/>
                  </a:lnTo>
                </a:path>
                <a:path w="2770504" h="2134870">
                  <a:moveTo>
                    <a:pt x="196469" y="1018667"/>
                  </a:moveTo>
                  <a:lnTo>
                    <a:pt x="196469" y="921258"/>
                  </a:lnTo>
                </a:path>
                <a:path w="2770504" h="2134870">
                  <a:moveTo>
                    <a:pt x="196469" y="823722"/>
                  </a:moveTo>
                  <a:lnTo>
                    <a:pt x="196469" y="727075"/>
                  </a:lnTo>
                </a:path>
                <a:path w="2770504" h="2134870">
                  <a:moveTo>
                    <a:pt x="196469" y="629538"/>
                  </a:moveTo>
                  <a:lnTo>
                    <a:pt x="196469" y="532130"/>
                  </a:lnTo>
                </a:path>
                <a:path w="2770504" h="2134870">
                  <a:moveTo>
                    <a:pt x="196469" y="434594"/>
                  </a:moveTo>
                  <a:lnTo>
                    <a:pt x="196469" y="337185"/>
                  </a:lnTo>
                </a:path>
                <a:path w="2770504" h="2134870">
                  <a:moveTo>
                    <a:pt x="196469" y="240411"/>
                  </a:moveTo>
                  <a:lnTo>
                    <a:pt x="196469" y="142875"/>
                  </a:lnTo>
                </a:path>
                <a:path w="2770504" h="2134870">
                  <a:moveTo>
                    <a:pt x="196469" y="45466"/>
                  </a:moveTo>
                  <a:lnTo>
                    <a:pt x="196469" y="0"/>
                  </a:lnTo>
                </a:path>
                <a:path w="2770504" h="2134870">
                  <a:moveTo>
                    <a:pt x="294005" y="2089404"/>
                  </a:moveTo>
                  <a:lnTo>
                    <a:pt x="294005" y="1991995"/>
                  </a:lnTo>
                </a:path>
                <a:path w="2770504" h="2134870">
                  <a:moveTo>
                    <a:pt x="294005" y="1894459"/>
                  </a:moveTo>
                  <a:lnTo>
                    <a:pt x="294005" y="1797812"/>
                  </a:lnTo>
                </a:path>
                <a:path w="2770504" h="2134870">
                  <a:moveTo>
                    <a:pt x="294005" y="1700276"/>
                  </a:moveTo>
                  <a:lnTo>
                    <a:pt x="294005" y="1602867"/>
                  </a:lnTo>
                </a:path>
                <a:path w="2770504" h="2134870">
                  <a:moveTo>
                    <a:pt x="294005" y="1505331"/>
                  </a:moveTo>
                  <a:lnTo>
                    <a:pt x="294005" y="1407922"/>
                  </a:lnTo>
                </a:path>
                <a:path w="2770504" h="2134870">
                  <a:moveTo>
                    <a:pt x="294005" y="1310386"/>
                  </a:moveTo>
                  <a:lnTo>
                    <a:pt x="294005" y="1213612"/>
                  </a:lnTo>
                </a:path>
                <a:path w="2770504" h="2134870">
                  <a:moveTo>
                    <a:pt x="294005" y="1116202"/>
                  </a:moveTo>
                  <a:lnTo>
                    <a:pt x="294005" y="1018667"/>
                  </a:lnTo>
                </a:path>
                <a:path w="2770504" h="2134870">
                  <a:moveTo>
                    <a:pt x="294005" y="921258"/>
                  </a:moveTo>
                  <a:lnTo>
                    <a:pt x="294005" y="823722"/>
                  </a:lnTo>
                </a:path>
                <a:path w="2770504" h="2134870">
                  <a:moveTo>
                    <a:pt x="294005" y="727075"/>
                  </a:moveTo>
                  <a:lnTo>
                    <a:pt x="294005" y="629538"/>
                  </a:lnTo>
                </a:path>
                <a:path w="2770504" h="2134870">
                  <a:moveTo>
                    <a:pt x="294005" y="532130"/>
                  </a:moveTo>
                  <a:lnTo>
                    <a:pt x="294005" y="434594"/>
                  </a:lnTo>
                </a:path>
                <a:path w="2770504" h="2134870">
                  <a:moveTo>
                    <a:pt x="294005" y="337185"/>
                  </a:moveTo>
                  <a:lnTo>
                    <a:pt x="294005" y="240411"/>
                  </a:lnTo>
                </a:path>
                <a:path w="2770504" h="2134870">
                  <a:moveTo>
                    <a:pt x="294005" y="142875"/>
                  </a:moveTo>
                  <a:lnTo>
                    <a:pt x="294005" y="45466"/>
                  </a:lnTo>
                </a:path>
                <a:path w="2770504" h="2134870">
                  <a:moveTo>
                    <a:pt x="391540" y="2133473"/>
                  </a:moveTo>
                  <a:lnTo>
                    <a:pt x="391540" y="2089404"/>
                  </a:lnTo>
                </a:path>
                <a:path w="2770504" h="2134870">
                  <a:moveTo>
                    <a:pt x="391540" y="1991995"/>
                  </a:moveTo>
                  <a:lnTo>
                    <a:pt x="391540" y="1894459"/>
                  </a:lnTo>
                </a:path>
                <a:path w="2770504" h="2134870">
                  <a:moveTo>
                    <a:pt x="391540" y="1797812"/>
                  </a:moveTo>
                  <a:lnTo>
                    <a:pt x="391540" y="1700276"/>
                  </a:lnTo>
                </a:path>
                <a:path w="2770504" h="2134870">
                  <a:moveTo>
                    <a:pt x="391540" y="1602867"/>
                  </a:moveTo>
                  <a:lnTo>
                    <a:pt x="391540" y="1505331"/>
                  </a:lnTo>
                </a:path>
                <a:path w="2770504" h="2134870">
                  <a:moveTo>
                    <a:pt x="391540" y="1407922"/>
                  </a:moveTo>
                  <a:lnTo>
                    <a:pt x="391540" y="1310386"/>
                  </a:lnTo>
                </a:path>
                <a:path w="2770504" h="2134870">
                  <a:moveTo>
                    <a:pt x="391540" y="1213612"/>
                  </a:moveTo>
                  <a:lnTo>
                    <a:pt x="391540" y="1116202"/>
                  </a:lnTo>
                </a:path>
                <a:path w="2770504" h="2134870">
                  <a:moveTo>
                    <a:pt x="391540" y="1018667"/>
                  </a:moveTo>
                  <a:lnTo>
                    <a:pt x="391540" y="921258"/>
                  </a:lnTo>
                </a:path>
                <a:path w="2770504" h="2134870">
                  <a:moveTo>
                    <a:pt x="391540" y="823722"/>
                  </a:moveTo>
                  <a:lnTo>
                    <a:pt x="391540" y="727075"/>
                  </a:lnTo>
                </a:path>
                <a:path w="2770504" h="2134870">
                  <a:moveTo>
                    <a:pt x="391540" y="629538"/>
                  </a:moveTo>
                  <a:lnTo>
                    <a:pt x="391540" y="532130"/>
                  </a:lnTo>
                </a:path>
                <a:path w="2770504" h="2134870">
                  <a:moveTo>
                    <a:pt x="391540" y="434594"/>
                  </a:moveTo>
                  <a:lnTo>
                    <a:pt x="391540" y="337185"/>
                  </a:lnTo>
                </a:path>
                <a:path w="2770504" h="2134870">
                  <a:moveTo>
                    <a:pt x="391540" y="240411"/>
                  </a:moveTo>
                  <a:lnTo>
                    <a:pt x="391540" y="142875"/>
                  </a:lnTo>
                </a:path>
                <a:path w="2770504" h="2134870">
                  <a:moveTo>
                    <a:pt x="391540" y="45466"/>
                  </a:moveTo>
                  <a:lnTo>
                    <a:pt x="391540" y="0"/>
                  </a:lnTo>
                </a:path>
                <a:path w="2770504" h="2134870">
                  <a:moveTo>
                    <a:pt x="488314" y="2089404"/>
                  </a:moveTo>
                  <a:lnTo>
                    <a:pt x="488314" y="1991995"/>
                  </a:lnTo>
                </a:path>
                <a:path w="2770504" h="2134870">
                  <a:moveTo>
                    <a:pt x="488314" y="1894459"/>
                  </a:moveTo>
                  <a:lnTo>
                    <a:pt x="488314" y="1797812"/>
                  </a:lnTo>
                </a:path>
                <a:path w="2770504" h="2134870">
                  <a:moveTo>
                    <a:pt x="488314" y="1700276"/>
                  </a:moveTo>
                  <a:lnTo>
                    <a:pt x="488314" y="1602867"/>
                  </a:lnTo>
                </a:path>
                <a:path w="2770504" h="2134870">
                  <a:moveTo>
                    <a:pt x="488314" y="1505331"/>
                  </a:moveTo>
                  <a:lnTo>
                    <a:pt x="488314" y="1407922"/>
                  </a:lnTo>
                </a:path>
                <a:path w="2770504" h="2134870">
                  <a:moveTo>
                    <a:pt x="488314" y="1310386"/>
                  </a:moveTo>
                  <a:lnTo>
                    <a:pt x="488314" y="1213612"/>
                  </a:lnTo>
                </a:path>
                <a:path w="2770504" h="2134870">
                  <a:moveTo>
                    <a:pt x="488314" y="1116202"/>
                  </a:moveTo>
                  <a:lnTo>
                    <a:pt x="488314" y="1018667"/>
                  </a:lnTo>
                </a:path>
                <a:path w="2770504" h="2134870">
                  <a:moveTo>
                    <a:pt x="488314" y="921258"/>
                  </a:moveTo>
                  <a:lnTo>
                    <a:pt x="488314" y="823722"/>
                  </a:lnTo>
                </a:path>
                <a:path w="2770504" h="2134870">
                  <a:moveTo>
                    <a:pt x="488314" y="727075"/>
                  </a:moveTo>
                  <a:lnTo>
                    <a:pt x="488314" y="629538"/>
                  </a:lnTo>
                </a:path>
                <a:path w="2770504" h="2134870">
                  <a:moveTo>
                    <a:pt x="488314" y="532130"/>
                  </a:moveTo>
                  <a:lnTo>
                    <a:pt x="488314" y="434594"/>
                  </a:lnTo>
                </a:path>
                <a:path w="2770504" h="2134870">
                  <a:moveTo>
                    <a:pt x="488314" y="337185"/>
                  </a:moveTo>
                  <a:lnTo>
                    <a:pt x="488314" y="240411"/>
                  </a:lnTo>
                </a:path>
                <a:path w="2770504" h="2134870">
                  <a:moveTo>
                    <a:pt x="488314" y="142875"/>
                  </a:moveTo>
                  <a:lnTo>
                    <a:pt x="488314" y="45466"/>
                  </a:lnTo>
                </a:path>
                <a:path w="2770504" h="2134870">
                  <a:moveTo>
                    <a:pt x="585724" y="2134108"/>
                  </a:moveTo>
                  <a:lnTo>
                    <a:pt x="585724" y="2089404"/>
                  </a:lnTo>
                </a:path>
                <a:path w="2770504" h="2134870">
                  <a:moveTo>
                    <a:pt x="585724" y="1991995"/>
                  </a:moveTo>
                  <a:lnTo>
                    <a:pt x="585724" y="1894459"/>
                  </a:lnTo>
                </a:path>
                <a:path w="2770504" h="2134870">
                  <a:moveTo>
                    <a:pt x="585724" y="1797812"/>
                  </a:moveTo>
                  <a:lnTo>
                    <a:pt x="585724" y="1700276"/>
                  </a:lnTo>
                </a:path>
                <a:path w="2770504" h="2134870">
                  <a:moveTo>
                    <a:pt x="585724" y="1602867"/>
                  </a:moveTo>
                  <a:lnTo>
                    <a:pt x="585724" y="1505331"/>
                  </a:lnTo>
                </a:path>
                <a:path w="2770504" h="2134870">
                  <a:moveTo>
                    <a:pt x="585724" y="1407922"/>
                  </a:moveTo>
                  <a:lnTo>
                    <a:pt x="585724" y="1310386"/>
                  </a:lnTo>
                </a:path>
                <a:path w="2770504" h="2134870">
                  <a:moveTo>
                    <a:pt x="585724" y="1213612"/>
                  </a:moveTo>
                  <a:lnTo>
                    <a:pt x="585724" y="1116202"/>
                  </a:lnTo>
                </a:path>
                <a:path w="2770504" h="2134870">
                  <a:moveTo>
                    <a:pt x="585724" y="1018667"/>
                  </a:moveTo>
                  <a:lnTo>
                    <a:pt x="585724" y="921258"/>
                  </a:lnTo>
                </a:path>
                <a:path w="2770504" h="2134870">
                  <a:moveTo>
                    <a:pt x="585724" y="823722"/>
                  </a:moveTo>
                  <a:lnTo>
                    <a:pt x="585724" y="727075"/>
                  </a:lnTo>
                </a:path>
                <a:path w="2770504" h="2134870">
                  <a:moveTo>
                    <a:pt x="585724" y="629538"/>
                  </a:moveTo>
                  <a:lnTo>
                    <a:pt x="585724" y="532130"/>
                  </a:lnTo>
                </a:path>
                <a:path w="2770504" h="2134870">
                  <a:moveTo>
                    <a:pt x="585724" y="434594"/>
                  </a:moveTo>
                  <a:lnTo>
                    <a:pt x="585724" y="337185"/>
                  </a:lnTo>
                </a:path>
                <a:path w="2770504" h="2134870">
                  <a:moveTo>
                    <a:pt x="585724" y="240411"/>
                  </a:moveTo>
                  <a:lnTo>
                    <a:pt x="585724" y="142875"/>
                  </a:lnTo>
                </a:path>
                <a:path w="2770504" h="2134870">
                  <a:moveTo>
                    <a:pt x="585724" y="45466"/>
                  </a:moveTo>
                  <a:lnTo>
                    <a:pt x="585724" y="0"/>
                  </a:lnTo>
                </a:path>
                <a:path w="2770504" h="2134870">
                  <a:moveTo>
                    <a:pt x="683260" y="2089404"/>
                  </a:moveTo>
                  <a:lnTo>
                    <a:pt x="683260" y="1991995"/>
                  </a:lnTo>
                </a:path>
                <a:path w="2770504" h="2134870">
                  <a:moveTo>
                    <a:pt x="683260" y="1894459"/>
                  </a:moveTo>
                  <a:lnTo>
                    <a:pt x="683260" y="1797812"/>
                  </a:lnTo>
                </a:path>
                <a:path w="2770504" h="2134870">
                  <a:moveTo>
                    <a:pt x="683260" y="1700276"/>
                  </a:moveTo>
                  <a:lnTo>
                    <a:pt x="683260" y="1602867"/>
                  </a:lnTo>
                </a:path>
                <a:path w="2770504" h="2134870">
                  <a:moveTo>
                    <a:pt x="683260" y="1505331"/>
                  </a:moveTo>
                  <a:lnTo>
                    <a:pt x="683260" y="1407922"/>
                  </a:lnTo>
                </a:path>
                <a:path w="2770504" h="2134870">
                  <a:moveTo>
                    <a:pt x="683260" y="1310386"/>
                  </a:moveTo>
                  <a:lnTo>
                    <a:pt x="683260" y="1213612"/>
                  </a:lnTo>
                </a:path>
                <a:path w="2770504" h="2134870">
                  <a:moveTo>
                    <a:pt x="683260" y="1116202"/>
                  </a:moveTo>
                  <a:lnTo>
                    <a:pt x="683260" y="1018667"/>
                  </a:lnTo>
                </a:path>
                <a:path w="2770504" h="2134870">
                  <a:moveTo>
                    <a:pt x="683260" y="921258"/>
                  </a:moveTo>
                  <a:lnTo>
                    <a:pt x="683260" y="823722"/>
                  </a:lnTo>
                </a:path>
                <a:path w="2770504" h="2134870">
                  <a:moveTo>
                    <a:pt x="683260" y="727075"/>
                  </a:moveTo>
                  <a:lnTo>
                    <a:pt x="683260" y="629538"/>
                  </a:lnTo>
                </a:path>
                <a:path w="2770504" h="2134870">
                  <a:moveTo>
                    <a:pt x="683260" y="532130"/>
                  </a:moveTo>
                  <a:lnTo>
                    <a:pt x="683260" y="434594"/>
                  </a:lnTo>
                </a:path>
                <a:path w="2770504" h="2134870">
                  <a:moveTo>
                    <a:pt x="683260" y="337185"/>
                  </a:moveTo>
                  <a:lnTo>
                    <a:pt x="683260" y="240411"/>
                  </a:lnTo>
                </a:path>
                <a:path w="2770504" h="2134870">
                  <a:moveTo>
                    <a:pt x="683260" y="142875"/>
                  </a:moveTo>
                  <a:lnTo>
                    <a:pt x="683260" y="45466"/>
                  </a:lnTo>
                </a:path>
                <a:path w="2770504" h="2134870">
                  <a:moveTo>
                    <a:pt x="780796" y="2134108"/>
                  </a:moveTo>
                  <a:lnTo>
                    <a:pt x="780796" y="2089404"/>
                  </a:lnTo>
                </a:path>
                <a:path w="2770504" h="2134870">
                  <a:moveTo>
                    <a:pt x="780796" y="1991995"/>
                  </a:moveTo>
                  <a:lnTo>
                    <a:pt x="780796" y="1894459"/>
                  </a:lnTo>
                </a:path>
                <a:path w="2770504" h="2134870">
                  <a:moveTo>
                    <a:pt x="780796" y="1797812"/>
                  </a:moveTo>
                  <a:lnTo>
                    <a:pt x="780796" y="1700276"/>
                  </a:lnTo>
                </a:path>
                <a:path w="2770504" h="2134870">
                  <a:moveTo>
                    <a:pt x="780796" y="1602867"/>
                  </a:moveTo>
                  <a:lnTo>
                    <a:pt x="780796" y="1505331"/>
                  </a:lnTo>
                </a:path>
                <a:path w="2770504" h="2134870">
                  <a:moveTo>
                    <a:pt x="780796" y="1407922"/>
                  </a:moveTo>
                  <a:lnTo>
                    <a:pt x="780796" y="1310386"/>
                  </a:lnTo>
                </a:path>
                <a:path w="2770504" h="2134870">
                  <a:moveTo>
                    <a:pt x="780796" y="1213612"/>
                  </a:moveTo>
                  <a:lnTo>
                    <a:pt x="780796" y="1116202"/>
                  </a:lnTo>
                </a:path>
                <a:path w="2770504" h="2134870">
                  <a:moveTo>
                    <a:pt x="780796" y="1018667"/>
                  </a:moveTo>
                  <a:lnTo>
                    <a:pt x="780796" y="921258"/>
                  </a:lnTo>
                </a:path>
                <a:path w="2770504" h="2134870">
                  <a:moveTo>
                    <a:pt x="780796" y="823722"/>
                  </a:moveTo>
                  <a:lnTo>
                    <a:pt x="780796" y="727075"/>
                  </a:lnTo>
                </a:path>
                <a:path w="2770504" h="2134870">
                  <a:moveTo>
                    <a:pt x="780796" y="629538"/>
                  </a:moveTo>
                  <a:lnTo>
                    <a:pt x="780796" y="532130"/>
                  </a:lnTo>
                </a:path>
                <a:path w="2770504" h="2134870">
                  <a:moveTo>
                    <a:pt x="780796" y="434594"/>
                  </a:moveTo>
                  <a:lnTo>
                    <a:pt x="780796" y="337185"/>
                  </a:lnTo>
                </a:path>
                <a:path w="2770504" h="2134870">
                  <a:moveTo>
                    <a:pt x="780796" y="240411"/>
                  </a:moveTo>
                  <a:lnTo>
                    <a:pt x="780796" y="142875"/>
                  </a:lnTo>
                </a:path>
                <a:path w="2770504" h="2134870">
                  <a:moveTo>
                    <a:pt x="780796" y="45466"/>
                  </a:moveTo>
                  <a:lnTo>
                    <a:pt x="780796" y="0"/>
                  </a:lnTo>
                </a:path>
                <a:path w="2770504" h="2134870">
                  <a:moveTo>
                    <a:pt x="878332" y="2089404"/>
                  </a:moveTo>
                  <a:lnTo>
                    <a:pt x="878332" y="1991995"/>
                  </a:lnTo>
                </a:path>
                <a:path w="2770504" h="2134870">
                  <a:moveTo>
                    <a:pt x="878332" y="1894459"/>
                  </a:moveTo>
                  <a:lnTo>
                    <a:pt x="878332" y="1797812"/>
                  </a:lnTo>
                </a:path>
                <a:path w="2770504" h="2134870">
                  <a:moveTo>
                    <a:pt x="878332" y="1700276"/>
                  </a:moveTo>
                  <a:lnTo>
                    <a:pt x="878332" y="1602867"/>
                  </a:lnTo>
                </a:path>
                <a:path w="2770504" h="2134870">
                  <a:moveTo>
                    <a:pt x="878332" y="1505331"/>
                  </a:moveTo>
                  <a:lnTo>
                    <a:pt x="878332" y="1407922"/>
                  </a:lnTo>
                </a:path>
                <a:path w="2770504" h="2134870">
                  <a:moveTo>
                    <a:pt x="878332" y="1310386"/>
                  </a:moveTo>
                  <a:lnTo>
                    <a:pt x="878332" y="1213612"/>
                  </a:lnTo>
                </a:path>
                <a:path w="2770504" h="2134870">
                  <a:moveTo>
                    <a:pt x="878332" y="1116202"/>
                  </a:moveTo>
                  <a:lnTo>
                    <a:pt x="878332" y="1018667"/>
                  </a:lnTo>
                </a:path>
                <a:path w="2770504" h="2134870">
                  <a:moveTo>
                    <a:pt x="878332" y="921258"/>
                  </a:moveTo>
                  <a:lnTo>
                    <a:pt x="878332" y="823722"/>
                  </a:lnTo>
                </a:path>
                <a:path w="2770504" h="2134870">
                  <a:moveTo>
                    <a:pt x="878332" y="727075"/>
                  </a:moveTo>
                  <a:lnTo>
                    <a:pt x="878332" y="629538"/>
                  </a:lnTo>
                </a:path>
                <a:path w="2770504" h="2134870">
                  <a:moveTo>
                    <a:pt x="878332" y="532130"/>
                  </a:moveTo>
                  <a:lnTo>
                    <a:pt x="878332" y="434594"/>
                  </a:lnTo>
                </a:path>
                <a:path w="2770504" h="2134870">
                  <a:moveTo>
                    <a:pt x="878332" y="337185"/>
                  </a:moveTo>
                  <a:lnTo>
                    <a:pt x="878332" y="240411"/>
                  </a:lnTo>
                </a:path>
                <a:path w="2770504" h="2134870">
                  <a:moveTo>
                    <a:pt x="878332" y="142875"/>
                  </a:moveTo>
                  <a:lnTo>
                    <a:pt x="878332" y="45466"/>
                  </a:lnTo>
                </a:path>
                <a:path w="2770504" h="2134870">
                  <a:moveTo>
                    <a:pt x="975105" y="2134108"/>
                  </a:moveTo>
                  <a:lnTo>
                    <a:pt x="975105" y="2089404"/>
                  </a:lnTo>
                </a:path>
                <a:path w="2770504" h="2134870">
                  <a:moveTo>
                    <a:pt x="975105" y="1991995"/>
                  </a:moveTo>
                  <a:lnTo>
                    <a:pt x="975105" y="1894459"/>
                  </a:lnTo>
                </a:path>
                <a:path w="2770504" h="2134870">
                  <a:moveTo>
                    <a:pt x="975105" y="1797812"/>
                  </a:moveTo>
                  <a:lnTo>
                    <a:pt x="975105" y="1700276"/>
                  </a:lnTo>
                </a:path>
                <a:path w="2770504" h="2134870">
                  <a:moveTo>
                    <a:pt x="975105" y="1602867"/>
                  </a:moveTo>
                  <a:lnTo>
                    <a:pt x="975105" y="1505331"/>
                  </a:lnTo>
                </a:path>
                <a:path w="2770504" h="2134870">
                  <a:moveTo>
                    <a:pt x="975105" y="1407922"/>
                  </a:moveTo>
                  <a:lnTo>
                    <a:pt x="975105" y="1310386"/>
                  </a:lnTo>
                </a:path>
                <a:path w="2770504" h="2134870">
                  <a:moveTo>
                    <a:pt x="975105" y="1213612"/>
                  </a:moveTo>
                  <a:lnTo>
                    <a:pt x="975105" y="1116202"/>
                  </a:lnTo>
                </a:path>
                <a:path w="2770504" h="2134870">
                  <a:moveTo>
                    <a:pt x="975105" y="1018667"/>
                  </a:moveTo>
                  <a:lnTo>
                    <a:pt x="975105" y="921258"/>
                  </a:lnTo>
                </a:path>
                <a:path w="2770504" h="2134870">
                  <a:moveTo>
                    <a:pt x="975105" y="823722"/>
                  </a:moveTo>
                  <a:lnTo>
                    <a:pt x="975105" y="727075"/>
                  </a:lnTo>
                </a:path>
                <a:path w="2770504" h="2134870">
                  <a:moveTo>
                    <a:pt x="975105" y="629538"/>
                  </a:moveTo>
                  <a:lnTo>
                    <a:pt x="975105" y="532130"/>
                  </a:lnTo>
                </a:path>
                <a:path w="2770504" h="2134870">
                  <a:moveTo>
                    <a:pt x="975105" y="434594"/>
                  </a:moveTo>
                  <a:lnTo>
                    <a:pt x="975105" y="337185"/>
                  </a:lnTo>
                </a:path>
                <a:path w="2770504" h="2134870">
                  <a:moveTo>
                    <a:pt x="975105" y="240411"/>
                  </a:moveTo>
                  <a:lnTo>
                    <a:pt x="975105" y="142875"/>
                  </a:lnTo>
                </a:path>
                <a:path w="2770504" h="2134870">
                  <a:moveTo>
                    <a:pt x="975105" y="45466"/>
                  </a:moveTo>
                  <a:lnTo>
                    <a:pt x="975105" y="0"/>
                  </a:lnTo>
                </a:path>
                <a:path w="2770504" h="2134870">
                  <a:moveTo>
                    <a:pt x="1072514" y="2089404"/>
                  </a:moveTo>
                  <a:lnTo>
                    <a:pt x="1072514" y="1991995"/>
                  </a:lnTo>
                </a:path>
                <a:path w="2770504" h="2134870">
                  <a:moveTo>
                    <a:pt x="1072514" y="1894459"/>
                  </a:moveTo>
                  <a:lnTo>
                    <a:pt x="1072514" y="1797812"/>
                  </a:lnTo>
                </a:path>
                <a:path w="2770504" h="2134870">
                  <a:moveTo>
                    <a:pt x="1072514" y="1700276"/>
                  </a:moveTo>
                  <a:lnTo>
                    <a:pt x="1072514" y="1602867"/>
                  </a:lnTo>
                </a:path>
                <a:path w="2770504" h="2134870">
                  <a:moveTo>
                    <a:pt x="1072514" y="1505331"/>
                  </a:moveTo>
                  <a:lnTo>
                    <a:pt x="1072514" y="1407922"/>
                  </a:lnTo>
                </a:path>
                <a:path w="2770504" h="2134870">
                  <a:moveTo>
                    <a:pt x="1072514" y="1310386"/>
                  </a:moveTo>
                  <a:lnTo>
                    <a:pt x="1072514" y="1213612"/>
                  </a:lnTo>
                </a:path>
                <a:path w="2770504" h="2134870">
                  <a:moveTo>
                    <a:pt x="1072514" y="1116202"/>
                  </a:moveTo>
                  <a:lnTo>
                    <a:pt x="1072514" y="1018667"/>
                  </a:lnTo>
                </a:path>
                <a:path w="2770504" h="2134870">
                  <a:moveTo>
                    <a:pt x="1072514" y="921258"/>
                  </a:moveTo>
                  <a:lnTo>
                    <a:pt x="1072514" y="823722"/>
                  </a:lnTo>
                </a:path>
                <a:path w="2770504" h="2134870">
                  <a:moveTo>
                    <a:pt x="1072514" y="727075"/>
                  </a:moveTo>
                  <a:lnTo>
                    <a:pt x="1072514" y="629538"/>
                  </a:lnTo>
                </a:path>
                <a:path w="2770504" h="2134870">
                  <a:moveTo>
                    <a:pt x="1072514" y="532130"/>
                  </a:moveTo>
                  <a:lnTo>
                    <a:pt x="1072514" y="434594"/>
                  </a:lnTo>
                </a:path>
                <a:path w="2770504" h="2134870">
                  <a:moveTo>
                    <a:pt x="1072514" y="337185"/>
                  </a:moveTo>
                  <a:lnTo>
                    <a:pt x="1072514" y="240411"/>
                  </a:lnTo>
                </a:path>
                <a:path w="2770504" h="2134870">
                  <a:moveTo>
                    <a:pt x="1072514" y="142875"/>
                  </a:moveTo>
                  <a:lnTo>
                    <a:pt x="1072514" y="45466"/>
                  </a:lnTo>
                </a:path>
                <a:path w="2770504" h="2134870">
                  <a:moveTo>
                    <a:pt x="1170051" y="2134108"/>
                  </a:moveTo>
                  <a:lnTo>
                    <a:pt x="1170051" y="2089404"/>
                  </a:lnTo>
                </a:path>
                <a:path w="2770504" h="2134870">
                  <a:moveTo>
                    <a:pt x="1170051" y="1991995"/>
                  </a:moveTo>
                  <a:lnTo>
                    <a:pt x="1170051" y="1894459"/>
                  </a:lnTo>
                </a:path>
                <a:path w="2770504" h="2134870">
                  <a:moveTo>
                    <a:pt x="1170051" y="1797812"/>
                  </a:moveTo>
                  <a:lnTo>
                    <a:pt x="1170051" y="1700276"/>
                  </a:lnTo>
                </a:path>
                <a:path w="2770504" h="2134870">
                  <a:moveTo>
                    <a:pt x="1170051" y="1602867"/>
                  </a:moveTo>
                  <a:lnTo>
                    <a:pt x="1170051" y="1505331"/>
                  </a:lnTo>
                </a:path>
                <a:path w="2770504" h="2134870">
                  <a:moveTo>
                    <a:pt x="1170051" y="1407922"/>
                  </a:moveTo>
                  <a:lnTo>
                    <a:pt x="1170051" y="1310386"/>
                  </a:lnTo>
                </a:path>
                <a:path w="2770504" h="2134870">
                  <a:moveTo>
                    <a:pt x="1170051" y="1213612"/>
                  </a:moveTo>
                  <a:lnTo>
                    <a:pt x="1170051" y="1116202"/>
                  </a:lnTo>
                </a:path>
                <a:path w="2770504" h="2134870">
                  <a:moveTo>
                    <a:pt x="1170051" y="1018667"/>
                  </a:moveTo>
                  <a:lnTo>
                    <a:pt x="1170051" y="921258"/>
                  </a:lnTo>
                </a:path>
                <a:path w="2770504" h="2134870">
                  <a:moveTo>
                    <a:pt x="1170051" y="823722"/>
                  </a:moveTo>
                  <a:lnTo>
                    <a:pt x="1170051" y="727075"/>
                  </a:lnTo>
                </a:path>
                <a:path w="2770504" h="2134870">
                  <a:moveTo>
                    <a:pt x="1170051" y="629538"/>
                  </a:moveTo>
                  <a:lnTo>
                    <a:pt x="1170051" y="532130"/>
                  </a:lnTo>
                </a:path>
                <a:path w="2770504" h="2134870">
                  <a:moveTo>
                    <a:pt x="1170051" y="434594"/>
                  </a:moveTo>
                  <a:lnTo>
                    <a:pt x="1170051" y="337185"/>
                  </a:lnTo>
                </a:path>
                <a:path w="2770504" h="2134870">
                  <a:moveTo>
                    <a:pt x="1170051" y="240411"/>
                  </a:moveTo>
                  <a:lnTo>
                    <a:pt x="1170051" y="142875"/>
                  </a:lnTo>
                </a:path>
                <a:path w="2770504" h="2134870">
                  <a:moveTo>
                    <a:pt x="1170051" y="45466"/>
                  </a:moveTo>
                  <a:lnTo>
                    <a:pt x="1170051" y="0"/>
                  </a:lnTo>
                </a:path>
                <a:path w="2770504" h="2134870">
                  <a:moveTo>
                    <a:pt x="1267587" y="2089404"/>
                  </a:moveTo>
                  <a:lnTo>
                    <a:pt x="1267587" y="1991995"/>
                  </a:lnTo>
                </a:path>
                <a:path w="2770504" h="2134870">
                  <a:moveTo>
                    <a:pt x="1267587" y="1894459"/>
                  </a:moveTo>
                  <a:lnTo>
                    <a:pt x="1267587" y="1797812"/>
                  </a:lnTo>
                </a:path>
                <a:path w="2770504" h="2134870">
                  <a:moveTo>
                    <a:pt x="1267587" y="1700276"/>
                  </a:moveTo>
                  <a:lnTo>
                    <a:pt x="1267587" y="1602867"/>
                  </a:lnTo>
                </a:path>
                <a:path w="2770504" h="2134870">
                  <a:moveTo>
                    <a:pt x="1267587" y="1505331"/>
                  </a:moveTo>
                  <a:lnTo>
                    <a:pt x="1267587" y="1407922"/>
                  </a:lnTo>
                </a:path>
                <a:path w="2770504" h="2134870">
                  <a:moveTo>
                    <a:pt x="1267587" y="1310386"/>
                  </a:moveTo>
                  <a:lnTo>
                    <a:pt x="1267587" y="1213612"/>
                  </a:lnTo>
                </a:path>
                <a:path w="2770504" h="2134870">
                  <a:moveTo>
                    <a:pt x="1267587" y="1116202"/>
                  </a:moveTo>
                  <a:lnTo>
                    <a:pt x="1267587" y="1018667"/>
                  </a:lnTo>
                </a:path>
                <a:path w="2770504" h="2134870">
                  <a:moveTo>
                    <a:pt x="1267587" y="921258"/>
                  </a:moveTo>
                  <a:lnTo>
                    <a:pt x="1267587" y="823722"/>
                  </a:lnTo>
                </a:path>
                <a:path w="2770504" h="2134870">
                  <a:moveTo>
                    <a:pt x="1267587" y="727075"/>
                  </a:moveTo>
                  <a:lnTo>
                    <a:pt x="1267587" y="629538"/>
                  </a:lnTo>
                </a:path>
                <a:path w="2770504" h="2134870">
                  <a:moveTo>
                    <a:pt x="1267587" y="532130"/>
                  </a:moveTo>
                  <a:lnTo>
                    <a:pt x="1267587" y="434594"/>
                  </a:lnTo>
                </a:path>
                <a:path w="2770504" h="2134870">
                  <a:moveTo>
                    <a:pt x="1267587" y="337185"/>
                  </a:moveTo>
                  <a:lnTo>
                    <a:pt x="1267587" y="240411"/>
                  </a:lnTo>
                </a:path>
                <a:path w="2770504" h="2134870">
                  <a:moveTo>
                    <a:pt x="1267587" y="142875"/>
                  </a:moveTo>
                  <a:lnTo>
                    <a:pt x="1267587" y="45466"/>
                  </a:lnTo>
                </a:path>
                <a:path w="2770504" h="2134870">
                  <a:moveTo>
                    <a:pt x="1365123" y="2134108"/>
                  </a:moveTo>
                  <a:lnTo>
                    <a:pt x="1365123" y="2089404"/>
                  </a:lnTo>
                </a:path>
                <a:path w="2770504" h="2134870">
                  <a:moveTo>
                    <a:pt x="1365123" y="1991995"/>
                  </a:moveTo>
                  <a:lnTo>
                    <a:pt x="1365123" y="1894459"/>
                  </a:lnTo>
                </a:path>
                <a:path w="2770504" h="2134870">
                  <a:moveTo>
                    <a:pt x="1365123" y="1797812"/>
                  </a:moveTo>
                  <a:lnTo>
                    <a:pt x="1365123" y="1700276"/>
                  </a:lnTo>
                </a:path>
                <a:path w="2770504" h="2134870">
                  <a:moveTo>
                    <a:pt x="1365123" y="1602867"/>
                  </a:moveTo>
                  <a:lnTo>
                    <a:pt x="1365123" y="1505331"/>
                  </a:lnTo>
                </a:path>
                <a:path w="2770504" h="2134870">
                  <a:moveTo>
                    <a:pt x="1365123" y="1407922"/>
                  </a:moveTo>
                  <a:lnTo>
                    <a:pt x="1365123" y="1310386"/>
                  </a:lnTo>
                </a:path>
                <a:path w="2770504" h="2134870">
                  <a:moveTo>
                    <a:pt x="1365123" y="1213612"/>
                  </a:moveTo>
                  <a:lnTo>
                    <a:pt x="1365123" y="1116202"/>
                  </a:lnTo>
                </a:path>
                <a:path w="2770504" h="2134870">
                  <a:moveTo>
                    <a:pt x="1365123" y="1018667"/>
                  </a:moveTo>
                  <a:lnTo>
                    <a:pt x="1365123" y="921258"/>
                  </a:lnTo>
                </a:path>
                <a:path w="2770504" h="2134870">
                  <a:moveTo>
                    <a:pt x="1365123" y="823722"/>
                  </a:moveTo>
                  <a:lnTo>
                    <a:pt x="1365123" y="727075"/>
                  </a:lnTo>
                </a:path>
                <a:path w="2770504" h="2134870">
                  <a:moveTo>
                    <a:pt x="1365123" y="629538"/>
                  </a:moveTo>
                  <a:lnTo>
                    <a:pt x="1365123" y="532130"/>
                  </a:lnTo>
                </a:path>
                <a:path w="2770504" h="2134870">
                  <a:moveTo>
                    <a:pt x="1365123" y="434594"/>
                  </a:moveTo>
                  <a:lnTo>
                    <a:pt x="1365123" y="337185"/>
                  </a:lnTo>
                </a:path>
                <a:path w="2770504" h="2134870">
                  <a:moveTo>
                    <a:pt x="1365123" y="240411"/>
                  </a:moveTo>
                  <a:lnTo>
                    <a:pt x="1365123" y="142875"/>
                  </a:lnTo>
                </a:path>
                <a:path w="2770504" h="2134870">
                  <a:moveTo>
                    <a:pt x="1365123" y="45466"/>
                  </a:moveTo>
                  <a:lnTo>
                    <a:pt x="1365123" y="0"/>
                  </a:lnTo>
                </a:path>
                <a:path w="2770504" h="2134870">
                  <a:moveTo>
                    <a:pt x="1461897" y="2089404"/>
                  </a:moveTo>
                  <a:lnTo>
                    <a:pt x="1461897" y="1991995"/>
                  </a:lnTo>
                </a:path>
                <a:path w="2770504" h="2134870">
                  <a:moveTo>
                    <a:pt x="1461897" y="1894459"/>
                  </a:moveTo>
                  <a:lnTo>
                    <a:pt x="1461897" y="1797812"/>
                  </a:lnTo>
                </a:path>
                <a:path w="2770504" h="2134870">
                  <a:moveTo>
                    <a:pt x="1461897" y="1700276"/>
                  </a:moveTo>
                  <a:lnTo>
                    <a:pt x="1461897" y="1602867"/>
                  </a:lnTo>
                </a:path>
                <a:path w="2770504" h="2134870">
                  <a:moveTo>
                    <a:pt x="1461897" y="1505331"/>
                  </a:moveTo>
                  <a:lnTo>
                    <a:pt x="1461897" y="1407922"/>
                  </a:lnTo>
                </a:path>
                <a:path w="2770504" h="2134870">
                  <a:moveTo>
                    <a:pt x="1461897" y="1310386"/>
                  </a:moveTo>
                  <a:lnTo>
                    <a:pt x="1461897" y="1213612"/>
                  </a:lnTo>
                </a:path>
                <a:path w="2770504" h="2134870">
                  <a:moveTo>
                    <a:pt x="1461897" y="1116202"/>
                  </a:moveTo>
                  <a:lnTo>
                    <a:pt x="1461897" y="1018667"/>
                  </a:lnTo>
                </a:path>
                <a:path w="2770504" h="2134870">
                  <a:moveTo>
                    <a:pt x="1461897" y="921258"/>
                  </a:moveTo>
                  <a:lnTo>
                    <a:pt x="1461897" y="823722"/>
                  </a:lnTo>
                </a:path>
                <a:path w="2770504" h="2134870">
                  <a:moveTo>
                    <a:pt x="1461897" y="727075"/>
                  </a:moveTo>
                  <a:lnTo>
                    <a:pt x="1461897" y="629538"/>
                  </a:lnTo>
                </a:path>
                <a:path w="2770504" h="2134870">
                  <a:moveTo>
                    <a:pt x="1461897" y="532130"/>
                  </a:moveTo>
                  <a:lnTo>
                    <a:pt x="1461897" y="434594"/>
                  </a:lnTo>
                </a:path>
                <a:path w="2770504" h="2134870">
                  <a:moveTo>
                    <a:pt x="1461897" y="337185"/>
                  </a:moveTo>
                  <a:lnTo>
                    <a:pt x="1461897" y="240411"/>
                  </a:lnTo>
                </a:path>
                <a:path w="2770504" h="2134870">
                  <a:moveTo>
                    <a:pt x="1461897" y="142875"/>
                  </a:moveTo>
                  <a:lnTo>
                    <a:pt x="1461897" y="45466"/>
                  </a:lnTo>
                </a:path>
                <a:path w="2770504" h="2134870">
                  <a:moveTo>
                    <a:pt x="1559433" y="2134108"/>
                  </a:moveTo>
                  <a:lnTo>
                    <a:pt x="1559433" y="2089404"/>
                  </a:lnTo>
                </a:path>
                <a:path w="2770504" h="2134870">
                  <a:moveTo>
                    <a:pt x="1559433" y="1991995"/>
                  </a:moveTo>
                  <a:lnTo>
                    <a:pt x="1559433" y="1894459"/>
                  </a:lnTo>
                </a:path>
                <a:path w="2770504" h="2134870">
                  <a:moveTo>
                    <a:pt x="1559433" y="1797812"/>
                  </a:moveTo>
                  <a:lnTo>
                    <a:pt x="1559433" y="1700276"/>
                  </a:lnTo>
                </a:path>
                <a:path w="2770504" h="2134870">
                  <a:moveTo>
                    <a:pt x="1559433" y="1602867"/>
                  </a:moveTo>
                  <a:lnTo>
                    <a:pt x="1559433" y="1505331"/>
                  </a:lnTo>
                </a:path>
                <a:path w="2770504" h="2134870">
                  <a:moveTo>
                    <a:pt x="1559433" y="1407922"/>
                  </a:moveTo>
                  <a:lnTo>
                    <a:pt x="1559433" y="1310386"/>
                  </a:lnTo>
                </a:path>
                <a:path w="2770504" h="2134870">
                  <a:moveTo>
                    <a:pt x="1559433" y="1213612"/>
                  </a:moveTo>
                  <a:lnTo>
                    <a:pt x="1559433" y="1116202"/>
                  </a:lnTo>
                </a:path>
                <a:path w="2770504" h="2134870">
                  <a:moveTo>
                    <a:pt x="1559433" y="1018667"/>
                  </a:moveTo>
                  <a:lnTo>
                    <a:pt x="1559433" y="921258"/>
                  </a:lnTo>
                </a:path>
                <a:path w="2770504" h="2134870">
                  <a:moveTo>
                    <a:pt x="1559433" y="823722"/>
                  </a:moveTo>
                  <a:lnTo>
                    <a:pt x="1559433" y="727075"/>
                  </a:lnTo>
                </a:path>
                <a:path w="2770504" h="2134870">
                  <a:moveTo>
                    <a:pt x="1559433" y="629538"/>
                  </a:moveTo>
                  <a:lnTo>
                    <a:pt x="1559433" y="532130"/>
                  </a:lnTo>
                </a:path>
                <a:path w="2770504" h="2134870">
                  <a:moveTo>
                    <a:pt x="1559433" y="434594"/>
                  </a:moveTo>
                  <a:lnTo>
                    <a:pt x="1559433" y="337185"/>
                  </a:lnTo>
                </a:path>
                <a:path w="2770504" h="2134870">
                  <a:moveTo>
                    <a:pt x="1559433" y="240411"/>
                  </a:moveTo>
                  <a:lnTo>
                    <a:pt x="1559433" y="142875"/>
                  </a:lnTo>
                </a:path>
                <a:path w="2770504" h="2134870">
                  <a:moveTo>
                    <a:pt x="1559433" y="45466"/>
                  </a:moveTo>
                  <a:lnTo>
                    <a:pt x="1559433" y="0"/>
                  </a:lnTo>
                </a:path>
                <a:path w="2770504" h="2134870">
                  <a:moveTo>
                    <a:pt x="1656841" y="2089404"/>
                  </a:moveTo>
                  <a:lnTo>
                    <a:pt x="1656841" y="1991995"/>
                  </a:lnTo>
                </a:path>
                <a:path w="2770504" h="2134870">
                  <a:moveTo>
                    <a:pt x="1656841" y="1894459"/>
                  </a:moveTo>
                  <a:lnTo>
                    <a:pt x="1656841" y="1797812"/>
                  </a:lnTo>
                </a:path>
                <a:path w="2770504" h="2134870">
                  <a:moveTo>
                    <a:pt x="1656841" y="1700276"/>
                  </a:moveTo>
                  <a:lnTo>
                    <a:pt x="1656841" y="1602867"/>
                  </a:lnTo>
                </a:path>
                <a:path w="2770504" h="2134870">
                  <a:moveTo>
                    <a:pt x="1656841" y="1505331"/>
                  </a:moveTo>
                  <a:lnTo>
                    <a:pt x="1656841" y="1407922"/>
                  </a:lnTo>
                </a:path>
                <a:path w="2770504" h="2134870">
                  <a:moveTo>
                    <a:pt x="1656841" y="1310386"/>
                  </a:moveTo>
                  <a:lnTo>
                    <a:pt x="1656841" y="1213612"/>
                  </a:lnTo>
                </a:path>
                <a:path w="2770504" h="2134870">
                  <a:moveTo>
                    <a:pt x="1656841" y="1116202"/>
                  </a:moveTo>
                  <a:lnTo>
                    <a:pt x="1656841" y="1018667"/>
                  </a:lnTo>
                </a:path>
                <a:path w="2770504" h="2134870">
                  <a:moveTo>
                    <a:pt x="1656841" y="921258"/>
                  </a:moveTo>
                  <a:lnTo>
                    <a:pt x="1656841" y="823722"/>
                  </a:lnTo>
                </a:path>
                <a:path w="2770504" h="2134870">
                  <a:moveTo>
                    <a:pt x="1656841" y="727075"/>
                  </a:moveTo>
                  <a:lnTo>
                    <a:pt x="1656841" y="629538"/>
                  </a:lnTo>
                </a:path>
                <a:path w="2770504" h="2134870">
                  <a:moveTo>
                    <a:pt x="1656841" y="532130"/>
                  </a:moveTo>
                  <a:lnTo>
                    <a:pt x="1656841" y="434594"/>
                  </a:lnTo>
                </a:path>
                <a:path w="2770504" h="2134870">
                  <a:moveTo>
                    <a:pt x="1656841" y="337185"/>
                  </a:moveTo>
                  <a:lnTo>
                    <a:pt x="1656841" y="240411"/>
                  </a:lnTo>
                </a:path>
                <a:path w="2770504" h="2134870">
                  <a:moveTo>
                    <a:pt x="1656841" y="142875"/>
                  </a:moveTo>
                  <a:lnTo>
                    <a:pt x="1656841" y="45466"/>
                  </a:lnTo>
                </a:path>
                <a:path w="2770504" h="2134870">
                  <a:moveTo>
                    <a:pt x="1754377" y="2134108"/>
                  </a:moveTo>
                  <a:lnTo>
                    <a:pt x="1754377" y="2089404"/>
                  </a:lnTo>
                </a:path>
                <a:path w="2770504" h="2134870">
                  <a:moveTo>
                    <a:pt x="1754377" y="1991995"/>
                  </a:moveTo>
                  <a:lnTo>
                    <a:pt x="1754377" y="1894459"/>
                  </a:lnTo>
                </a:path>
                <a:path w="2770504" h="2134870">
                  <a:moveTo>
                    <a:pt x="1754377" y="1797812"/>
                  </a:moveTo>
                  <a:lnTo>
                    <a:pt x="1754377" y="1700276"/>
                  </a:lnTo>
                </a:path>
                <a:path w="2770504" h="2134870">
                  <a:moveTo>
                    <a:pt x="1754377" y="1602867"/>
                  </a:moveTo>
                  <a:lnTo>
                    <a:pt x="1754377" y="1505331"/>
                  </a:lnTo>
                </a:path>
                <a:path w="2770504" h="2134870">
                  <a:moveTo>
                    <a:pt x="1754377" y="1407922"/>
                  </a:moveTo>
                  <a:lnTo>
                    <a:pt x="1754377" y="1310386"/>
                  </a:lnTo>
                </a:path>
                <a:path w="2770504" h="2134870">
                  <a:moveTo>
                    <a:pt x="1754377" y="1213612"/>
                  </a:moveTo>
                  <a:lnTo>
                    <a:pt x="1754377" y="1116202"/>
                  </a:lnTo>
                </a:path>
                <a:path w="2770504" h="2134870">
                  <a:moveTo>
                    <a:pt x="1754377" y="1018667"/>
                  </a:moveTo>
                  <a:lnTo>
                    <a:pt x="1754377" y="921258"/>
                  </a:lnTo>
                </a:path>
                <a:path w="2770504" h="2134870">
                  <a:moveTo>
                    <a:pt x="1754377" y="823722"/>
                  </a:moveTo>
                  <a:lnTo>
                    <a:pt x="1754377" y="727075"/>
                  </a:lnTo>
                </a:path>
                <a:path w="2770504" h="2134870">
                  <a:moveTo>
                    <a:pt x="1754377" y="629538"/>
                  </a:moveTo>
                  <a:lnTo>
                    <a:pt x="1754377" y="532130"/>
                  </a:lnTo>
                </a:path>
                <a:path w="2770504" h="2134870">
                  <a:moveTo>
                    <a:pt x="1754377" y="434594"/>
                  </a:moveTo>
                  <a:lnTo>
                    <a:pt x="1754377" y="337185"/>
                  </a:lnTo>
                </a:path>
                <a:path w="2770504" h="2134870">
                  <a:moveTo>
                    <a:pt x="1754377" y="240411"/>
                  </a:moveTo>
                  <a:lnTo>
                    <a:pt x="1754377" y="142875"/>
                  </a:lnTo>
                </a:path>
                <a:path w="2770504" h="2134870">
                  <a:moveTo>
                    <a:pt x="1754377" y="45466"/>
                  </a:moveTo>
                  <a:lnTo>
                    <a:pt x="1754377" y="0"/>
                  </a:lnTo>
                </a:path>
                <a:path w="2770504" h="2134870">
                  <a:moveTo>
                    <a:pt x="1851914" y="2089404"/>
                  </a:moveTo>
                  <a:lnTo>
                    <a:pt x="1851914" y="1991995"/>
                  </a:lnTo>
                </a:path>
                <a:path w="2770504" h="2134870">
                  <a:moveTo>
                    <a:pt x="1851914" y="1894459"/>
                  </a:moveTo>
                  <a:lnTo>
                    <a:pt x="1851914" y="1797812"/>
                  </a:lnTo>
                </a:path>
                <a:path w="2770504" h="2134870">
                  <a:moveTo>
                    <a:pt x="1851914" y="1700276"/>
                  </a:moveTo>
                  <a:lnTo>
                    <a:pt x="1851914" y="1602867"/>
                  </a:lnTo>
                </a:path>
                <a:path w="2770504" h="2134870">
                  <a:moveTo>
                    <a:pt x="1851914" y="1505331"/>
                  </a:moveTo>
                  <a:lnTo>
                    <a:pt x="1851914" y="1407922"/>
                  </a:lnTo>
                </a:path>
                <a:path w="2770504" h="2134870">
                  <a:moveTo>
                    <a:pt x="1851914" y="1310386"/>
                  </a:moveTo>
                  <a:lnTo>
                    <a:pt x="1851914" y="1213612"/>
                  </a:lnTo>
                </a:path>
                <a:path w="2770504" h="2134870">
                  <a:moveTo>
                    <a:pt x="1851914" y="1116202"/>
                  </a:moveTo>
                  <a:lnTo>
                    <a:pt x="1851914" y="1018667"/>
                  </a:lnTo>
                </a:path>
                <a:path w="2770504" h="2134870">
                  <a:moveTo>
                    <a:pt x="1851914" y="921258"/>
                  </a:moveTo>
                  <a:lnTo>
                    <a:pt x="1851914" y="823722"/>
                  </a:lnTo>
                </a:path>
                <a:path w="2770504" h="2134870">
                  <a:moveTo>
                    <a:pt x="1851914" y="727075"/>
                  </a:moveTo>
                  <a:lnTo>
                    <a:pt x="1851914" y="629538"/>
                  </a:lnTo>
                </a:path>
                <a:path w="2770504" h="2134870">
                  <a:moveTo>
                    <a:pt x="1851914" y="532130"/>
                  </a:moveTo>
                  <a:lnTo>
                    <a:pt x="1851914" y="434594"/>
                  </a:lnTo>
                </a:path>
                <a:path w="2770504" h="2134870">
                  <a:moveTo>
                    <a:pt x="1851914" y="337185"/>
                  </a:moveTo>
                  <a:lnTo>
                    <a:pt x="1851914" y="240411"/>
                  </a:lnTo>
                </a:path>
                <a:path w="2770504" h="2134870">
                  <a:moveTo>
                    <a:pt x="1851914" y="142875"/>
                  </a:moveTo>
                  <a:lnTo>
                    <a:pt x="1851914" y="45466"/>
                  </a:lnTo>
                </a:path>
                <a:path w="2770504" h="2134870">
                  <a:moveTo>
                    <a:pt x="1948688" y="2134108"/>
                  </a:moveTo>
                  <a:lnTo>
                    <a:pt x="1948688" y="2089404"/>
                  </a:lnTo>
                </a:path>
                <a:path w="2770504" h="2134870">
                  <a:moveTo>
                    <a:pt x="1948688" y="1991995"/>
                  </a:moveTo>
                  <a:lnTo>
                    <a:pt x="1948688" y="1894459"/>
                  </a:lnTo>
                </a:path>
                <a:path w="2770504" h="2134870">
                  <a:moveTo>
                    <a:pt x="1948688" y="1797812"/>
                  </a:moveTo>
                  <a:lnTo>
                    <a:pt x="1948688" y="1700276"/>
                  </a:lnTo>
                </a:path>
                <a:path w="2770504" h="2134870">
                  <a:moveTo>
                    <a:pt x="1948688" y="1602867"/>
                  </a:moveTo>
                  <a:lnTo>
                    <a:pt x="1948688" y="1505331"/>
                  </a:lnTo>
                </a:path>
                <a:path w="2770504" h="2134870">
                  <a:moveTo>
                    <a:pt x="1948688" y="1407922"/>
                  </a:moveTo>
                  <a:lnTo>
                    <a:pt x="1948688" y="1310386"/>
                  </a:lnTo>
                </a:path>
                <a:path w="2770504" h="2134870">
                  <a:moveTo>
                    <a:pt x="1948688" y="1213612"/>
                  </a:moveTo>
                  <a:lnTo>
                    <a:pt x="1948688" y="1116202"/>
                  </a:lnTo>
                </a:path>
                <a:path w="2770504" h="2134870">
                  <a:moveTo>
                    <a:pt x="1948688" y="1018667"/>
                  </a:moveTo>
                  <a:lnTo>
                    <a:pt x="1948688" y="921258"/>
                  </a:lnTo>
                </a:path>
                <a:path w="2770504" h="2134870">
                  <a:moveTo>
                    <a:pt x="1948688" y="823722"/>
                  </a:moveTo>
                  <a:lnTo>
                    <a:pt x="1948688" y="727075"/>
                  </a:lnTo>
                </a:path>
                <a:path w="2770504" h="2134870">
                  <a:moveTo>
                    <a:pt x="1948688" y="629538"/>
                  </a:moveTo>
                  <a:lnTo>
                    <a:pt x="1948688" y="532130"/>
                  </a:lnTo>
                </a:path>
                <a:path w="2770504" h="2134870">
                  <a:moveTo>
                    <a:pt x="1948688" y="434594"/>
                  </a:moveTo>
                  <a:lnTo>
                    <a:pt x="1948688" y="337185"/>
                  </a:lnTo>
                </a:path>
                <a:path w="2770504" h="2134870">
                  <a:moveTo>
                    <a:pt x="1948688" y="240411"/>
                  </a:moveTo>
                  <a:lnTo>
                    <a:pt x="1948688" y="142875"/>
                  </a:lnTo>
                </a:path>
                <a:path w="2770504" h="2134870">
                  <a:moveTo>
                    <a:pt x="1948688" y="45466"/>
                  </a:moveTo>
                  <a:lnTo>
                    <a:pt x="1948688" y="762"/>
                  </a:lnTo>
                </a:path>
                <a:path w="2770504" h="2134870">
                  <a:moveTo>
                    <a:pt x="2046224" y="2089404"/>
                  </a:moveTo>
                  <a:lnTo>
                    <a:pt x="2046224" y="1991995"/>
                  </a:lnTo>
                </a:path>
                <a:path w="2770504" h="2134870">
                  <a:moveTo>
                    <a:pt x="2046224" y="1894459"/>
                  </a:moveTo>
                  <a:lnTo>
                    <a:pt x="2046224" y="1797812"/>
                  </a:lnTo>
                </a:path>
                <a:path w="2770504" h="2134870">
                  <a:moveTo>
                    <a:pt x="2046224" y="1700276"/>
                  </a:moveTo>
                  <a:lnTo>
                    <a:pt x="2046224" y="1602867"/>
                  </a:lnTo>
                </a:path>
                <a:path w="2770504" h="2134870">
                  <a:moveTo>
                    <a:pt x="2046224" y="1505331"/>
                  </a:moveTo>
                  <a:lnTo>
                    <a:pt x="2046224" y="1407922"/>
                  </a:lnTo>
                </a:path>
                <a:path w="2770504" h="2134870">
                  <a:moveTo>
                    <a:pt x="2046224" y="1310386"/>
                  </a:moveTo>
                  <a:lnTo>
                    <a:pt x="2046224" y="1213612"/>
                  </a:lnTo>
                </a:path>
                <a:path w="2770504" h="2134870">
                  <a:moveTo>
                    <a:pt x="2046224" y="1116202"/>
                  </a:moveTo>
                  <a:lnTo>
                    <a:pt x="2046224" y="1018667"/>
                  </a:lnTo>
                </a:path>
                <a:path w="2770504" h="2134870">
                  <a:moveTo>
                    <a:pt x="2046224" y="921258"/>
                  </a:moveTo>
                  <a:lnTo>
                    <a:pt x="2046224" y="823722"/>
                  </a:lnTo>
                </a:path>
                <a:path w="2770504" h="2134870">
                  <a:moveTo>
                    <a:pt x="2046224" y="727075"/>
                  </a:moveTo>
                  <a:lnTo>
                    <a:pt x="2046224" y="629538"/>
                  </a:lnTo>
                </a:path>
                <a:path w="2770504" h="2134870">
                  <a:moveTo>
                    <a:pt x="2046224" y="532130"/>
                  </a:moveTo>
                  <a:lnTo>
                    <a:pt x="2046224" y="434594"/>
                  </a:lnTo>
                </a:path>
                <a:path w="2770504" h="2134870">
                  <a:moveTo>
                    <a:pt x="2046224" y="337185"/>
                  </a:moveTo>
                  <a:lnTo>
                    <a:pt x="2046224" y="240411"/>
                  </a:lnTo>
                </a:path>
                <a:path w="2770504" h="2134870">
                  <a:moveTo>
                    <a:pt x="2046224" y="142875"/>
                  </a:moveTo>
                  <a:lnTo>
                    <a:pt x="2046224" y="45466"/>
                  </a:lnTo>
                </a:path>
                <a:path w="2770504" h="2134870">
                  <a:moveTo>
                    <a:pt x="2143633" y="2134108"/>
                  </a:moveTo>
                  <a:lnTo>
                    <a:pt x="2143633" y="2089404"/>
                  </a:lnTo>
                </a:path>
                <a:path w="2770504" h="2134870">
                  <a:moveTo>
                    <a:pt x="2143633" y="1991995"/>
                  </a:moveTo>
                  <a:lnTo>
                    <a:pt x="2143633" y="1894459"/>
                  </a:lnTo>
                </a:path>
                <a:path w="2770504" h="2134870">
                  <a:moveTo>
                    <a:pt x="2143633" y="1797812"/>
                  </a:moveTo>
                  <a:lnTo>
                    <a:pt x="2143633" y="1700276"/>
                  </a:lnTo>
                </a:path>
                <a:path w="2770504" h="2134870">
                  <a:moveTo>
                    <a:pt x="2143633" y="1602867"/>
                  </a:moveTo>
                  <a:lnTo>
                    <a:pt x="2143633" y="1505331"/>
                  </a:lnTo>
                </a:path>
                <a:path w="2770504" h="2134870">
                  <a:moveTo>
                    <a:pt x="2143633" y="1407922"/>
                  </a:moveTo>
                  <a:lnTo>
                    <a:pt x="2143633" y="1310386"/>
                  </a:lnTo>
                </a:path>
                <a:path w="2770504" h="2134870">
                  <a:moveTo>
                    <a:pt x="2143633" y="1213612"/>
                  </a:moveTo>
                  <a:lnTo>
                    <a:pt x="2143633" y="1116202"/>
                  </a:lnTo>
                </a:path>
                <a:path w="2770504" h="2134870">
                  <a:moveTo>
                    <a:pt x="2143633" y="1018667"/>
                  </a:moveTo>
                  <a:lnTo>
                    <a:pt x="2143633" y="921258"/>
                  </a:lnTo>
                </a:path>
                <a:path w="2770504" h="2134870">
                  <a:moveTo>
                    <a:pt x="2143633" y="823722"/>
                  </a:moveTo>
                  <a:lnTo>
                    <a:pt x="2143633" y="727075"/>
                  </a:lnTo>
                </a:path>
                <a:path w="2770504" h="2134870">
                  <a:moveTo>
                    <a:pt x="2143633" y="629538"/>
                  </a:moveTo>
                  <a:lnTo>
                    <a:pt x="2143633" y="532130"/>
                  </a:lnTo>
                </a:path>
                <a:path w="2770504" h="2134870">
                  <a:moveTo>
                    <a:pt x="2143633" y="434594"/>
                  </a:moveTo>
                  <a:lnTo>
                    <a:pt x="2143633" y="337185"/>
                  </a:lnTo>
                </a:path>
                <a:path w="2770504" h="2134870">
                  <a:moveTo>
                    <a:pt x="2143633" y="240411"/>
                  </a:moveTo>
                  <a:lnTo>
                    <a:pt x="2143633" y="142875"/>
                  </a:lnTo>
                </a:path>
                <a:path w="2770504" h="2134870">
                  <a:moveTo>
                    <a:pt x="2143633" y="45466"/>
                  </a:moveTo>
                  <a:lnTo>
                    <a:pt x="2143633" y="762"/>
                  </a:lnTo>
                </a:path>
                <a:path w="2770504" h="2134870">
                  <a:moveTo>
                    <a:pt x="2241168" y="2089404"/>
                  </a:moveTo>
                  <a:lnTo>
                    <a:pt x="2241168" y="1991995"/>
                  </a:lnTo>
                </a:path>
                <a:path w="2770504" h="2134870">
                  <a:moveTo>
                    <a:pt x="2241168" y="1894459"/>
                  </a:moveTo>
                  <a:lnTo>
                    <a:pt x="2241168" y="1797812"/>
                  </a:lnTo>
                </a:path>
                <a:path w="2770504" h="2134870">
                  <a:moveTo>
                    <a:pt x="2241168" y="1700276"/>
                  </a:moveTo>
                  <a:lnTo>
                    <a:pt x="2241168" y="1602867"/>
                  </a:lnTo>
                </a:path>
                <a:path w="2770504" h="2134870">
                  <a:moveTo>
                    <a:pt x="2241168" y="1505331"/>
                  </a:moveTo>
                  <a:lnTo>
                    <a:pt x="2241168" y="1407922"/>
                  </a:lnTo>
                </a:path>
                <a:path w="2770504" h="2134870">
                  <a:moveTo>
                    <a:pt x="2241168" y="1310386"/>
                  </a:moveTo>
                  <a:lnTo>
                    <a:pt x="2241168" y="1213612"/>
                  </a:lnTo>
                </a:path>
                <a:path w="2770504" h="2134870">
                  <a:moveTo>
                    <a:pt x="2241168" y="1116202"/>
                  </a:moveTo>
                  <a:lnTo>
                    <a:pt x="2241168" y="1018667"/>
                  </a:lnTo>
                </a:path>
                <a:path w="2770504" h="2134870">
                  <a:moveTo>
                    <a:pt x="2241168" y="921258"/>
                  </a:moveTo>
                  <a:lnTo>
                    <a:pt x="2241168" y="823722"/>
                  </a:lnTo>
                </a:path>
                <a:path w="2770504" h="2134870">
                  <a:moveTo>
                    <a:pt x="2241168" y="727075"/>
                  </a:moveTo>
                  <a:lnTo>
                    <a:pt x="2241168" y="629538"/>
                  </a:lnTo>
                </a:path>
                <a:path w="2770504" h="2134870">
                  <a:moveTo>
                    <a:pt x="2241168" y="532130"/>
                  </a:moveTo>
                  <a:lnTo>
                    <a:pt x="2241168" y="434594"/>
                  </a:lnTo>
                </a:path>
                <a:path w="2770504" h="2134870">
                  <a:moveTo>
                    <a:pt x="2241168" y="337185"/>
                  </a:moveTo>
                  <a:lnTo>
                    <a:pt x="2241168" y="240411"/>
                  </a:lnTo>
                </a:path>
                <a:path w="2770504" h="2134870">
                  <a:moveTo>
                    <a:pt x="2241168" y="142875"/>
                  </a:moveTo>
                  <a:lnTo>
                    <a:pt x="2241168" y="45466"/>
                  </a:lnTo>
                </a:path>
                <a:path w="2770504" h="2134870">
                  <a:moveTo>
                    <a:pt x="2338704" y="2134108"/>
                  </a:moveTo>
                  <a:lnTo>
                    <a:pt x="2338704" y="2089404"/>
                  </a:lnTo>
                </a:path>
                <a:path w="2770504" h="2134870">
                  <a:moveTo>
                    <a:pt x="2338704" y="1991995"/>
                  </a:moveTo>
                  <a:lnTo>
                    <a:pt x="2338704" y="1894459"/>
                  </a:lnTo>
                </a:path>
                <a:path w="2770504" h="2134870">
                  <a:moveTo>
                    <a:pt x="2338704" y="1797812"/>
                  </a:moveTo>
                  <a:lnTo>
                    <a:pt x="2338704" y="1700276"/>
                  </a:lnTo>
                </a:path>
                <a:path w="2770504" h="2134870">
                  <a:moveTo>
                    <a:pt x="2338704" y="1602867"/>
                  </a:moveTo>
                  <a:lnTo>
                    <a:pt x="2338704" y="1505331"/>
                  </a:lnTo>
                </a:path>
                <a:path w="2770504" h="2134870">
                  <a:moveTo>
                    <a:pt x="2338704" y="1407922"/>
                  </a:moveTo>
                  <a:lnTo>
                    <a:pt x="2338704" y="1310386"/>
                  </a:lnTo>
                </a:path>
                <a:path w="2770504" h="2134870">
                  <a:moveTo>
                    <a:pt x="2338704" y="1213612"/>
                  </a:moveTo>
                  <a:lnTo>
                    <a:pt x="2338704" y="1116202"/>
                  </a:lnTo>
                </a:path>
                <a:path w="2770504" h="2134870">
                  <a:moveTo>
                    <a:pt x="2338704" y="1018667"/>
                  </a:moveTo>
                  <a:lnTo>
                    <a:pt x="2338704" y="921258"/>
                  </a:lnTo>
                </a:path>
                <a:path w="2770504" h="2134870">
                  <a:moveTo>
                    <a:pt x="2338704" y="823722"/>
                  </a:moveTo>
                  <a:lnTo>
                    <a:pt x="2338704" y="727075"/>
                  </a:lnTo>
                </a:path>
                <a:path w="2770504" h="2134870">
                  <a:moveTo>
                    <a:pt x="2338704" y="629538"/>
                  </a:moveTo>
                  <a:lnTo>
                    <a:pt x="2338704" y="532130"/>
                  </a:lnTo>
                </a:path>
                <a:path w="2770504" h="2134870">
                  <a:moveTo>
                    <a:pt x="2338704" y="434594"/>
                  </a:moveTo>
                  <a:lnTo>
                    <a:pt x="2338704" y="337185"/>
                  </a:lnTo>
                </a:path>
                <a:path w="2770504" h="2134870">
                  <a:moveTo>
                    <a:pt x="2338704" y="240411"/>
                  </a:moveTo>
                  <a:lnTo>
                    <a:pt x="2338704" y="142875"/>
                  </a:lnTo>
                </a:path>
                <a:path w="2770504" h="2134870">
                  <a:moveTo>
                    <a:pt x="2338704" y="45466"/>
                  </a:moveTo>
                  <a:lnTo>
                    <a:pt x="2338704" y="762"/>
                  </a:lnTo>
                </a:path>
                <a:path w="2770504" h="2134870">
                  <a:moveTo>
                    <a:pt x="2435479" y="2089404"/>
                  </a:moveTo>
                  <a:lnTo>
                    <a:pt x="2435479" y="1991995"/>
                  </a:lnTo>
                </a:path>
                <a:path w="2770504" h="2134870">
                  <a:moveTo>
                    <a:pt x="2435479" y="1894459"/>
                  </a:moveTo>
                  <a:lnTo>
                    <a:pt x="2435479" y="1797812"/>
                  </a:lnTo>
                </a:path>
                <a:path w="2770504" h="2134870">
                  <a:moveTo>
                    <a:pt x="2435479" y="1700276"/>
                  </a:moveTo>
                  <a:lnTo>
                    <a:pt x="2435479" y="1602867"/>
                  </a:lnTo>
                </a:path>
                <a:path w="2770504" h="2134870">
                  <a:moveTo>
                    <a:pt x="2435479" y="1505331"/>
                  </a:moveTo>
                  <a:lnTo>
                    <a:pt x="2435479" y="1407922"/>
                  </a:lnTo>
                </a:path>
                <a:path w="2770504" h="2134870">
                  <a:moveTo>
                    <a:pt x="2435479" y="1310386"/>
                  </a:moveTo>
                  <a:lnTo>
                    <a:pt x="2435479" y="1213612"/>
                  </a:lnTo>
                </a:path>
                <a:path w="2770504" h="2134870">
                  <a:moveTo>
                    <a:pt x="2435479" y="1116202"/>
                  </a:moveTo>
                  <a:lnTo>
                    <a:pt x="2435479" y="1018667"/>
                  </a:lnTo>
                </a:path>
                <a:path w="2770504" h="2134870">
                  <a:moveTo>
                    <a:pt x="2435479" y="921258"/>
                  </a:moveTo>
                  <a:lnTo>
                    <a:pt x="2435479" y="823722"/>
                  </a:lnTo>
                </a:path>
                <a:path w="2770504" h="2134870">
                  <a:moveTo>
                    <a:pt x="2435479" y="727075"/>
                  </a:moveTo>
                  <a:lnTo>
                    <a:pt x="2435479" y="629538"/>
                  </a:lnTo>
                </a:path>
                <a:path w="2770504" h="2134870">
                  <a:moveTo>
                    <a:pt x="2435479" y="532130"/>
                  </a:moveTo>
                  <a:lnTo>
                    <a:pt x="2435479" y="434594"/>
                  </a:lnTo>
                </a:path>
                <a:path w="2770504" h="2134870">
                  <a:moveTo>
                    <a:pt x="2435479" y="337185"/>
                  </a:moveTo>
                  <a:lnTo>
                    <a:pt x="2435479" y="240411"/>
                  </a:lnTo>
                </a:path>
                <a:path w="2770504" h="2134870">
                  <a:moveTo>
                    <a:pt x="2435479" y="142875"/>
                  </a:moveTo>
                  <a:lnTo>
                    <a:pt x="2435479" y="45466"/>
                  </a:lnTo>
                </a:path>
                <a:path w="2770504" h="2134870">
                  <a:moveTo>
                    <a:pt x="2533015" y="2134870"/>
                  </a:moveTo>
                  <a:lnTo>
                    <a:pt x="2533015" y="2089404"/>
                  </a:lnTo>
                </a:path>
                <a:path w="2770504" h="2134870">
                  <a:moveTo>
                    <a:pt x="2533015" y="1991995"/>
                  </a:moveTo>
                  <a:lnTo>
                    <a:pt x="2533015" y="1894459"/>
                  </a:lnTo>
                </a:path>
                <a:path w="2770504" h="2134870">
                  <a:moveTo>
                    <a:pt x="2533015" y="1797812"/>
                  </a:moveTo>
                  <a:lnTo>
                    <a:pt x="2533015" y="1700276"/>
                  </a:lnTo>
                </a:path>
                <a:path w="2770504" h="2134870">
                  <a:moveTo>
                    <a:pt x="2533015" y="1602867"/>
                  </a:moveTo>
                  <a:lnTo>
                    <a:pt x="2533015" y="1505331"/>
                  </a:lnTo>
                </a:path>
                <a:path w="2770504" h="2134870">
                  <a:moveTo>
                    <a:pt x="2533015" y="1407922"/>
                  </a:moveTo>
                  <a:lnTo>
                    <a:pt x="2533015" y="1310386"/>
                  </a:lnTo>
                </a:path>
                <a:path w="2770504" h="2134870">
                  <a:moveTo>
                    <a:pt x="2533015" y="1213612"/>
                  </a:moveTo>
                  <a:lnTo>
                    <a:pt x="2533015" y="1116202"/>
                  </a:lnTo>
                </a:path>
                <a:path w="2770504" h="2134870">
                  <a:moveTo>
                    <a:pt x="2533015" y="1018667"/>
                  </a:moveTo>
                  <a:lnTo>
                    <a:pt x="2533015" y="921258"/>
                  </a:lnTo>
                </a:path>
                <a:path w="2770504" h="2134870">
                  <a:moveTo>
                    <a:pt x="2533015" y="823722"/>
                  </a:moveTo>
                  <a:lnTo>
                    <a:pt x="2533015" y="727075"/>
                  </a:lnTo>
                </a:path>
                <a:path w="2770504" h="2134870">
                  <a:moveTo>
                    <a:pt x="2533015" y="629538"/>
                  </a:moveTo>
                  <a:lnTo>
                    <a:pt x="2533015" y="532130"/>
                  </a:lnTo>
                </a:path>
                <a:path w="2770504" h="2134870">
                  <a:moveTo>
                    <a:pt x="2533015" y="434594"/>
                  </a:moveTo>
                  <a:lnTo>
                    <a:pt x="2533015" y="337185"/>
                  </a:lnTo>
                </a:path>
                <a:path w="2770504" h="2134870">
                  <a:moveTo>
                    <a:pt x="2533015" y="240411"/>
                  </a:moveTo>
                  <a:lnTo>
                    <a:pt x="2533015" y="142875"/>
                  </a:lnTo>
                </a:path>
                <a:path w="2770504" h="2134870">
                  <a:moveTo>
                    <a:pt x="2533015" y="45466"/>
                  </a:moveTo>
                  <a:lnTo>
                    <a:pt x="2533015" y="762"/>
                  </a:lnTo>
                </a:path>
                <a:path w="2770504" h="2134870">
                  <a:moveTo>
                    <a:pt x="2630424" y="2089404"/>
                  </a:moveTo>
                  <a:lnTo>
                    <a:pt x="2630424" y="1991995"/>
                  </a:lnTo>
                </a:path>
                <a:path w="2770504" h="2134870">
                  <a:moveTo>
                    <a:pt x="2630424" y="1894459"/>
                  </a:moveTo>
                  <a:lnTo>
                    <a:pt x="2630424" y="1797812"/>
                  </a:lnTo>
                </a:path>
                <a:path w="2770504" h="2134870">
                  <a:moveTo>
                    <a:pt x="2630424" y="1700276"/>
                  </a:moveTo>
                  <a:lnTo>
                    <a:pt x="2630424" y="1602867"/>
                  </a:lnTo>
                </a:path>
                <a:path w="2770504" h="2134870">
                  <a:moveTo>
                    <a:pt x="2630424" y="1505331"/>
                  </a:moveTo>
                  <a:lnTo>
                    <a:pt x="2630424" y="1407922"/>
                  </a:lnTo>
                </a:path>
                <a:path w="2770504" h="2134870">
                  <a:moveTo>
                    <a:pt x="2630424" y="1310386"/>
                  </a:moveTo>
                  <a:lnTo>
                    <a:pt x="2630424" y="1213612"/>
                  </a:lnTo>
                </a:path>
                <a:path w="2770504" h="2134870">
                  <a:moveTo>
                    <a:pt x="2630424" y="1116202"/>
                  </a:moveTo>
                  <a:lnTo>
                    <a:pt x="2630424" y="1018667"/>
                  </a:lnTo>
                </a:path>
                <a:path w="2770504" h="2134870">
                  <a:moveTo>
                    <a:pt x="2630424" y="921258"/>
                  </a:moveTo>
                  <a:lnTo>
                    <a:pt x="2630424" y="823722"/>
                  </a:lnTo>
                </a:path>
                <a:path w="2770504" h="2134870">
                  <a:moveTo>
                    <a:pt x="2630424" y="727075"/>
                  </a:moveTo>
                  <a:lnTo>
                    <a:pt x="2630424" y="629538"/>
                  </a:lnTo>
                </a:path>
                <a:path w="2770504" h="2134870">
                  <a:moveTo>
                    <a:pt x="2630424" y="532130"/>
                  </a:moveTo>
                  <a:lnTo>
                    <a:pt x="2630424" y="434594"/>
                  </a:lnTo>
                </a:path>
                <a:path w="2770504" h="2134870">
                  <a:moveTo>
                    <a:pt x="2630424" y="337185"/>
                  </a:moveTo>
                  <a:lnTo>
                    <a:pt x="2630424" y="240411"/>
                  </a:lnTo>
                </a:path>
                <a:path w="2770504" h="2134870">
                  <a:moveTo>
                    <a:pt x="2630424" y="142875"/>
                  </a:moveTo>
                  <a:lnTo>
                    <a:pt x="2630424" y="45466"/>
                  </a:lnTo>
                </a:path>
                <a:path w="2770504" h="2134870">
                  <a:moveTo>
                    <a:pt x="2727960" y="2134870"/>
                  </a:moveTo>
                  <a:lnTo>
                    <a:pt x="2727960" y="2089404"/>
                  </a:lnTo>
                </a:path>
                <a:path w="2770504" h="2134870">
                  <a:moveTo>
                    <a:pt x="2727960" y="1991995"/>
                  </a:moveTo>
                  <a:lnTo>
                    <a:pt x="2727960" y="1894459"/>
                  </a:lnTo>
                </a:path>
                <a:path w="2770504" h="2134870">
                  <a:moveTo>
                    <a:pt x="2727960" y="1797812"/>
                  </a:moveTo>
                  <a:lnTo>
                    <a:pt x="2727960" y="1700276"/>
                  </a:lnTo>
                </a:path>
                <a:path w="2770504" h="2134870">
                  <a:moveTo>
                    <a:pt x="2727960" y="1602867"/>
                  </a:moveTo>
                  <a:lnTo>
                    <a:pt x="2727960" y="1505331"/>
                  </a:lnTo>
                </a:path>
                <a:path w="2770504" h="2134870">
                  <a:moveTo>
                    <a:pt x="2727960" y="1407922"/>
                  </a:moveTo>
                  <a:lnTo>
                    <a:pt x="2727960" y="1310386"/>
                  </a:lnTo>
                </a:path>
                <a:path w="2770504" h="2134870">
                  <a:moveTo>
                    <a:pt x="2727960" y="1213612"/>
                  </a:moveTo>
                  <a:lnTo>
                    <a:pt x="2727960" y="1116202"/>
                  </a:lnTo>
                </a:path>
                <a:path w="2770504" h="2134870">
                  <a:moveTo>
                    <a:pt x="2727960" y="1018667"/>
                  </a:moveTo>
                  <a:lnTo>
                    <a:pt x="2727960" y="921258"/>
                  </a:lnTo>
                </a:path>
                <a:path w="2770504" h="2134870">
                  <a:moveTo>
                    <a:pt x="2727960" y="823722"/>
                  </a:moveTo>
                  <a:lnTo>
                    <a:pt x="2727960" y="727075"/>
                  </a:lnTo>
                </a:path>
                <a:path w="2770504" h="2134870">
                  <a:moveTo>
                    <a:pt x="2727960" y="629538"/>
                  </a:moveTo>
                  <a:lnTo>
                    <a:pt x="2727960" y="532130"/>
                  </a:lnTo>
                </a:path>
                <a:path w="2770504" h="2134870">
                  <a:moveTo>
                    <a:pt x="2727960" y="434594"/>
                  </a:moveTo>
                  <a:lnTo>
                    <a:pt x="2727960" y="337185"/>
                  </a:lnTo>
                </a:path>
                <a:path w="2770504" h="2134870">
                  <a:moveTo>
                    <a:pt x="2727960" y="240411"/>
                  </a:moveTo>
                  <a:lnTo>
                    <a:pt x="2727960" y="142875"/>
                  </a:lnTo>
                </a:path>
                <a:path w="2770504" h="2134870">
                  <a:moveTo>
                    <a:pt x="2727960" y="45466"/>
                  </a:moveTo>
                  <a:lnTo>
                    <a:pt x="2727960" y="762"/>
                  </a:lnTo>
                </a:path>
                <a:path w="2770504" h="2134870">
                  <a:moveTo>
                    <a:pt x="38100" y="2133473"/>
                  </a:moveTo>
                  <a:lnTo>
                    <a:pt x="38100" y="2089404"/>
                  </a:lnTo>
                </a:path>
                <a:path w="2770504" h="2134870">
                  <a:moveTo>
                    <a:pt x="38100" y="1991995"/>
                  </a:moveTo>
                  <a:lnTo>
                    <a:pt x="38100" y="1894459"/>
                  </a:lnTo>
                </a:path>
                <a:path w="2770504" h="2134870">
                  <a:moveTo>
                    <a:pt x="38100" y="1797812"/>
                  </a:moveTo>
                  <a:lnTo>
                    <a:pt x="38100" y="1700276"/>
                  </a:lnTo>
                </a:path>
                <a:path w="2770504" h="2134870">
                  <a:moveTo>
                    <a:pt x="38100" y="1602867"/>
                  </a:moveTo>
                  <a:lnTo>
                    <a:pt x="38100" y="1505331"/>
                  </a:lnTo>
                </a:path>
                <a:path w="2770504" h="2134870">
                  <a:moveTo>
                    <a:pt x="38100" y="1407922"/>
                  </a:moveTo>
                  <a:lnTo>
                    <a:pt x="38100" y="1310386"/>
                  </a:lnTo>
                </a:path>
                <a:path w="2770504" h="2134870">
                  <a:moveTo>
                    <a:pt x="38100" y="1213612"/>
                  </a:moveTo>
                  <a:lnTo>
                    <a:pt x="38100" y="1116202"/>
                  </a:lnTo>
                </a:path>
                <a:path w="2770504" h="2134870">
                  <a:moveTo>
                    <a:pt x="38100" y="1018667"/>
                  </a:moveTo>
                  <a:lnTo>
                    <a:pt x="38100" y="921258"/>
                  </a:lnTo>
                </a:path>
                <a:path w="2770504" h="2134870">
                  <a:moveTo>
                    <a:pt x="38100" y="823722"/>
                  </a:moveTo>
                  <a:lnTo>
                    <a:pt x="38100" y="727075"/>
                  </a:lnTo>
                </a:path>
                <a:path w="2770504" h="2134870">
                  <a:moveTo>
                    <a:pt x="38100" y="629538"/>
                  </a:moveTo>
                  <a:lnTo>
                    <a:pt x="38100" y="532130"/>
                  </a:lnTo>
                </a:path>
                <a:path w="2770504" h="2134870">
                  <a:moveTo>
                    <a:pt x="38100" y="434594"/>
                  </a:moveTo>
                  <a:lnTo>
                    <a:pt x="38100" y="337185"/>
                  </a:lnTo>
                </a:path>
                <a:path w="2770504" h="2134870">
                  <a:moveTo>
                    <a:pt x="38100" y="240411"/>
                  </a:moveTo>
                  <a:lnTo>
                    <a:pt x="38100" y="142875"/>
                  </a:lnTo>
                </a:path>
                <a:path w="2770504" h="2134870">
                  <a:moveTo>
                    <a:pt x="38100" y="45466"/>
                  </a:moveTo>
                  <a:lnTo>
                    <a:pt x="38100" y="0"/>
                  </a:lnTo>
                </a:path>
                <a:path w="2770504" h="2134870">
                  <a:moveTo>
                    <a:pt x="135636" y="2089404"/>
                  </a:moveTo>
                  <a:lnTo>
                    <a:pt x="135636" y="1991995"/>
                  </a:lnTo>
                </a:path>
                <a:path w="2770504" h="2134870">
                  <a:moveTo>
                    <a:pt x="135636" y="1894459"/>
                  </a:moveTo>
                  <a:lnTo>
                    <a:pt x="135636" y="1797812"/>
                  </a:lnTo>
                </a:path>
                <a:path w="2770504" h="2134870">
                  <a:moveTo>
                    <a:pt x="135636" y="1700276"/>
                  </a:moveTo>
                  <a:lnTo>
                    <a:pt x="135636" y="1602867"/>
                  </a:lnTo>
                </a:path>
                <a:path w="2770504" h="2134870">
                  <a:moveTo>
                    <a:pt x="135636" y="1505331"/>
                  </a:moveTo>
                  <a:lnTo>
                    <a:pt x="135636" y="1407922"/>
                  </a:lnTo>
                </a:path>
                <a:path w="2770504" h="2134870">
                  <a:moveTo>
                    <a:pt x="135636" y="1310386"/>
                  </a:moveTo>
                  <a:lnTo>
                    <a:pt x="135636" y="1213612"/>
                  </a:lnTo>
                </a:path>
                <a:path w="2770504" h="2134870">
                  <a:moveTo>
                    <a:pt x="135636" y="1116202"/>
                  </a:moveTo>
                  <a:lnTo>
                    <a:pt x="135636" y="1018667"/>
                  </a:lnTo>
                </a:path>
                <a:path w="2770504" h="2134870">
                  <a:moveTo>
                    <a:pt x="135636" y="921258"/>
                  </a:moveTo>
                  <a:lnTo>
                    <a:pt x="135636" y="823722"/>
                  </a:lnTo>
                </a:path>
                <a:path w="2770504" h="2134870">
                  <a:moveTo>
                    <a:pt x="135636" y="727075"/>
                  </a:moveTo>
                  <a:lnTo>
                    <a:pt x="135636" y="629538"/>
                  </a:lnTo>
                </a:path>
                <a:path w="2770504" h="2134870">
                  <a:moveTo>
                    <a:pt x="135636" y="532130"/>
                  </a:moveTo>
                  <a:lnTo>
                    <a:pt x="135636" y="434594"/>
                  </a:lnTo>
                </a:path>
                <a:path w="2770504" h="2134870">
                  <a:moveTo>
                    <a:pt x="135636" y="337185"/>
                  </a:moveTo>
                  <a:lnTo>
                    <a:pt x="135636" y="240411"/>
                  </a:lnTo>
                </a:path>
                <a:path w="2770504" h="2134870">
                  <a:moveTo>
                    <a:pt x="135636" y="142875"/>
                  </a:moveTo>
                  <a:lnTo>
                    <a:pt x="135636" y="45466"/>
                  </a:lnTo>
                </a:path>
                <a:path w="2770504" h="2134870">
                  <a:moveTo>
                    <a:pt x="233171" y="2133473"/>
                  </a:moveTo>
                  <a:lnTo>
                    <a:pt x="233171" y="2089404"/>
                  </a:lnTo>
                </a:path>
                <a:path w="2770504" h="2134870">
                  <a:moveTo>
                    <a:pt x="233171" y="1991995"/>
                  </a:moveTo>
                  <a:lnTo>
                    <a:pt x="233171" y="1894459"/>
                  </a:lnTo>
                </a:path>
                <a:path w="2770504" h="2134870">
                  <a:moveTo>
                    <a:pt x="233171" y="1797812"/>
                  </a:moveTo>
                  <a:lnTo>
                    <a:pt x="233171" y="1700276"/>
                  </a:lnTo>
                </a:path>
                <a:path w="2770504" h="2134870">
                  <a:moveTo>
                    <a:pt x="233171" y="1602867"/>
                  </a:moveTo>
                  <a:lnTo>
                    <a:pt x="233171" y="1505331"/>
                  </a:lnTo>
                </a:path>
                <a:path w="2770504" h="2134870">
                  <a:moveTo>
                    <a:pt x="233171" y="1407922"/>
                  </a:moveTo>
                  <a:lnTo>
                    <a:pt x="233171" y="1310386"/>
                  </a:lnTo>
                </a:path>
                <a:path w="2770504" h="2134870">
                  <a:moveTo>
                    <a:pt x="233171" y="1213612"/>
                  </a:moveTo>
                  <a:lnTo>
                    <a:pt x="233171" y="1116202"/>
                  </a:lnTo>
                </a:path>
                <a:path w="2770504" h="2134870">
                  <a:moveTo>
                    <a:pt x="233171" y="1018667"/>
                  </a:moveTo>
                  <a:lnTo>
                    <a:pt x="233171" y="921258"/>
                  </a:lnTo>
                </a:path>
                <a:path w="2770504" h="2134870">
                  <a:moveTo>
                    <a:pt x="233171" y="823722"/>
                  </a:moveTo>
                  <a:lnTo>
                    <a:pt x="233171" y="727075"/>
                  </a:lnTo>
                </a:path>
                <a:path w="2770504" h="2134870">
                  <a:moveTo>
                    <a:pt x="233171" y="629538"/>
                  </a:moveTo>
                  <a:lnTo>
                    <a:pt x="233171" y="532130"/>
                  </a:lnTo>
                </a:path>
                <a:path w="2770504" h="2134870">
                  <a:moveTo>
                    <a:pt x="233171" y="434594"/>
                  </a:moveTo>
                  <a:lnTo>
                    <a:pt x="233171" y="337185"/>
                  </a:lnTo>
                </a:path>
                <a:path w="2770504" h="2134870">
                  <a:moveTo>
                    <a:pt x="233171" y="240411"/>
                  </a:moveTo>
                  <a:lnTo>
                    <a:pt x="233171" y="142875"/>
                  </a:lnTo>
                </a:path>
                <a:path w="2770504" h="2134870">
                  <a:moveTo>
                    <a:pt x="233171" y="45466"/>
                  </a:moveTo>
                  <a:lnTo>
                    <a:pt x="233171" y="0"/>
                  </a:lnTo>
                </a:path>
                <a:path w="2770504" h="2134870">
                  <a:moveTo>
                    <a:pt x="330581" y="2089404"/>
                  </a:moveTo>
                  <a:lnTo>
                    <a:pt x="330581" y="1991995"/>
                  </a:lnTo>
                </a:path>
                <a:path w="2770504" h="2134870">
                  <a:moveTo>
                    <a:pt x="330581" y="1894459"/>
                  </a:moveTo>
                  <a:lnTo>
                    <a:pt x="330581" y="1797812"/>
                  </a:lnTo>
                </a:path>
                <a:path w="2770504" h="2134870">
                  <a:moveTo>
                    <a:pt x="330581" y="1700276"/>
                  </a:moveTo>
                  <a:lnTo>
                    <a:pt x="330581" y="1602867"/>
                  </a:lnTo>
                </a:path>
                <a:path w="2770504" h="2134870">
                  <a:moveTo>
                    <a:pt x="330581" y="1505331"/>
                  </a:moveTo>
                  <a:lnTo>
                    <a:pt x="330581" y="1407922"/>
                  </a:lnTo>
                </a:path>
                <a:path w="2770504" h="2134870">
                  <a:moveTo>
                    <a:pt x="330581" y="1310386"/>
                  </a:moveTo>
                  <a:lnTo>
                    <a:pt x="330581" y="1213612"/>
                  </a:lnTo>
                </a:path>
                <a:path w="2770504" h="2134870">
                  <a:moveTo>
                    <a:pt x="330581" y="1116202"/>
                  </a:moveTo>
                  <a:lnTo>
                    <a:pt x="330581" y="1018667"/>
                  </a:lnTo>
                </a:path>
                <a:path w="2770504" h="2134870">
                  <a:moveTo>
                    <a:pt x="330581" y="921258"/>
                  </a:moveTo>
                  <a:lnTo>
                    <a:pt x="330581" y="823722"/>
                  </a:lnTo>
                </a:path>
                <a:path w="2770504" h="2134870">
                  <a:moveTo>
                    <a:pt x="330581" y="727075"/>
                  </a:moveTo>
                  <a:lnTo>
                    <a:pt x="330581" y="629538"/>
                  </a:lnTo>
                </a:path>
                <a:path w="2770504" h="2134870">
                  <a:moveTo>
                    <a:pt x="330581" y="532130"/>
                  </a:moveTo>
                  <a:lnTo>
                    <a:pt x="330581" y="434594"/>
                  </a:lnTo>
                </a:path>
                <a:path w="2770504" h="2134870">
                  <a:moveTo>
                    <a:pt x="330581" y="337185"/>
                  </a:moveTo>
                  <a:lnTo>
                    <a:pt x="330581" y="240411"/>
                  </a:lnTo>
                </a:path>
                <a:path w="2770504" h="2134870">
                  <a:moveTo>
                    <a:pt x="330581" y="142875"/>
                  </a:moveTo>
                  <a:lnTo>
                    <a:pt x="330581" y="45466"/>
                  </a:lnTo>
                </a:path>
                <a:path w="2770504" h="2134870">
                  <a:moveTo>
                    <a:pt x="427355" y="2133473"/>
                  </a:moveTo>
                  <a:lnTo>
                    <a:pt x="427355" y="2089404"/>
                  </a:lnTo>
                </a:path>
                <a:path w="2770504" h="2134870">
                  <a:moveTo>
                    <a:pt x="427355" y="1991995"/>
                  </a:moveTo>
                  <a:lnTo>
                    <a:pt x="427355" y="1894459"/>
                  </a:lnTo>
                </a:path>
                <a:path w="2770504" h="2134870">
                  <a:moveTo>
                    <a:pt x="427355" y="1797812"/>
                  </a:moveTo>
                  <a:lnTo>
                    <a:pt x="427355" y="1700276"/>
                  </a:lnTo>
                </a:path>
                <a:path w="2770504" h="2134870">
                  <a:moveTo>
                    <a:pt x="427355" y="1602867"/>
                  </a:moveTo>
                  <a:lnTo>
                    <a:pt x="427355" y="1505331"/>
                  </a:lnTo>
                </a:path>
                <a:path w="2770504" h="2134870">
                  <a:moveTo>
                    <a:pt x="427355" y="1407922"/>
                  </a:moveTo>
                  <a:lnTo>
                    <a:pt x="427355" y="1310386"/>
                  </a:lnTo>
                </a:path>
                <a:path w="2770504" h="2134870">
                  <a:moveTo>
                    <a:pt x="427355" y="1213612"/>
                  </a:moveTo>
                  <a:lnTo>
                    <a:pt x="427355" y="1116202"/>
                  </a:lnTo>
                </a:path>
                <a:path w="2770504" h="2134870">
                  <a:moveTo>
                    <a:pt x="427355" y="1018667"/>
                  </a:moveTo>
                  <a:lnTo>
                    <a:pt x="427355" y="921258"/>
                  </a:lnTo>
                </a:path>
                <a:path w="2770504" h="2134870">
                  <a:moveTo>
                    <a:pt x="427355" y="823722"/>
                  </a:moveTo>
                  <a:lnTo>
                    <a:pt x="427355" y="727075"/>
                  </a:lnTo>
                </a:path>
                <a:path w="2770504" h="2134870">
                  <a:moveTo>
                    <a:pt x="427355" y="629538"/>
                  </a:moveTo>
                  <a:lnTo>
                    <a:pt x="427355" y="532130"/>
                  </a:lnTo>
                </a:path>
                <a:path w="2770504" h="2134870">
                  <a:moveTo>
                    <a:pt x="427355" y="434594"/>
                  </a:moveTo>
                  <a:lnTo>
                    <a:pt x="427355" y="337185"/>
                  </a:lnTo>
                </a:path>
                <a:path w="2770504" h="2134870">
                  <a:moveTo>
                    <a:pt x="427355" y="240411"/>
                  </a:moveTo>
                  <a:lnTo>
                    <a:pt x="427355" y="142875"/>
                  </a:lnTo>
                </a:path>
                <a:path w="2770504" h="2134870">
                  <a:moveTo>
                    <a:pt x="427355" y="45466"/>
                  </a:moveTo>
                  <a:lnTo>
                    <a:pt x="427355" y="0"/>
                  </a:lnTo>
                </a:path>
                <a:path w="2770504" h="2134870">
                  <a:moveTo>
                    <a:pt x="524890" y="2089404"/>
                  </a:moveTo>
                  <a:lnTo>
                    <a:pt x="524890" y="1991995"/>
                  </a:lnTo>
                </a:path>
                <a:path w="2770504" h="2134870">
                  <a:moveTo>
                    <a:pt x="524890" y="1894459"/>
                  </a:moveTo>
                  <a:lnTo>
                    <a:pt x="524890" y="1797812"/>
                  </a:lnTo>
                </a:path>
                <a:path w="2770504" h="2134870">
                  <a:moveTo>
                    <a:pt x="524890" y="1700276"/>
                  </a:moveTo>
                  <a:lnTo>
                    <a:pt x="524890" y="1602867"/>
                  </a:lnTo>
                </a:path>
                <a:path w="2770504" h="2134870">
                  <a:moveTo>
                    <a:pt x="524890" y="1505331"/>
                  </a:moveTo>
                  <a:lnTo>
                    <a:pt x="524890" y="1407922"/>
                  </a:lnTo>
                </a:path>
                <a:path w="2770504" h="2134870">
                  <a:moveTo>
                    <a:pt x="524890" y="1310386"/>
                  </a:moveTo>
                  <a:lnTo>
                    <a:pt x="524890" y="1213612"/>
                  </a:lnTo>
                </a:path>
                <a:path w="2770504" h="2134870">
                  <a:moveTo>
                    <a:pt x="524890" y="1116202"/>
                  </a:moveTo>
                  <a:lnTo>
                    <a:pt x="524890" y="1018667"/>
                  </a:lnTo>
                </a:path>
                <a:path w="2770504" h="2134870">
                  <a:moveTo>
                    <a:pt x="524890" y="921258"/>
                  </a:moveTo>
                  <a:lnTo>
                    <a:pt x="524890" y="823722"/>
                  </a:lnTo>
                </a:path>
                <a:path w="2770504" h="2134870">
                  <a:moveTo>
                    <a:pt x="524890" y="727075"/>
                  </a:moveTo>
                  <a:lnTo>
                    <a:pt x="524890" y="629538"/>
                  </a:lnTo>
                </a:path>
                <a:path w="2770504" h="2134870">
                  <a:moveTo>
                    <a:pt x="524890" y="532130"/>
                  </a:moveTo>
                  <a:lnTo>
                    <a:pt x="524890" y="434594"/>
                  </a:lnTo>
                </a:path>
                <a:path w="2770504" h="2134870">
                  <a:moveTo>
                    <a:pt x="524890" y="337185"/>
                  </a:moveTo>
                  <a:lnTo>
                    <a:pt x="524890" y="240411"/>
                  </a:lnTo>
                </a:path>
                <a:path w="2770504" h="2134870">
                  <a:moveTo>
                    <a:pt x="524890" y="142875"/>
                  </a:moveTo>
                  <a:lnTo>
                    <a:pt x="524890" y="45466"/>
                  </a:lnTo>
                </a:path>
                <a:path w="2770504" h="2134870">
                  <a:moveTo>
                    <a:pt x="622426" y="2134108"/>
                  </a:moveTo>
                  <a:lnTo>
                    <a:pt x="622426" y="2089404"/>
                  </a:lnTo>
                </a:path>
                <a:path w="2770504" h="2134870">
                  <a:moveTo>
                    <a:pt x="622426" y="1991995"/>
                  </a:moveTo>
                  <a:lnTo>
                    <a:pt x="622426" y="1894459"/>
                  </a:lnTo>
                </a:path>
                <a:path w="2770504" h="2134870">
                  <a:moveTo>
                    <a:pt x="622426" y="1797812"/>
                  </a:moveTo>
                  <a:lnTo>
                    <a:pt x="622426" y="1700276"/>
                  </a:lnTo>
                </a:path>
                <a:path w="2770504" h="2134870">
                  <a:moveTo>
                    <a:pt x="622426" y="1602867"/>
                  </a:moveTo>
                  <a:lnTo>
                    <a:pt x="622426" y="1505331"/>
                  </a:lnTo>
                </a:path>
                <a:path w="2770504" h="2134870">
                  <a:moveTo>
                    <a:pt x="622426" y="1407922"/>
                  </a:moveTo>
                  <a:lnTo>
                    <a:pt x="622426" y="1310386"/>
                  </a:lnTo>
                </a:path>
                <a:path w="2770504" h="2134870">
                  <a:moveTo>
                    <a:pt x="622426" y="1213612"/>
                  </a:moveTo>
                  <a:lnTo>
                    <a:pt x="622426" y="1116202"/>
                  </a:lnTo>
                </a:path>
                <a:path w="2770504" h="2134870">
                  <a:moveTo>
                    <a:pt x="622426" y="1018667"/>
                  </a:moveTo>
                  <a:lnTo>
                    <a:pt x="622426" y="921258"/>
                  </a:lnTo>
                </a:path>
                <a:path w="2770504" h="2134870">
                  <a:moveTo>
                    <a:pt x="622426" y="823722"/>
                  </a:moveTo>
                  <a:lnTo>
                    <a:pt x="622426" y="727075"/>
                  </a:lnTo>
                </a:path>
                <a:path w="2770504" h="2134870">
                  <a:moveTo>
                    <a:pt x="622426" y="629538"/>
                  </a:moveTo>
                  <a:lnTo>
                    <a:pt x="622426" y="532130"/>
                  </a:lnTo>
                </a:path>
                <a:path w="2770504" h="2134870">
                  <a:moveTo>
                    <a:pt x="622426" y="434594"/>
                  </a:moveTo>
                  <a:lnTo>
                    <a:pt x="622426" y="337185"/>
                  </a:lnTo>
                </a:path>
                <a:path w="2770504" h="2134870">
                  <a:moveTo>
                    <a:pt x="622426" y="240411"/>
                  </a:moveTo>
                  <a:lnTo>
                    <a:pt x="622426" y="142875"/>
                  </a:lnTo>
                </a:path>
                <a:path w="2770504" h="2134870">
                  <a:moveTo>
                    <a:pt x="622426" y="45466"/>
                  </a:moveTo>
                  <a:lnTo>
                    <a:pt x="622426" y="0"/>
                  </a:lnTo>
                </a:path>
                <a:path w="2770504" h="2134870">
                  <a:moveTo>
                    <a:pt x="719963" y="2089404"/>
                  </a:moveTo>
                  <a:lnTo>
                    <a:pt x="719963" y="1991995"/>
                  </a:lnTo>
                </a:path>
                <a:path w="2770504" h="2134870">
                  <a:moveTo>
                    <a:pt x="719963" y="1894459"/>
                  </a:moveTo>
                  <a:lnTo>
                    <a:pt x="719963" y="1797812"/>
                  </a:lnTo>
                </a:path>
                <a:path w="2770504" h="2134870">
                  <a:moveTo>
                    <a:pt x="719963" y="1700276"/>
                  </a:moveTo>
                  <a:lnTo>
                    <a:pt x="719963" y="1602867"/>
                  </a:lnTo>
                </a:path>
                <a:path w="2770504" h="2134870">
                  <a:moveTo>
                    <a:pt x="719963" y="1505331"/>
                  </a:moveTo>
                  <a:lnTo>
                    <a:pt x="719963" y="1407922"/>
                  </a:lnTo>
                </a:path>
                <a:path w="2770504" h="2134870">
                  <a:moveTo>
                    <a:pt x="719963" y="1310386"/>
                  </a:moveTo>
                  <a:lnTo>
                    <a:pt x="719963" y="1213612"/>
                  </a:lnTo>
                </a:path>
                <a:path w="2770504" h="2134870">
                  <a:moveTo>
                    <a:pt x="719963" y="1116202"/>
                  </a:moveTo>
                  <a:lnTo>
                    <a:pt x="719963" y="1018667"/>
                  </a:lnTo>
                </a:path>
                <a:path w="2770504" h="2134870">
                  <a:moveTo>
                    <a:pt x="719963" y="921258"/>
                  </a:moveTo>
                  <a:lnTo>
                    <a:pt x="719963" y="823722"/>
                  </a:lnTo>
                </a:path>
                <a:path w="2770504" h="2134870">
                  <a:moveTo>
                    <a:pt x="719963" y="727075"/>
                  </a:moveTo>
                  <a:lnTo>
                    <a:pt x="719963" y="629538"/>
                  </a:lnTo>
                </a:path>
                <a:path w="2770504" h="2134870">
                  <a:moveTo>
                    <a:pt x="719963" y="532130"/>
                  </a:moveTo>
                  <a:lnTo>
                    <a:pt x="719963" y="434594"/>
                  </a:lnTo>
                </a:path>
                <a:path w="2770504" h="2134870">
                  <a:moveTo>
                    <a:pt x="719963" y="337185"/>
                  </a:moveTo>
                  <a:lnTo>
                    <a:pt x="719963" y="240411"/>
                  </a:lnTo>
                </a:path>
                <a:path w="2770504" h="2134870">
                  <a:moveTo>
                    <a:pt x="719963" y="142875"/>
                  </a:moveTo>
                  <a:lnTo>
                    <a:pt x="719963" y="45466"/>
                  </a:lnTo>
                </a:path>
                <a:path w="2770504" h="2134870">
                  <a:moveTo>
                    <a:pt x="817499" y="2134108"/>
                  </a:moveTo>
                  <a:lnTo>
                    <a:pt x="817499" y="2089404"/>
                  </a:lnTo>
                </a:path>
                <a:path w="2770504" h="2134870">
                  <a:moveTo>
                    <a:pt x="817499" y="1991995"/>
                  </a:moveTo>
                  <a:lnTo>
                    <a:pt x="817499" y="1894459"/>
                  </a:lnTo>
                </a:path>
                <a:path w="2770504" h="2134870">
                  <a:moveTo>
                    <a:pt x="817499" y="1797812"/>
                  </a:moveTo>
                  <a:lnTo>
                    <a:pt x="817499" y="1700276"/>
                  </a:lnTo>
                </a:path>
                <a:path w="2770504" h="2134870">
                  <a:moveTo>
                    <a:pt x="817499" y="1602867"/>
                  </a:moveTo>
                  <a:lnTo>
                    <a:pt x="817499" y="1505331"/>
                  </a:lnTo>
                </a:path>
                <a:path w="2770504" h="2134870">
                  <a:moveTo>
                    <a:pt x="817499" y="1407922"/>
                  </a:moveTo>
                  <a:lnTo>
                    <a:pt x="817499" y="1310386"/>
                  </a:lnTo>
                </a:path>
                <a:path w="2770504" h="2134870">
                  <a:moveTo>
                    <a:pt x="817499" y="1213612"/>
                  </a:moveTo>
                  <a:lnTo>
                    <a:pt x="817499" y="1116202"/>
                  </a:lnTo>
                </a:path>
                <a:path w="2770504" h="2134870">
                  <a:moveTo>
                    <a:pt x="817499" y="1018667"/>
                  </a:moveTo>
                  <a:lnTo>
                    <a:pt x="817499" y="921258"/>
                  </a:lnTo>
                </a:path>
                <a:path w="2770504" h="2134870">
                  <a:moveTo>
                    <a:pt x="817499" y="823722"/>
                  </a:moveTo>
                  <a:lnTo>
                    <a:pt x="817499" y="727075"/>
                  </a:lnTo>
                </a:path>
                <a:path w="2770504" h="2134870">
                  <a:moveTo>
                    <a:pt x="817499" y="629538"/>
                  </a:moveTo>
                  <a:lnTo>
                    <a:pt x="817499" y="532130"/>
                  </a:lnTo>
                </a:path>
                <a:path w="2770504" h="2134870">
                  <a:moveTo>
                    <a:pt x="817499" y="434594"/>
                  </a:moveTo>
                  <a:lnTo>
                    <a:pt x="817499" y="337185"/>
                  </a:lnTo>
                </a:path>
                <a:path w="2770504" h="2134870">
                  <a:moveTo>
                    <a:pt x="817499" y="240411"/>
                  </a:moveTo>
                  <a:lnTo>
                    <a:pt x="817499" y="142875"/>
                  </a:lnTo>
                </a:path>
                <a:path w="2770504" h="2134870">
                  <a:moveTo>
                    <a:pt x="817499" y="45466"/>
                  </a:moveTo>
                  <a:lnTo>
                    <a:pt x="817499" y="0"/>
                  </a:lnTo>
                </a:path>
                <a:path w="2770504" h="2134870">
                  <a:moveTo>
                    <a:pt x="914273" y="2089404"/>
                  </a:moveTo>
                  <a:lnTo>
                    <a:pt x="914273" y="1991995"/>
                  </a:lnTo>
                </a:path>
                <a:path w="2770504" h="2134870">
                  <a:moveTo>
                    <a:pt x="914273" y="1894459"/>
                  </a:moveTo>
                  <a:lnTo>
                    <a:pt x="914273" y="1797812"/>
                  </a:lnTo>
                </a:path>
                <a:path w="2770504" h="2134870">
                  <a:moveTo>
                    <a:pt x="914273" y="1700276"/>
                  </a:moveTo>
                  <a:lnTo>
                    <a:pt x="914273" y="1602867"/>
                  </a:lnTo>
                </a:path>
                <a:path w="2770504" h="2134870">
                  <a:moveTo>
                    <a:pt x="914273" y="1505331"/>
                  </a:moveTo>
                  <a:lnTo>
                    <a:pt x="914273" y="1407922"/>
                  </a:lnTo>
                </a:path>
                <a:path w="2770504" h="2134870">
                  <a:moveTo>
                    <a:pt x="914273" y="1310386"/>
                  </a:moveTo>
                  <a:lnTo>
                    <a:pt x="914273" y="1213612"/>
                  </a:lnTo>
                </a:path>
                <a:path w="2770504" h="2134870">
                  <a:moveTo>
                    <a:pt x="914273" y="1116202"/>
                  </a:moveTo>
                  <a:lnTo>
                    <a:pt x="914273" y="1018667"/>
                  </a:lnTo>
                </a:path>
                <a:path w="2770504" h="2134870">
                  <a:moveTo>
                    <a:pt x="914273" y="921258"/>
                  </a:moveTo>
                  <a:lnTo>
                    <a:pt x="914273" y="823722"/>
                  </a:lnTo>
                </a:path>
                <a:path w="2770504" h="2134870">
                  <a:moveTo>
                    <a:pt x="914273" y="727075"/>
                  </a:moveTo>
                  <a:lnTo>
                    <a:pt x="914273" y="629538"/>
                  </a:lnTo>
                </a:path>
                <a:path w="2770504" h="2134870">
                  <a:moveTo>
                    <a:pt x="914273" y="532130"/>
                  </a:moveTo>
                  <a:lnTo>
                    <a:pt x="914273" y="434594"/>
                  </a:lnTo>
                </a:path>
                <a:path w="2770504" h="2134870">
                  <a:moveTo>
                    <a:pt x="914273" y="337185"/>
                  </a:moveTo>
                  <a:lnTo>
                    <a:pt x="914273" y="240411"/>
                  </a:lnTo>
                </a:path>
                <a:path w="2770504" h="2134870">
                  <a:moveTo>
                    <a:pt x="914273" y="142875"/>
                  </a:moveTo>
                  <a:lnTo>
                    <a:pt x="914273" y="45466"/>
                  </a:lnTo>
                </a:path>
                <a:path w="2770504" h="2134870">
                  <a:moveTo>
                    <a:pt x="1011682" y="2134108"/>
                  </a:moveTo>
                  <a:lnTo>
                    <a:pt x="1011682" y="2089404"/>
                  </a:lnTo>
                </a:path>
                <a:path w="2770504" h="2134870">
                  <a:moveTo>
                    <a:pt x="1011682" y="1991995"/>
                  </a:moveTo>
                  <a:lnTo>
                    <a:pt x="1011682" y="1894459"/>
                  </a:lnTo>
                </a:path>
                <a:path w="2770504" h="2134870">
                  <a:moveTo>
                    <a:pt x="1011682" y="1797812"/>
                  </a:moveTo>
                  <a:lnTo>
                    <a:pt x="1011682" y="1700276"/>
                  </a:lnTo>
                </a:path>
                <a:path w="2770504" h="2134870">
                  <a:moveTo>
                    <a:pt x="1011682" y="1602867"/>
                  </a:moveTo>
                  <a:lnTo>
                    <a:pt x="1011682" y="1505331"/>
                  </a:lnTo>
                </a:path>
                <a:path w="2770504" h="2134870">
                  <a:moveTo>
                    <a:pt x="1011682" y="1407922"/>
                  </a:moveTo>
                  <a:lnTo>
                    <a:pt x="1011682" y="1310386"/>
                  </a:lnTo>
                </a:path>
                <a:path w="2770504" h="2134870">
                  <a:moveTo>
                    <a:pt x="1011682" y="1213612"/>
                  </a:moveTo>
                  <a:lnTo>
                    <a:pt x="1011682" y="1116202"/>
                  </a:lnTo>
                </a:path>
                <a:path w="2770504" h="2134870">
                  <a:moveTo>
                    <a:pt x="1011682" y="1018667"/>
                  </a:moveTo>
                  <a:lnTo>
                    <a:pt x="1011682" y="921258"/>
                  </a:lnTo>
                </a:path>
                <a:path w="2770504" h="2134870">
                  <a:moveTo>
                    <a:pt x="1011682" y="823722"/>
                  </a:moveTo>
                  <a:lnTo>
                    <a:pt x="1011682" y="727075"/>
                  </a:lnTo>
                </a:path>
                <a:path w="2770504" h="2134870">
                  <a:moveTo>
                    <a:pt x="1011682" y="629538"/>
                  </a:moveTo>
                  <a:lnTo>
                    <a:pt x="1011682" y="532130"/>
                  </a:lnTo>
                </a:path>
                <a:path w="2770504" h="2134870">
                  <a:moveTo>
                    <a:pt x="1011682" y="434594"/>
                  </a:moveTo>
                  <a:lnTo>
                    <a:pt x="1011682" y="337185"/>
                  </a:lnTo>
                </a:path>
                <a:path w="2770504" h="2134870">
                  <a:moveTo>
                    <a:pt x="1011682" y="240411"/>
                  </a:moveTo>
                  <a:lnTo>
                    <a:pt x="1011682" y="142875"/>
                  </a:lnTo>
                </a:path>
                <a:path w="2770504" h="2134870">
                  <a:moveTo>
                    <a:pt x="1011682" y="45466"/>
                  </a:moveTo>
                  <a:lnTo>
                    <a:pt x="1011682" y="0"/>
                  </a:lnTo>
                </a:path>
                <a:path w="2770504" h="2134870">
                  <a:moveTo>
                    <a:pt x="1109217" y="2089404"/>
                  </a:moveTo>
                  <a:lnTo>
                    <a:pt x="1109217" y="1991995"/>
                  </a:lnTo>
                </a:path>
                <a:path w="2770504" h="2134870">
                  <a:moveTo>
                    <a:pt x="1109217" y="1894459"/>
                  </a:moveTo>
                  <a:lnTo>
                    <a:pt x="1109217" y="1797812"/>
                  </a:lnTo>
                </a:path>
                <a:path w="2770504" h="2134870">
                  <a:moveTo>
                    <a:pt x="1109217" y="1700276"/>
                  </a:moveTo>
                  <a:lnTo>
                    <a:pt x="1109217" y="1602867"/>
                  </a:lnTo>
                </a:path>
                <a:path w="2770504" h="2134870">
                  <a:moveTo>
                    <a:pt x="1109217" y="1505331"/>
                  </a:moveTo>
                  <a:lnTo>
                    <a:pt x="1109217" y="1407922"/>
                  </a:lnTo>
                </a:path>
                <a:path w="2770504" h="2134870">
                  <a:moveTo>
                    <a:pt x="1109217" y="1310386"/>
                  </a:moveTo>
                  <a:lnTo>
                    <a:pt x="1109217" y="1213612"/>
                  </a:lnTo>
                </a:path>
                <a:path w="2770504" h="2134870">
                  <a:moveTo>
                    <a:pt x="1109217" y="1116202"/>
                  </a:moveTo>
                  <a:lnTo>
                    <a:pt x="1109217" y="1018667"/>
                  </a:lnTo>
                </a:path>
                <a:path w="2770504" h="2134870">
                  <a:moveTo>
                    <a:pt x="1109217" y="921258"/>
                  </a:moveTo>
                  <a:lnTo>
                    <a:pt x="1109217" y="823722"/>
                  </a:lnTo>
                </a:path>
                <a:path w="2770504" h="2134870">
                  <a:moveTo>
                    <a:pt x="1109217" y="727075"/>
                  </a:moveTo>
                  <a:lnTo>
                    <a:pt x="1109217" y="629538"/>
                  </a:lnTo>
                </a:path>
                <a:path w="2770504" h="2134870">
                  <a:moveTo>
                    <a:pt x="1109217" y="532130"/>
                  </a:moveTo>
                  <a:lnTo>
                    <a:pt x="1109217" y="434594"/>
                  </a:lnTo>
                </a:path>
                <a:path w="2770504" h="2134870">
                  <a:moveTo>
                    <a:pt x="1109217" y="337185"/>
                  </a:moveTo>
                  <a:lnTo>
                    <a:pt x="1109217" y="240411"/>
                  </a:lnTo>
                </a:path>
                <a:path w="2770504" h="2134870">
                  <a:moveTo>
                    <a:pt x="1109217" y="142875"/>
                  </a:moveTo>
                  <a:lnTo>
                    <a:pt x="1109217" y="45466"/>
                  </a:lnTo>
                </a:path>
                <a:path w="2770504" h="2134870">
                  <a:moveTo>
                    <a:pt x="1206753" y="2134108"/>
                  </a:moveTo>
                  <a:lnTo>
                    <a:pt x="1206753" y="2089404"/>
                  </a:lnTo>
                </a:path>
                <a:path w="2770504" h="2134870">
                  <a:moveTo>
                    <a:pt x="1206753" y="1991995"/>
                  </a:moveTo>
                  <a:lnTo>
                    <a:pt x="1206753" y="1894459"/>
                  </a:lnTo>
                </a:path>
                <a:path w="2770504" h="2134870">
                  <a:moveTo>
                    <a:pt x="1206753" y="1797812"/>
                  </a:moveTo>
                  <a:lnTo>
                    <a:pt x="1206753" y="1700276"/>
                  </a:lnTo>
                </a:path>
                <a:path w="2770504" h="2134870">
                  <a:moveTo>
                    <a:pt x="1206753" y="1602867"/>
                  </a:moveTo>
                  <a:lnTo>
                    <a:pt x="1206753" y="1505331"/>
                  </a:lnTo>
                </a:path>
                <a:path w="2770504" h="2134870">
                  <a:moveTo>
                    <a:pt x="1206753" y="1407922"/>
                  </a:moveTo>
                  <a:lnTo>
                    <a:pt x="1206753" y="1310386"/>
                  </a:lnTo>
                </a:path>
                <a:path w="2770504" h="2134870">
                  <a:moveTo>
                    <a:pt x="1206753" y="1213612"/>
                  </a:moveTo>
                  <a:lnTo>
                    <a:pt x="1206753" y="1116202"/>
                  </a:lnTo>
                </a:path>
                <a:path w="2770504" h="2134870">
                  <a:moveTo>
                    <a:pt x="1206753" y="1018667"/>
                  </a:moveTo>
                  <a:lnTo>
                    <a:pt x="1206753" y="921258"/>
                  </a:lnTo>
                </a:path>
                <a:path w="2770504" h="2134870">
                  <a:moveTo>
                    <a:pt x="1206753" y="823722"/>
                  </a:moveTo>
                  <a:lnTo>
                    <a:pt x="1206753" y="727075"/>
                  </a:lnTo>
                </a:path>
                <a:path w="2770504" h="2134870">
                  <a:moveTo>
                    <a:pt x="1206753" y="629538"/>
                  </a:moveTo>
                  <a:lnTo>
                    <a:pt x="1206753" y="532130"/>
                  </a:lnTo>
                </a:path>
                <a:path w="2770504" h="2134870">
                  <a:moveTo>
                    <a:pt x="1206753" y="434594"/>
                  </a:moveTo>
                  <a:lnTo>
                    <a:pt x="1206753" y="337185"/>
                  </a:lnTo>
                </a:path>
                <a:path w="2770504" h="2134870">
                  <a:moveTo>
                    <a:pt x="1206753" y="240411"/>
                  </a:moveTo>
                  <a:lnTo>
                    <a:pt x="1206753" y="142875"/>
                  </a:lnTo>
                </a:path>
                <a:path w="2770504" h="2134870">
                  <a:moveTo>
                    <a:pt x="1206753" y="45466"/>
                  </a:moveTo>
                  <a:lnTo>
                    <a:pt x="1206753" y="0"/>
                  </a:lnTo>
                </a:path>
                <a:path w="2770504" h="2134870">
                  <a:moveTo>
                    <a:pt x="1304289" y="2089404"/>
                  </a:moveTo>
                  <a:lnTo>
                    <a:pt x="1304289" y="1991995"/>
                  </a:lnTo>
                </a:path>
                <a:path w="2770504" h="2134870">
                  <a:moveTo>
                    <a:pt x="1304289" y="1894459"/>
                  </a:moveTo>
                  <a:lnTo>
                    <a:pt x="1304289" y="1797812"/>
                  </a:lnTo>
                </a:path>
                <a:path w="2770504" h="2134870">
                  <a:moveTo>
                    <a:pt x="1304289" y="1700276"/>
                  </a:moveTo>
                  <a:lnTo>
                    <a:pt x="1304289" y="1602867"/>
                  </a:lnTo>
                </a:path>
                <a:path w="2770504" h="2134870">
                  <a:moveTo>
                    <a:pt x="1304289" y="1505331"/>
                  </a:moveTo>
                  <a:lnTo>
                    <a:pt x="1304289" y="1407922"/>
                  </a:lnTo>
                </a:path>
                <a:path w="2770504" h="2134870">
                  <a:moveTo>
                    <a:pt x="1304289" y="1310386"/>
                  </a:moveTo>
                  <a:lnTo>
                    <a:pt x="1304289" y="1213612"/>
                  </a:lnTo>
                </a:path>
                <a:path w="2770504" h="2134870">
                  <a:moveTo>
                    <a:pt x="1304289" y="1116202"/>
                  </a:moveTo>
                  <a:lnTo>
                    <a:pt x="1304289" y="1018667"/>
                  </a:lnTo>
                </a:path>
                <a:path w="2770504" h="2134870">
                  <a:moveTo>
                    <a:pt x="1304289" y="921258"/>
                  </a:moveTo>
                  <a:lnTo>
                    <a:pt x="1304289" y="823722"/>
                  </a:lnTo>
                </a:path>
                <a:path w="2770504" h="2134870">
                  <a:moveTo>
                    <a:pt x="1304289" y="727075"/>
                  </a:moveTo>
                  <a:lnTo>
                    <a:pt x="1304289" y="629538"/>
                  </a:lnTo>
                </a:path>
                <a:path w="2770504" h="2134870">
                  <a:moveTo>
                    <a:pt x="1304289" y="532130"/>
                  </a:moveTo>
                  <a:lnTo>
                    <a:pt x="1304289" y="434594"/>
                  </a:lnTo>
                </a:path>
                <a:path w="2770504" h="2134870">
                  <a:moveTo>
                    <a:pt x="1304289" y="337185"/>
                  </a:moveTo>
                  <a:lnTo>
                    <a:pt x="1304289" y="240411"/>
                  </a:lnTo>
                </a:path>
                <a:path w="2770504" h="2134870">
                  <a:moveTo>
                    <a:pt x="1304289" y="142875"/>
                  </a:moveTo>
                  <a:lnTo>
                    <a:pt x="1304289" y="45466"/>
                  </a:lnTo>
                </a:path>
                <a:path w="2770504" h="2134870">
                  <a:moveTo>
                    <a:pt x="1401064" y="2134108"/>
                  </a:moveTo>
                  <a:lnTo>
                    <a:pt x="1401064" y="2089404"/>
                  </a:lnTo>
                </a:path>
                <a:path w="2770504" h="2134870">
                  <a:moveTo>
                    <a:pt x="1401064" y="1991995"/>
                  </a:moveTo>
                  <a:lnTo>
                    <a:pt x="1401064" y="1894459"/>
                  </a:lnTo>
                </a:path>
                <a:path w="2770504" h="2134870">
                  <a:moveTo>
                    <a:pt x="1401064" y="1797812"/>
                  </a:moveTo>
                  <a:lnTo>
                    <a:pt x="1401064" y="1700276"/>
                  </a:lnTo>
                </a:path>
                <a:path w="2770504" h="2134870">
                  <a:moveTo>
                    <a:pt x="1401064" y="1602867"/>
                  </a:moveTo>
                  <a:lnTo>
                    <a:pt x="1401064" y="1505331"/>
                  </a:lnTo>
                </a:path>
                <a:path w="2770504" h="2134870">
                  <a:moveTo>
                    <a:pt x="1401064" y="1407922"/>
                  </a:moveTo>
                  <a:lnTo>
                    <a:pt x="1401064" y="1310386"/>
                  </a:lnTo>
                </a:path>
                <a:path w="2770504" h="2134870">
                  <a:moveTo>
                    <a:pt x="1401064" y="1213612"/>
                  </a:moveTo>
                  <a:lnTo>
                    <a:pt x="1401064" y="1116202"/>
                  </a:lnTo>
                </a:path>
                <a:path w="2770504" h="2134870">
                  <a:moveTo>
                    <a:pt x="1401064" y="1018667"/>
                  </a:moveTo>
                  <a:lnTo>
                    <a:pt x="1401064" y="921258"/>
                  </a:lnTo>
                </a:path>
                <a:path w="2770504" h="2134870">
                  <a:moveTo>
                    <a:pt x="1401064" y="823722"/>
                  </a:moveTo>
                  <a:lnTo>
                    <a:pt x="1401064" y="727075"/>
                  </a:lnTo>
                </a:path>
                <a:path w="2770504" h="2134870">
                  <a:moveTo>
                    <a:pt x="1401064" y="629538"/>
                  </a:moveTo>
                  <a:lnTo>
                    <a:pt x="1401064" y="532130"/>
                  </a:lnTo>
                </a:path>
                <a:path w="2770504" h="2134870">
                  <a:moveTo>
                    <a:pt x="1401064" y="434594"/>
                  </a:moveTo>
                  <a:lnTo>
                    <a:pt x="1401064" y="337185"/>
                  </a:lnTo>
                </a:path>
                <a:path w="2770504" h="2134870">
                  <a:moveTo>
                    <a:pt x="1401064" y="240411"/>
                  </a:moveTo>
                  <a:lnTo>
                    <a:pt x="1401064" y="142875"/>
                  </a:lnTo>
                </a:path>
                <a:path w="2770504" h="2134870">
                  <a:moveTo>
                    <a:pt x="1401064" y="45466"/>
                  </a:moveTo>
                  <a:lnTo>
                    <a:pt x="1401064" y="0"/>
                  </a:lnTo>
                </a:path>
                <a:path w="2770504" h="2134870">
                  <a:moveTo>
                    <a:pt x="1498473" y="2089404"/>
                  </a:moveTo>
                  <a:lnTo>
                    <a:pt x="1498473" y="1991995"/>
                  </a:lnTo>
                </a:path>
                <a:path w="2770504" h="2134870">
                  <a:moveTo>
                    <a:pt x="1498473" y="1894459"/>
                  </a:moveTo>
                  <a:lnTo>
                    <a:pt x="1498473" y="1797812"/>
                  </a:lnTo>
                </a:path>
                <a:path w="2770504" h="2134870">
                  <a:moveTo>
                    <a:pt x="1498473" y="1700276"/>
                  </a:moveTo>
                  <a:lnTo>
                    <a:pt x="1498473" y="1602867"/>
                  </a:lnTo>
                </a:path>
                <a:path w="2770504" h="2134870">
                  <a:moveTo>
                    <a:pt x="1498473" y="1505331"/>
                  </a:moveTo>
                  <a:lnTo>
                    <a:pt x="1498473" y="1407922"/>
                  </a:lnTo>
                </a:path>
                <a:path w="2770504" h="2134870">
                  <a:moveTo>
                    <a:pt x="1498473" y="1310386"/>
                  </a:moveTo>
                  <a:lnTo>
                    <a:pt x="1498473" y="1213612"/>
                  </a:lnTo>
                </a:path>
                <a:path w="2770504" h="2134870">
                  <a:moveTo>
                    <a:pt x="1498473" y="1116202"/>
                  </a:moveTo>
                  <a:lnTo>
                    <a:pt x="1498473" y="1018667"/>
                  </a:lnTo>
                </a:path>
                <a:path w="2770504" h="2134870">
                  <a:moveTo>
                    <a:pt x="1498473" y="921258"/>
                  </a:moveTo>
                  <a:lnTo>
                    <a:pt x="1498473" y="823722"/>
                  </a:lnTo>
                </a:path>
                <a:path w="2770504" h="2134870">
                  <a:moveTo>
                    <a:pt x="1498473" y="727075"/>
                  </a:moveTo>
                  <a:lnTo>
                    <a:pt x="1498473" y="629538"/>
                  </a:lnTo>
                </a:path>
                <a:path w="2770504" h="2134870">
                  <a:moveTo>
                    <a:pt x="1498473" y="532130"/>
                  </a:moveTo>
                  <a:lnTo>
                    <a:pt x="1498473" y="434594"/>
                  </a:lnTo>
                </a:path>
                <a:path w="2770504" h="2134870">
                  <a:moveTo>
                    <a:pt x="1498473" y="337185"/>
                  </a:moveTo>
                  <a:lnTo>
                    <a:pt x="1498473" y="240411"/>
                  </a:lnTo>
                </a:path>
                <a:path w="2770504" h="2134870">
                  <a:moveTo>
                    <a:pt x="1498473" y="142875"/>
                  </a:moveTo>
                  <a:lnTo>
                    <a:pt x="1498473" y="45466"/>
                  </a:lnTo>
                </a:path>
                <a:path w="2770504" h="2134870">
                  <a:moveTo>
                    <a:pt x="1596009" y="2134108"/>
                  </a:moveTo>
                  <a:lnTo>
                    <a:pt x="1596009" y="2089404"/>
                  </a:lnTo>
                </a:path>
                <a:path w="2770504" h="2134870">
                  <a:moveTo>
                    <a:pt x="1596009" y="1991995"/>
                  </a:moveTo>
                  <a:lnTo>
                    <a:pt x="1596009" y="1894459"/>
                  </a:lnTo>
                </a:path>
                <a:path w="2770504" h="2134870">
                  <a:moveTo>
                    <a:pt x="1596009" y="1797812"/>
                  </a:moveTo>
                  <a:lnTo>
                    <a:pt x="1596009" y="1700276"/>
                  </a:lnTo>
                </a:path>
                <a:path w="2770504" h="2134870">
                  <a:moveTo>
                    <a:pt x="1596009" y="1602867"/>
                  </a:moveTo>
                  <a:lnTo>
                    <a:pt x="1596009" y="1505331"/>
                  </a:lnTo>
                </a:path>
                <a:path w="2770504" h="2134870">
                  <a:moveTo>
                    <a:pt x="1596009" y="1407922"/>
                  </a:moveTo>
                  <a:lnTo>
                    <a:pt x="1596009" y="1310386"/>
                  </a:lnTo>
                </a:path>
                <a:path w="2770504" h="2134870">
                  <a:moveTo>
                    <a:pt x="1596009" y="1213612"/>
                  </a:moveTo>
                  <a:lnTo>
                    <a:pt x="1596009" y="1116202"/>
                  </a:lnTo>
                </a:path>
                <a:path w="2770504" h="2134870">
                  <a:moveTo>
                    <a:pt x="1596009" y="1018667"/>
                  </a:moveTo>
                  <a:lnTo>
                    <a:pt x="1596009" y="921258"/>
                  </a:lnTo>
                </a:path>
                <a:path w="2770504" h="2134870">
                  <a:moveTo>
                    <a:pt x="1596009" y="823722"/>
                  </a:moveTo>
                  <a:lnTo>
                    <a:pt x="1596009" y="727075"/>
                  </a:lnTo>
                </a:path>
                <a:path w="2770504" h="2134870">
                  <a:moveTo>
                    <a:pt x="1596009" y="629538"/>
                  </a:moveTo>
                  <a:lnTo>
                    <a:pt x="1596009" y="532130"/>
                  </a:lnTo>
                </a:path>
                <a:path w="2770504" h="2134870">
                  <a:moveTo>
                    <a:pt x="1596009" y="434594"/>
                  </a:moveTo>
                  <a:lnTo>
                    <a:pt x="1596009" y="337185"/>
                  </a:lnTo>
                </a:path>
                <a:path w="2770504" h="2134870">
                  <a:moveTo>
                    <a:pt x="1596009" y="240411"/>
                  </a:moveTo>
                  <a:lnTo>
                    <a:pt x="1596009" y="142875"/>
                  </a:lnTo>
                </a:path>
                <a:path w="2770504" h="2134870">
                  <a:moveTo>
                    <a:pt x="1596009" y="45466"/>
                  </a:moveTo>
                  <a:lnTo>
                    <a:pt x="1596009" y="0"/>
                  </a:lnTo>
                </a:path>
                <a:path w="2770504" h="2134870">
                  <a:moveTo>
                    <a:pt x="1693545" y="2089404"/>
                  </a:moveTo>
                  <a:lnTo>
                    <a:pt x="1693545" y="1991995"/>
                  </a:lnTo>
                </a:path>
                <a:path w="2770504" h="2134870">
                  <a:moveTo>
                    <a:pt x="1693545" y="1894459"/>
                  </a:moveTo>
                  <a:lnTo>
                    <a:pt x="1693545" y="1797812"/>
                  </a:lnTo>
                </a:path>
                <a:path w="2770504" h="2134870">
                  <a:moveTo>
                    <a:pt x="1693545" y="1700276"/>
                  </a:moveTo>
                  <a:lnTo>
                    <a:pt x="1693545" y="1602867"/>
                  </a:lnTo>
                </a:path>
                <a:path w="2770504" h="2134870">
                  <a:moveTo>
                    <a:pt x="1693545" y="1505331"/>
                  </a:moveTo>
                  <a:lnTo>
                    <a:pt x="1693545" y="1407922"/>
                  </a:lnTo>
                </a:path>
                <a:path w="2770504" h="2134870">
                  <a:moveTo>
                    <a:pt x="1693545" y="1310386"/>
                  </a:moveTo>
                  <a:lnTo>
                    <a:pt x="1693545" y="1213612"/>
                  </a:lnTo>
                </a:path>
                <a:path w="2770504" h="2134870">
                  <a:moveTo>
                    <a:pt x="1693545" y="1116202"/>
                  </a:moveTo>
                  <a:lnTo>
                    <a:pt x="1693545" y="1018667"/>
                  </a:lnTo>
                </a:path>
                <a:path w="2770504" h="2134870">
                  <a:moveTo>
                    <a:pt x="1693545" y="921258"/>
                  </a:moveTo>
                  <a:lnTo>
                    <a:pt x="1693545" y="823722"/>
                  </a:lnTo>
                </a:path>
                <a:path w="2770504" h="2134870">
                  <a:moveTo>
                    <a:pt x="1693545" y="727075"/>
                  </a:moveTo>
                  <a:lnTo>
                    <a:pt x="1693545" y="629538"/>
                  </a:lnTo>
                </a:path>
                <a:path w="2770504" h="2134870">
                  <a:moveTo>
                    <a:pt x="1693545" y="532130"/>
                  </a:moveTo>
                  <a:lnTo>
                    <a:pt x="1693545" y="434594"/>
                  </a:lnTo>
                </a:path>
                <a:path w="2770504" h="2134870">
                  <a:moveTo>
                    <a:pt x="1693545" y="337185"/>
                  </a:moveTo>
                  <a:lnTo>
                    <a:pt x="1693545" y="240411"/>
                  </a:lnTo>
                </a:path>
                <a:path w="2770504" h="2134870">
                  <a:moveTo>
                    <a:pt x="1693545" y="142875"/>
                  </a:moveTo>
                  <a:lnTo>
                    <a:pt x="1693545" y="45466"/>
                  </a:lnTo>
                </a:path>
                <a:path w="2770504" h="2134870">
                  <a:moveTo>
                    <a:pt x="1791080" y="2134108"/>
                  </a:moveTo>
                  <a:lnTo>
                    <a:pt x="1791080" y="2089404"/>
                  </a:lnTo>
                </a:path>
                <a:path w="2770504" h="2134870">
                  <a:moveTo>
                    <a:pt x="1791080" y="1991995"/>
                  </a:moveTo>
                  <a:lnTo>
                    <a:pt x="1791080" y="1894459"/>
                  </a:lnTo>
                </a:path>
                <a:path w="2770504" h="2134870">
                  <a:moveTo>
                    <a:pt x="1791080" y="1797812"/>
                  </a:moveTo>
                  <a:lnTo>
                    <a:pt x="1791080" y="1700276"/>
                  </a:lnTo>
                </a:path>
                <a:path w="2770504" h="2134870">
                  <a:moveTo>
                    <a:pt x="1791080" y="1602867"/>
                  </a:moveTo>
                  <a:lnTo>
                    <a:pt x="1791080" y="1505331"/>
                  </a:lnTo>
                </a:path>
                <a:path w="2770504" h="2134870">
                  <a:moveTo>
                    <a:pt x="1791080" y="1407922"/>
                  </a:moveTo>
                  <a:lnTo>
                    <a:pt x="1791080" y="1310386"/>
                  </a:lnTo>
                </a:path>
                <a:path w="2770504" h="2134870">
                  <a:moveTo>
                    <a:pt x="1791080" y="1213612"/>
                  </a:moveTo>
                  <a:lnTo>
                    <a:pt x="1791080" y="1116202"/>
                  </a:lnTo>
                </a:path>
                <a:path w="2770504" h="2134870">
                  <a:moveTo>
                    <a:pt x="1791080" y="1018667"/>
                  </a:moveTo>
                  <a:lnTo>
                    <a:pt x="1791080" y="921258"/>
                  </a:lnTo>
                </a:path>
                <a:path w="2770504" h="2134870">
                  <a:moveTo>
                    <a:pt x="1791080" y="823722"/>
                  </a:moveTo>
                  <a:lnTo>
                    <a:pt x="1791080" y="727075"/>
                  </a:lnTo>
                </a:path>
                <a:path w="2770504" h="2134870">
                  <a:moveTo>
                    <a:pt x="1791080" y="629538"/>
                  </a:moveTo>
                  <a:lnTo>
                    <a:pt x="1791080" y="532130"/>
                  </a:lnTo>
                </a:path>
                <a:path w="2770504" h="2134870">
                  <a:moveTo>
                    <a:pt x="1791080" y="434594"/>
                  </a:moveTo>
                  <a:lnTo>
                    <a:pt x="1791080" y="337185"/>
                  </a:lnTo>
                </a:path>
                <a:path w="2770504" h="2134870">
                  <a:moveTo>
                    <a:pt x="1791080" y="240411"/>
                  </a:moveTo>
                  <a:lnTo>
                    <a:pt x="1791080" y="142875"/>
                  </a:lnTo>
                </a:path>
                <a:path w="2770504" h="2134870">
                  <a:moveTo>
                    <a:pt x="1791080" y="45466"/>
                  </a:moveTo>
                  <a:lnTo>
                    <a:pt x="1791080" y="0"/>
                  </a:lnTo>
                </a:path>
                <a:path w="2770504" h="2134870">
                  <a:moveTo>
                    <a:pt x="1887854" y="2089404"/>
                  </a:moveTo>
                  <a:lnTo>
                    <a:pt x="1887854" y="1991995"/>
                  </a:lnTo>
                </a:path>
                <a:path w="2770504" h="2134870">
                  <a:moveTo>
                    <a:pt x="1887854" y="1894459"/>
                  </a:moveTo>
                  <a:lnTo>
                    <a:pt x="1887854" y="1797812"/>
                  </a:lnTo>
                </a:path>
                <a:path w="2770504" h="2134870">
                  <a:moveTo>
                    <a:pt x="1887854" y="1700276"/>
                  </a:moveTo>
                  <a:lnTo>
                    <a:pt x="1887854" y="1602867"/>
                  </a:lnTo>
                </a:path>
                <a:path w="2770504" h="2134870">
                  <a:moveTo>
                    <a:pt x="1887854" y="1505331"/>
                  </a:moveTo>
                  <a:lnTo>
                    <a:pt x="1887854" y="1407922"/>
                  </a:lnTo>
                </a:path>
                <a:path w="2770504" h="2134870">
                  <a:moveTo>
                    <a:pt x="1887854" y="1310386"/>
                  </a:moveTo>
                  <a:lnTo>
                    <a:pt x="1887854" y="1213612"/>
                  </a:lnTo>
                </a:path>
                <a:path w="2770504" h="2134870">
                  <a:moveTo>
                    <a:pt x="1887854" y="1116202"/>
                  </a:moveTo>
                  <a:lnTo>
                    <a:pt x="1887854" y="1018667"/>
                  </a:lnTo>
                </a:path>
                <a:path w="2770504" h="2134870">
                  <a:moveTo>
                    <a:pt x="1887854" y="921258"/>
                  </a:moveTo>
                  <a:lnTo>
                    <a:pt x="1887854" y="823722"/>
                  </a:lnTo>
                </a:path>
                <a:path w="2770504" h="2134870">
                  <a:moveTo>
                    <a:pt x="1887854" y="727075"/>
                  </a:moveTo>
                  <a:lnTo>
                    <a:pt x="1887854" y="629538"/>
                  </a:lnTo>
                </a:path>
                <a:path w="2770504" h="2134870">
                  <a:moveTo>
                    <a:pt x="1887854" y="532130"/>
                  </a:moveTo>
                  <a:lnTo>
                    <a:pt x="1887854" y="434594"/>
                  </a:lnTo>
                </a:path>
                <a:path w="2770504" h="2134870">
                  <a:moveTo>
                    <a:pt x="1887854" y="337185"/>
                  </a:moveTo>
                  <a:lnTo>
                    <a:pt x="1887854" y="240411"/>
                  </a:lnTo>
                </a:path>
                <a:path w="2770504" h="2134870">
                  <a:moveTo>
                    <a:pt x="1887854" y="142875"/>
                  </a:moveTo>
                  <a:lnTo>
                    <a:pt x="1887854" y="45466"/>
                  </a:lnTo>
                </a:path>
                <a:path w="2770504" h="2134870">
                  <a:moveTo>
                    <a:pt x="1985264" y="2134108"/>
                  </a:moveTo>
                  <a:lnTo>
                    <a:pt x="1985264" y="2089404"/>
                  </a:lnTo>
                </a:path>
                <a:path w="2770504" h="2134870">
                  <a:moveTo>
                    <a:pt x="1985264" y="1991995"/>
                  </a:moveTo>
                  <a:lnTo>
                    <a:pt x="1985264" y="1894459"/>
                  </a:lnTo>
                </a:path>
                <a:path w="2770504" h="2134870">
                  <a:moveTo>
                    <a:pt x="1985264" y="1797812"/>
                  </a:moveTo>
                  <a:lnTo>
                    <a:pt x="1985264" y="1700276"/>
                  </a:lnTo>
                </a:path>
                <a:path w="2770504" h="2134870">
                  <a:moveTo>
                    <a:pt x="1985264" y="1602867"/>
                  </a:moveTo>
                  <a:lnTo>
                    <a:pt x="1985264" y="1505331"/>
                  </a:lnTo>
                </a:path>
                <a:path w="2770504" h="2134870">
                  <a:moveTo>
                    <a:pt x="1985264" y="1407922"/>
                  </a:moveTo>
                  <a:lnTo>
                    <a:pt x="1985264" y="1310386"/>
                  </a:lnTo>
                </a:path>
                <a:path w="2770504" h="2134870">
                  <a:moveTo>
                    <a:pt x="1985264" y="1213612"/>
                  </a:moveTo>
                  <a:lnTo>
                    <a:pt x="1985264" y="1116202"/>
                  </a:lnTo>
                </a:path>
                <a:path w="2770504" h="2134870">
                  <a:moveTo>
                    <a:pt x="1985264" y="1018667"/>
                  </a:moveTo>
                  <a:lnTo>
                    <a:pt x="1985264" y="921258"/>
                  </a:lnTo>
                </a:path>
                <a:path w="2770504" h="2134870">
                  <a:moveTo>
                    <a:pt x="1985264" y="823722"/>
                  </a:moveTo>
                  <a:lnTo>
                    <a:pt x="1985264" y="727075"/>
                  </a:lnTo>
                </a:path>
                <a:path w="2770504" h="2134870">
                  <a:moveTo>
                    <a:pt x="1985264" y="629538"/>
                  </a:moveTo>
                  <a:lnTo>
                    <a:pt x="1985264" y="532130"/>
                  </a:lnTo>
                </a:path>
                <a:path w="2770504" h="2134870">
                  <a:moveTo>
                    <a:pt x="1985264" y="434594"/>
                  </a:moveTo>
                  <a:lnTo>
                    <a:pt x="1985264" y="337185"/>
                  </a:lnTo>
                </a:path>
                <a:path w="2770504" h="2134870">
                  <a:moveTo>
                    <a:pt x="1985264" y="240411"/>
                  </a:moveTo>
                  <a:lnTo>
                    <a:pt x="1985264" y="142875"/>
                  </a:lnTo>
                </a:path>
                <a:path w="2770504" h="2134870">
                  <a:moveTo>
                    <a:pt x="1985264" y="45466"/>
                  </a:moveTo>
                  <a:lnTo>
                    <a:pt x="1985264" y="762"/>
                  </a:lnTo>
                </a:path>
                <a:path w="2770504" h="2134870">
                  <a:moveTo>
                    <a:pt x="2082800" y="2089404"/>
                  </a:moveTo>
                  <a:lnTo>
                    <a:pt x="2082800" y="1991995"/>
                  </a:lnTo>
                </a:path>
                <a:path w="2770504" h="2134870">
                  <a:moveTo>
                    <a:pt x="2082800" y="1894459"/>
                  </a:moveTo>
                  <a:lnTo>
                    <a:pt x="2082800" y="1797812"/>
                  </a:lnTo>
                </a:path>
                <a:path w="2770504" h="2134870">
                  <a:moveTo>
                    <a:pt x="2082800" y="1700276"/>
                  </a:moveTo>
                  <a:lnTo>
                    <a:pt x="2082800" y="1602867"/>
                  </a:lnTo>
                </a:path>
                <a:path w="2770504" h="2134870">
                  <a:moveTo>
                    <a:pt x="2082800" y="1505331"/>
                  </a:moveTo>
                  <a:lnTo>
                    <a:pt x="2082800" y="1407922"/>
                  </a:lnTo>
                </a:path>
                <a:path w="2770504" h="2134870">
                  <a:moveTo>
                    <a:pt x="2082800" y="1310386"/>
                  </a:moveTo>
                  <a:lnTo>
                    <a:pt x="2082800" y="1213612"/>
                  </a:lnTo>
                </a:path>
                <a:path w="2770504" h="2134870">
                  <a:moveTo>
                    <a:pt x="2082800" y="1116202"/>
                  </a:moveTo>
                  <a:lnTo>
                    <a:pt x="2082800" y="1018667"/>
                  </a:lnTo>
                </a:path>
                <a:path w="2770504" h="2134870">
                  <a:moveTo>
                    <a:pt x="2082800" y="921258"/>
                  </a:moveTo>
                  <a:lnTo>
                    <a:pt x="2082800" y="823722"/>
                  </a:lnTo>
                </a:path>
                <a:path w="2770504" h="2134870">
                  <a:moveTo>
                    <a:pt x="2082800" y="727075"/>
                  </a:moveTo>
                  <a:lnTo>
                    <a:pt x="2082800" y="629538"/>
                  </a:lnTo>
                </a:path>
                <a:path w="2770504" h="2134870">
                  <a:moveTo>
                    <a:pt x="2082800" y="532130"/>
                  </a:moveTo>
                  <a:lnTo>
                    <a:pt x="2082800" y="434594"/>
                  </a:lnTo>
                </a:path>
                <a:path w="2770504" h="2134870">
                  <a:moveTo>
                    <a:pt x="2082800" y="337185"/>
                  </a:moveTo>
                  <a:lnTo>
                    <a:pt x="2082800" y="240411"/>
                  </a:lnTo>
                </a:path>
                <a:path w="2770504" h="2134870">
                  <a:moveTo>
                    <a:pt x="2082800" y="142875"/>
                  </a:moveTo>
                  <a:lnTo>
                    <a:pt x="2082800" y="45466"/>
                  </a:lnTo>
                </a:path>
                <a:path w="2770504" h="2134870">
                  <a:moveTo>
                    <a:pt x="2180336" y="2134108"/>
                  </a:moveTo>
                  <a:lnTo>
                    <a:pt x="2180336" y="2089404"/>
                  </a:lnTo>
                </a:path>
                <a:path w="2770504" h="2134870">
                  <a:moveTo>
                    <a:pt x="2180336" y="1991995"/>
                  </a:moveTo>
                  <a:lnTo>
                    <a:pt x="2180336" y="1894459"/>
                  </a:lnTo>
                </a:path>
                <a:path w="2770504" h="2134870">
                  <a:moveTo>
                    <a:pt x="2180336" y="1797812"/>
                  </a:moveTo>
                  <a:lnTo>
                    <a:pt x="2180336" y="1700276"/>
                  </a:lnTo>
                </a:path>
                <a:path w="2770504" h="2134870">
                  <a:moveTo>
                    <a:pt x="2180336" y="1602867"/>
                  </a:moveTo>
                  <a:lnTo>
                    <a:pt x="2180336" y="1505331"/>
                  </a:lnTo>
                </a:path>
                <a:path w="2770504" h="2134870">
                  <a:moveTo>
                    <a:pt x="2180336" y="1407922"/>
                  </a:moveTo>
                  <a:lnTo>
                    <a:pt x="2180336" y="1310386"/>
                  </a:lnTo>
                </a:path>
                <a:path w="2770504" h="2134870">
                  <a:moveTo>
                    <a:pt x="2180336" y="1213612"/>
                  </a:moveTo>
                  <a:lnTo>
                    <a:pt x="2180336" y="1116202"/>
                  </a:lnTo>
                </a:path>
                <a:path w="2770504" h="2134870">
                  <a:moveTo>
                    <a:pt x="2180336" y="1018667"/>
                  </a:moveTo>
                  <a:lnTo>
                    <a:pt x="2180336" y="921258"/>
                  </a:lnTo>
                </a:path>
                <a:path w="2770504" h="2134870">
                  <a:moveTo>
                    <a:pt x="2180336" y="823722"/>
                  </a:moveTo>
                  <a:lnTo>
                    <a:pt x="2180336" y="727075"/>
                  </a:lnTo>
                </a:path>
                <a:path w="2770504" h="2134870">
                  <a:moveTo>
                    <a:pt x="2180336" y="629538"/>
                  </a:moveTo>
                  <a:lnTo>
                    <a:pt x="2180336" y="532130"/>
                  </a:lnTo>
                </a:path>
                <a:path w="2770504" h="2134870">
                  <a:moveTo>
                    <a:pt x="2180336" y="434594"/>
                  </a:moveTo>
                  <a:lnTo>
                    <a:pt x="2180336" y="337185"/>
                  </a:lnTo>
                </a:path>
                <a:path w="2770504" h="2134870">
                  <a:moveTo>
                    <a:pt x="2180336" y="240411"/>
                  </a:moveTo>
                  <a:lnTo>
                    <a:pt x="2180336" y="142875"/>
                  </a:lnTo>
                </a:path>
                <a:path w="2770504" h="2134870">
                  <a:moveTo>
                    <a:pt x="2180336" y="45466"/>
                  </a:moveTo>
                  <a:lnTo>
                    <a:pt x="2180336" y="762"/>
                  </a:lnTo>
                </a:path>
                <a:path w="2770504" h="2134870">
                  <a:moveTo>
                    <a:pt x="2277872" y="2089404"/>
                  </a:moveTo>
                  <a:lnTo>
                    <a:pt x="2277872" y="1991995"/>
                  </a:lnTo>
                </a:path>
                <a:path w="2770504" h="2134870">
                  <a:moveTo>
                    <a:pt x="2277872" y="1894459"/>
                  </a:moveTo>
                  <a:lnTo>
                    <a:pt x="2277872" y="1797812"/>
                  </a:lnTo>
                </a:path>
                <a:path w="2770504" h="2134870">
                  <a:moveTo>
                    <a:pt x="2277872" y="1700276"/>
                  </a:moveTo>
                  <a:lnTo>
                    <a:pt x="2277872" y="1602867"/>
                  </a:lnTo>
                </a:path>
                <a:path w="2770504" h="2134870">
                  <a:moveTo>
                    <a:pt x="2277872" y="1505331"/>
                  </a:moveTo>
                  <a:lnTo>
                    <a:pt x="2277872" y="1407922"/>
                  </a:lnTo>
                </a:path>
                <a:path w="2770504" h="2134870">
                  <a:moveTo>
                    <a:pt x="2277872" y="1310386"/>
                  </a:moveTo>
                  <a:lnTo>
                    <a:pt x="2277872" y="1213612"/>
                  </a:lnTo>
                </a:path>
                <a:path w="2770504" h="2134870">
                  <a:moveTo>
                    <a:pt x="2277872" y="1116202"/>
                  </a:moveTo>
                  <a:lnTo>
                    <a:pt x="2277872" y="1018667"/>
                  </a:lnTo>
                </a:path>
                <a:path w="2770504" h="2134870">
                  <a:moveTo>
                    <a:pt x="2277872" y="921258"/>
                  </a:moveTo>
                  <a:lnTo>
                    <a:pt x="2277872" y="823722"/>
                  </a:lnTo>
                </a:path>
                <a:path w="2770504" h="2134870">
                  <a:moveTo>
                    <a:pt x="2277872" y="727075"/>
                  </a:moveTo>
                  <a:lnTo>
                    <a:pt x="2277872" y="629538"/>
                  </a:lnTo>
                </a:path>
                <a:path w="2770504" h="2134870">
                  <a:moveTo>
                    <a:pt x="2277872" y="532130"/>
                  </a:moveTo>
                  <a:lnTo>
                    <a:pt x="2277872" y="434594"/>
                  </a:lnTo>
                </a:path>
                <a:path w="2770504" h="2134870">
                  <a:moveTo>
                    <a:pt x="2277872" y="337185"/>
                  </a:moveTo>
                  <a:lnTo>
                    <a:pt x="2277872" y="240411"/>
                  </a:lnTo>
                </a:path>
                <a:path w="2770504" h="2134870">
                  <a:moveTo>
                    <a:pt x="2277872" y="142875"/>
                  </a:moveTo>
                  <a:lnTo>
                    <a:pt x="2277872" y="45466"/>
                  </a:lnTo>
                </a:path>
                <a:path w="2770504" h="2134870">
                  <a:moveTo>
                    <a:pt x="2374646" y="2134108"/>
                  </a:moveTo>
                  <a:lnTo>
                    <a:pt x="2374646" y="2089404"/>
                  </a:lnTo>
                </a:path>
                <a:path w="2770504" h="2134870">
                  <a:moveTo>
                    <a:pt x="2374646" y="1991995"/>
                  </a:moveTo>
                  <a:lnTo>
                    <a:pt x="2374646" y="1894459"/>
                  </a:lnTo>
                </a:path>
                <a:path w="2770504" h="2134870">
                  <a:moveTo>
                    <a:pt x="2374646" y="1797812"/>
                  </a:moveTo>
                  <a:lnTo>
                    <a:pt x="2374646" y="1700276"/>
                  </a:lnTo>
                </a:path>
                <a:path w="2770504" h="2134870">
                  <a:moveTo>
                    <a:pt x="2374646" y="1602867"/>
                  </a:moveTo>
                  <a:lnTo>
                    <a:pt x="2374646" y="1505331"/>
                  </a:lnTo>
                </a:path>
                <a:path w="2770504" h="2134870">
                  <a:moveTo>
                    <a:pt x="2374646" y="1407922"/>
                  </a:moveTo>
                  <a:lnTo>
                    <a:pt x="2374646" y="1310386"/>
                  </a:lnTo>
                </a:path>
                <a:path w="2770504" h="2134870">
                  <a:moveTo>
                    <a:pt x="2374646" y="1213612"/>
                  </a:moveTo>
                  <a:lnTo>
                    <a:pt x="2374646" y="1116202"/>
                  </a:lnTo>
                </a:path>
                <a:path w="2770504" h="2134870">
                  <a:moveTo>
                    <a:pt x="2374646" y="1018667"/>
                  </a:moveTo>
                  <a:lnTo>
                    <a:pt x="2374646" y="921258"/>
                  </a:lnTo>
                </a:path>
                <a:path w="2770504" h="2134870">
                  <a:moveTo>
                    <a:pt x="2374646" y="823722"/>
                  </a:moveTo>
                  <a:lnTo>
                    <a:pt x="2374646" y="727075"/>
                  </a:lnTo>
                </a:path>
                <a:path w="2770504" h="2134870">
                  <a:moveTo>
                    <a:pt x="2374646" y="629538"/>
                  </a:moveTo>
                  <a:lnTo>
                    <a:pt x="2374646" y="532130"/>
                  </a:lnTo>
                </a:path>
                <a:path w="2770504" h="2134870">
                  <a:moveTo>
                    <a:pt x="2374646" y="434594"/>
                  </a:moveTo>
                  <a:lnTo>
                    <a:pt x="2374646" y="337185"/>
                  </a:lnTo>
                </a:path>
                <a:path w="2770504" h="2134870">
                  <a:moveTo>
                    <a:pt x="2374646" y="240411"/>
                  </a:moveTo>
                  <a:lnTo>
                    <a:pt x="2374646" y="142875"/>
                  </a:lnTo>
                </a:path>
                <a:path w="2770504" h="2134870">
                  <a:moveTo>
                    <a:pt x="2374646" y="45466"/>
                  </a:moveTo>
                  <a:lnTo>
                    <a:pt x="2374646" y="762"/>
                  </a:lnTo>
                </a:path>
                <a:path w="2770504" h="2134870">
                  <a:moveTo>
                    <a:pt x="2472182" y="2089404"/>
                  </a:moveTo>
                  <a:lnTo>
                    <a:pt x="2472182" y="1991995"/>
                  </a:lnTo>
                </a:path>
                <a:path w="2770504" h="2134870">
                  <a:moveTo>
                    <a:pt x="2472182" y="1894459"/>
                  </a:moveTo>
                  <a:lnTo>
                    <a:pt x="2472182" y="1797812"/>
                  </a:lnTo>
                </a:path>
                <a:path w="2770504" h="2134870">
                  <a:moveTo>
                    <a:pt x="2472182" y="1700276"/>
                  </a:moveTo>
                  <a:lnTo>
                    <a:pt x="2472182" y="1602867"/>
                  </a:lnTo>
                </a:path>
                <a:path w="2770504" h="2134870">
                  <a:moveTo>
                    <a:pt x="2472182" y="1505331"/>
                  </a:moveTo>
                  <a:lnTo>
                    <a:pt x="2472182" y="1407922"/>
                  </a:lnTo>
                </a:path>
                <a:path w="2770504" h="2134870">
                  <a:moveTo>
                    <a:pt x="2472182" y="1310386"/>
                  </a:moveTo>
                  <a:lnTo>
                    <a:pt x="2472182" y="1213612"/>
                  </a:lnTo>
                </a:path>
                <a:path w="2770504" h="2134870">
                  <a:moveTo>
                    <a:pt x="2472182" y="1116202"/>
                  </a:moveTo>
                  <a:lnTo>
                    <a:pt x="2472182" y="1018667"/>
                  </a:lnTo>
                </a:path>
                <a:path w="2770504" h="2134870">
                  <a:moveTo>
                    <a:pt x="2472182" y="921258"/>
                  </a:moveTo>
                  <a:lnTo>
                    <a:pt x="2472182" y="823722"/>
                  </a:lnTo>
                </a:path>
                <a:path w="2770504" h="2134870">
                  <a:moveTo>
                    <a:pt x="2472182" y="727075"/>
                  </a:moveTo>
                  <a:lnTo>
                    <a:pt x="2472182" y="629538"/>
                  </a:lnTo>
                </a:path>
                <a:path w="2770504" h="2134870">
                  <a:moveTo>
                    <a:pt x="2472182" y="532130"/>
                  </a:moveTo>
                  <a:lnTo>
                    <a:pt x="2472182" y="434594"/>
                  </a:lnTo>
                </a:path>
                <a:path w="2770504" h="2134870">
                  <a:moveTo>
                    <a:pt x="2472182" y="337185"/>
                  </a:moveTo>
                  <a:lnTo>
                    <a:pt x="2472182" y="240411"/>
                  </a:lnTo>
                </a:path>
                <a:path w="2770504" h="2134870">
                  <a:moveTo>
                    <a:pt x="2472182" y="142875"/>
                  </a:moveTo>
                  <a:lnTo>
                    <a:pt x="2472182" y="45466"/>
                  </a:lnTo>
                </a:path>
                <a:path w="2770504" h="2134870">
                  <a:moveTo>
                    <a:pt x="2569591" y="2134870"/>
                  </a:moveTo>
                  <a:lnTo>
                    <a:pt x="2569591" y="2089404"/>
                  </a:lnTo>
                </a:path>
                <a:path w="2770504" h="2134870">
                  <a:moveTo>
                    <a:pt x="2569591" y="1991995"/>
                  </a:moveTo>
                  <a:lnTo>
                    <a:pt x="2569591" y="1894459"/>
                  </a:lnTo>
                </a:path>
                <a:path w="2770504" h="2134870">
                  <a:moveTo>
                    <a:pt x="2569591" y="1797812"/>
                  </a:moveTo>
                  <a:lnTo>
                    <a:pt x="2569591" y="1700276"/>
                  </a:lnTo>
                </a:path>
                <a:path w="2770504" h="2134870">
                  <a:moveTo>
                    <a:pt x="2569591" y="1602867"/>
                  </a:moveTo>
                  <a:lnTo>
                    <a:pt x="2569591" y="1505331"/>
                  </a:lnTo>
                </a:path>
                <a:path w="2770504" h="2134870">
                  <a:moveTo>
                    <a:pt x="2569591" y="1407922"/>
                  </a:moveTo>
                  <a:lnTo>
                    <a:pt x="2569591" y="1310386"/>
                  </a:lnTo>
                </a:path>
                <a:path w="2770504" h="2134870">
                  <a:moveTo>
                    <a:pt x="2569591" y="1213612"/>
                  </a:moveTo>
                  <a:lnTo>
                    <a:pt x="2569591" y="1116202"/>
                  </a:lnTo>
                </a:path>
                <a:path w="2770504" h="2134870">
                  <a:moveTo>
                    <a:pt x="2569591" y="1018667"/>
                  </a:moveTo>
                  <a:lnTo>
                    <a:pt x="2569591" y="921258"/>
                  </a:lnTo>
                </a:path>
                <a:path w="2770504" h="2134870">
                  <a:moveTo>
                    <a:pt x="2569591" y="823722"/>
                  </a:moveTo>
                  <a:lnTo>
                    <a:pt x="2569591" y="727075"/>
                  </a:lnTo>
                </a:path>
                <a:path w="2770504" h="2134870">
                  <a:moveTo>
                    <a:pt x="2569591" y="629538"/>
                  </a:moveTo>
                  <a:lnTo>
                    <a:pt x="2569591" y="532130"/>
                  </a:lnTo>
                </a:path>
                <a:path w="2770504" h="2134870">
                  <a:moveTo>
                    <a:pt x="2569591" y="434594"/>
                  </a:moveTo>
                  <a:lnTo>
                    <a:pt x="2569591" y="337185"/>
                  </a:lnTo>
                </a:path>
                <a:path w="2770504" h="2134870">
                  <a:moveTo>
                    <a:pt x="2569591" y="240411"/>
                  </a:moveTo>
                  <a:lnTo>
                    <a:pt x="2569591" y="142875"/>
                  </a:lnTo>
                </a:path>
                <a:path w="2770504" h="2134870">
                  <a:moveTo>
                    <a:pt x="2569591" y="45466"/>
                  </a:moveTo>
                  <a:lnTo>
                    <a:pt x="2569591" y="762"/>
                  </a:lnTo>
                </a:path>
                <a:path w="2770504" h="2134870">
                  <a:moveTo>
                    <a:pt x="2667127" y="2089404"/>
                  </a:moveTo>
                  <a:lnTo>
                    <a:pt x="2667127" y="1991995"/>
                  </a:lnTo>
                </a:path>
                <a:path w="2770504" h="2134870">
                  <a:moveTo>
                    <a:pt x="2667127" y="1894459"/>
                  </a:moveTo>
                  <a:lnTo>
                    <a:pt x="2667127" y="1797812"/>
                  </a:lnTo>
                </a:path>
                <a:path w="2770504" h="2134870">
                  <a:moveTo>
                    <a:pt x="2667127" y="1700276"/>
                  </a:moveTo>
                  <a:lnTo>
                    <a:pt x="2667127" y="1602867"/>
                  </a:lnTo>
                </a:path>
                <a:path w="2770504" h="2134870">
                  <a:moveTo>
                    <a:pt x="2667127" y="1505331"/>
                  </a:moveTo>
                  <a:lnTo>
                    <a:pt x="2667127" y="1407922"/>
                  </a:lnTo>
                </a:path>
                <a:path w="2770504" h="2134870">
                  <a:moveTo>
                    <a:pt x="2667127" y="1310386"/>
                  </a:moveTo>
                  <a:lnTo>
                    <a:pt x="2667127" y="1213612"/>
                  </a:lnTo>
                </a:path>
                <a:path w="2770504" h="2134870">
                  <a:moveTo>
                    <a:pt x="2667127" y="1116202"/>
                  </a:moveTo>
                  <a:lnTo>
                    <a:pt x="2667127" y="1018667"/>
                  </a:lnTo>
                </a:path>
                <a:path w="2770504" h="2134870">
                  <a:moveTo>
                    <a:pt x="2667127" y="921258"/>
                  </a:moveTo>
                  <a:lnTo>
                    <a:pt x="2667127" y="823722"/>
                  </a:lnTo>
                </a:path>
                <a:path w="2770504" h="2134870">
                  <a:moveTo>
                    <a:pt x="2667127" y="727075"/>
                  </a:moveTo>
                  <a:lnTo>
                    <a:pt x="2667127" y="629538"/>
                  </a:lnTo>
                </a:path>
                <a:path w="2770504" h="2134870">
                  <a:moveTo>
                    <a:pt x="2667127" y="532130"/>
                  </a:moveTo>
                  <a:lnTo>
                    <a:pt x="2667127" y="434594"/>
                  </a:lnTo>
                </a:path>
                <a:path w="2770504" h="2134870">
                  <a:moveTo>
                    <a:pt x="2667127" y="337185"/>
                  </a:moveTo>
                  <a:lnTo>
                    <a:pt x="2667127" y="240411"/>
                  </a:lnTo>
                </a:path>
                <a:path w="2770504" h="2134870">
                  <a:moveTo>
                    <a:pt x="2667127" y="142875"/>
                  </a:moveTo>
                  <a:lnTo>
                    <a:pt x="2667127" y="45466"/>
                  </a:lnTo>
                </a:path>
                <a:path w="2770504" h="2134870">
                  <a:moveTo>
                    <a:pt x="2764663" y="2134870"/>
                  </a:moveTo>
                  <a:lnTo>
                    <a:pt x="2764663" y="2089404"/>
                  </a:lnTo>
                </a:path>
                <a:path w="2770504" h="2134870">
                  <a:moveTo>
                    <a:pt x="2764663" y="1991995"/>
                  </a:moveTo>
                  <a:lnTo>
                    <a:pt x="2764663" y="1894459"/>
                  </a:lnTo>
                </a:path>
                <a:path w="2770504" h="2134870">
                  <a:moveTo>
                    <a:pt x="2764663" y="1797812"/>
                  </a:moveTo>
                  <a:lnTo>
                    <a:pt x="2764663" y="1700276"/>
                  </a:lnTo>
                </a:path>
                <a:path w="2770504" h="2134870">
                  <a:moveTo>
                    <a:pt x="2764663" y="1602867"/>
                  </a:moveTo>
                  <a:lnTo>
                    <a:pt x="2764663" y="1505331"/>
                  </a:lnTo>
                </a:path>
                <a:path w="2770504" h="2134870">
                  <a:moveTo>
                    <a:pt x="2764663" y="1407922"/>
                  </a:moveTo>
                  <a:lnTo>
                    <a:pt x="2764663" y="1310386"/>
                  </a:lnTo>
                </a:path>
                <a:path w="2770504" h="2134870">
                  <a:moveTo>
                    <a:pt x="2764663" y="1213612"/>
                  </a:moveTo>
                  <a:lnTo>
                    <a:pt x="2764663" y="1116202"/>
                  </a:lnTo>
                </a:path>
                <a:path w="2770504" h="2134870">
                  <a:moveTo>
                    <a:pt x="2764663" y="1018667"/>
                  </a:moveTo>
                  <a:lnTo>
                    <a:pt x="2764663" y="921258"/>
                  </a:lnTo>
                </a:path>
                <a:path w="2770504" h="2134870">
                  <a:moveTo>
                    <a:pt x="2764663" y="823722"/>
                  </a:moveTo>
                  <a:lnTo>
                    <a:pt x="2764663" y="727075"/>
                  </a:lnTo>
                </a:path>
                <a:path w="2770504" h="2134870">
                  <a:moveTo>
                    <a:pt x="2764663" y="629538"/>
                  </a:moveTo>
                  <a:lnTo>
                    <a:pt x="2764663" y="532130"/>
                  </a:lnTo>
                </a:path>
                <a:path w="2770504" h="2134870">
                  <a:moveTo>
                    <a:pt x="2764663" y="434594"/>
                  </a:moveTo>
                  <a:lnTo>
                    <a:pt x="2764663" y="337185"/>
                  </a:lnTo>
                </a:path>
                <a:path w="2770504" h="2134870">
                  <a:moveTo>
                    <a:pt x="2764663" y="240411"/>
                  </a:moveTo>
                  <a:lnTo>
                    <a:pt x="2764663" y="142875"/>
                  </a:lnTo>
                </a:path>
                <a:path w="2770504" h="2134870">
                  <a:moveTo>
                    <a:pt x="2764663" y="45466"/>
                  </a:moveTo>
                  <a:lnTo>
                    <a:pt x="2764663" y="762"/>
                  </a:lnTo>
                </a:path>
                <a:path w="2770504" h="2134870">
                  <a:moveTo>
                    <a:pt x="74802" y="2133473"/>
                  </a:moveTo>
                  <a:lnTo>
                    <a:pt x="74802" y="2089404"/>
                  </a:lnTo>
                </a:path>
                <a:path w="2770504" h="2134870">
                  <a:moveTo>
                    <a:pt x="74802" y="1991995"/>
                  </a:moveTo>
                  <a:lnTo>
                    <a:pt x="74802" y="1894459"/>
                  </a:lnTo>
                </a:path>
                <a:path w="2770504" h="2134870">
                  <a:moveTo>
                    <a:pt x="74802" y="1797812"/>
                  </a:moveTo>
                  <a:lnTo>
                    <a:pt x="74802" y="1700276"/>
                  </a:lnTo>
                </a:path>
                <a:path w="2770504" h="2134870">
                  <a:moveTo>
                    <a:pt x="74802" y="1602867"/>
                  </a:moveTo>
                  <a:lnTo>
                    <a:pt x="74802" y="1505331"/>
                  </a:lnTo>
                </a:path>
                <a:path w="2770504" h="2134870">
                  <a:moveTo>
                    <a:pt x="74802" y="1407922"/>
                  </a:moveTo>
                  <a:lnTo>
                    <a:pt x="74802" y="1310386"/>
                  </a:lnTo>
                </a:path>
                <a:path w="2770504" h="2134870">
                  <a:moveTo>
                    <a:pt x="74802" y="1213612"/>
                  </a:moveTo>
                  <a:lnTo>
                    <a:pt x="74802" y="1116202"/>
                  </a:lnTo>
                </a:path>
                <a:path w="2770504" h="2134870">
                  <a:moveTo>
                    <a:pt x="74802" y="1018667"/>
                  </a:moveTo>
                  <a:lnTo>
                    <a:pt x="74802" y="921258"/>
                  </a:lnTo>
                </a:path>
                <a:path w="2770504" h="2134870">
                  <a:moveTo>
                    <a:pt x="74802" y="823722"/>
                  </a:moveTo>
                  <a:lnTo>
                    <a:pt x="74802" y="727075"/>
                  </a:lnTo>
                </a:path>
                <a:path w="2770504" h="2134870">
                  <a:moveTo>
                    <a:pt x="74802" y="629538"/>
                  </a:moveTo>
                  <a:lnTo>
                    <a:pt x="74802" y="532130"/>
                  </a:lnTo>
                </a:path>
                <a:path w="2770504" h="2134870">
                  <a:moveTo>
                    <a:pt x="74802" y="434594"/>
                  </a:moveTo>
                  <a:lnTo>
                    <a:pt x="74802" y="337185"/>
                  </a:lnTo>
                </a:path>
                <a:path w="2770504" h="2134870">
                  <a:moveTo>
                    <a:pt x="74802" y="240411"/>
                  </a:moveTo>
                  <a:lnTo>
                    <a:pt x="74802" y="142875"/>
                  </a:lnTo>
                </a:path>
                <a:path w="2770504" h="2134870">
                  <a:moveTo>
                    <a:pt x="74802" y="45466"/>
                  </a:moveTo>
                  <a:lnTo>
                    <a:pt x="74802" y="0"/>
                  </a:lnTo>
                </a:path>
                <a:path w="2770504" h="2134870">
                  <a:moveTo>
                    <a:pt x="172338" y="2089404"/>
                  </a:moveTo>
                  <a:lnTo>
                    <a:pt x="172338" y="1991995"/>
                  </a:lnTo>
                </a:path>
                <a:path w="2770504" h="2134870">
                  <a:moveTo>
                    <a:pt x="172338" y="1894459"/>
                  </a:moveTo>
                  <a:lnTo>
                    <a:pt x="172338" y="1797812"/>
                  </a:lnTo>
                </a:path>
                <a:path w="2770504" h="2134870">
                  <a:moveTo>
                    <a:pt x="172338" y="1700276"/>
                  </a:moveTo>
                  <a:lnTo>
                    <a:pt x="172338" y="1602867"/>
                  </a:lnTo>
                </a:path>
                <a:path w="2770504" h="2134870">
                  <a:moveTo>
                    <a:pt x="172338" y="1505331"/>
                  </a:moveTo>
                  <a:lnTo>
                    <a:pt x="172338" y="1407922"/>
                  </a:lnTo>
                </a:path>
                <a:path w="2770504" h="2134870">
                  <a:moveTo>
                    <a:pt x="172338" y="1310386"/>
                  </a:moveTo>
                  <a:lnTo>
                    <a:pt x="172338" y="1213612"/>
                  </a:lnTo>
                </a:path>
                <a:path w="2770504" h="2134870">
                  <a:moveTo>
                    <a:pt x="172338" y="1116202"/>
                  </a:moveTo>
                  <a:lnTo>
                    <a:pt x="172338" y="1018667"/>
                  </a:lnTo>
                </a:path>
                <a:path w="2770504" h="2134870">
                  <a:moveTo>
                    <a:pt x="172338" y="921258"/>
                  </a:moveTo>
                  <a:lnTo>
                    <a:pt x="172338" y="823722"/>
                  </a:lnTo>
                </a:path>
                <a:path w="2770504" h="2134870">
                  <a:moveTo>
                    <a:pt x="172338" y="727075"/>
                  </a:moveTo>
                  <a:lnTo>
                    <a:pt x="172338" y="629538"/>
                  </a:lnTo>
                </a:path>
                <a:path w="2770504" h="2134870">
                  <a:moveTo>
                    <a:pt x="172338" y="532130"/>
                  </a:moveTo>
                  <a:lnTo>
                    <a:pt x="172338" y="434594"/>
                  </a:lnTo>
                </a:path>
                <a:path w="2770504" h="2134870">
                  <a:moveTo>
                    <a:pt x="172338" y="337185"/>
                  </a:moveTo>
                  <a:lnTo>
                    <a:pt x="172338" y="240411"/>
                  </a:lnTo>
                </a:path>
                <a:path w="2770504" h="2134870">
                  <a:moveTo>
                    <a:pt x="172338" y="142875"/>
                  </a:moveTo>
                  <a:lnTo>
                    <a:pt x="172338" y="45466"/>
                  </a:lnTo>
                </a:path>
                <a:path w="2770504" h="2134870">
                  <a:moveTo>
                    <a:pt x="269748" y="2133473"/>
                  </a:moveTo>
                  <a:lnTo>
                    <a:pt x="269748" y="2089404"/>
                  </a:lnTo>
                </a:path>
                <a:path w="2770504" h="2134870">
                  <a:moveTo>
                    <a:pt x="269748" y="1991995"/>
                  </a:moveTo>
                  <a:lnTo>
                    <a:pt x="269748" y="1894459"/>
                  </a:lnTo>
                </a:path>
                <a:path w="2770504" h="2134870">
                  <a:moveTo>
                    <a:pt x="269748" y="1797812"/>
                  </a:moveTo>
                  <a:lnTo>
                    <a:pt x="269748" y="1700276"/>
                  </a:lnTo>
                </a:path>
                <a:path w="2770504" h="2134870">
                  <a:moveTo>
                    <a:pt x="269748" y="1602867"/>
                  </a:moveTo>
                  <a:lnTo>
                    <a:pt x="269748" y="1505331"/>
                  </a:lnTo>
                </a:path>
                <a:path w="2770504" h="2134870">
                  <a:moveTo>
                    <a:pt x="269748" y="1407922"/>
                  </a:moveTo>
                  <a:lnTo>
                    <a:pt x="269748" y="1310386"/>
                  </a:lnTo>
                </a:path>
                <a:path w="2770504" h="2134870">
                  <a:moveTo>
                    <a:pt x="269748" y="1213612"/>
                  </a:moveTo>
                  <a:lnTo>
                    <a:pt x="269748" y="1116202"/>
                  </a:lnTo>
                </a:path>
                <a:path w="2770504" h="2134870">
                  <a:moveTo>
                    <a:pt x="269748" y="1018667"/>
                  </a:moveTo>
                  <a:lnTo>
                    <a:pt x="269748" y="921258"/>
                  </a:lnTo>
                </a:path>
                <a:path w="2770504" h="2134870">
                  <a:moveTo>
                    <a:pt x="269748" y="823722"/>
                  </a:moveTo>
                  <a:lnTo>
                    <a:pt x="269748" y="727075"/>
                  </a:lnTo>
                </a:path>
                <a:path w="2770504" h="2134870">
                  <a:moveTo>
                    <a:pt x="269748" y="629538"/>
                  </a:moveTo>
                  <a:lnTo>
                    <a:pt x="269748" y="532130"/>
                  </a:lnTo>
                </a:path>
                <a:path w="2770504" h="2134870">
                  <a:moveTo>
                    <a:pt x="269748" y="434594"/>
                  </a:moveTo>
                  <a:lnTo>
                    <a:pt x="269748" y="337185"/>
                  </a:lnTo>
                </a:path>
                <a:path w="2770504" h="2134870">
                  <a:moveTo>
                    <a:pt x="269748" y="240411"/>
                  </a:moveTo>
                  <a:lnTo>
                    <a:pt x="269748" y="142875"/>
                  </a:lnTo>
                </a:path>
                <a:path w="2770504" h="2134870">
                  <a:moveTo>
                    <a:pt x="269748" y="45466"/>
                  </a:moveTo>
                  <a:lnTo>
                    <a:pt x="269748" y="0"/>
                  </a:lnTo>
                </a:path>
                <a:path w="2770504" h="2134870">
                  <a:moveTo>
                    <a:pt x="366521" y="2089404"/>
                  </a:moveTo>
                  <a:lnTo>
                    <a:pt x="366521" y="1991995"/>
                  </a:lnTo>
                </a:path>
                <a:path w="2770504" h="2134870">
                  <a:moveTo>
                    <a:pt x="366521" y="1894459"/>
                  </a:moveTo>
                  <a:lnTo>
                    <a:pt x="366521" y="1797812"/>
                  </a:lnTo>
                </a:path>
                <a:path w="2770504" h="2134870">
                  <a:moveTo>
                    <a:pt x="366521" y="1700276"/>
                  </a:moveTo>
                  <a:lnTo>
                    <a:pt x="366521" y="1602867"/>
                  </a:lnTo>
                </a:path>
                <a:path w="2770504" h="2134870">
                  <a:moveTo>
                    <a:pt x="366521" y="1505331"/>
                  </a:moveTo>
                  <a:lnTo>
                    <a:pt x="366521" y="1407922"/>
                  </a:lnTo>
                </a:path>
                <a:path w="2770504" h="2134870">
                  <a:moveTo>
                    <a:pt x="366521" y="1310386"/>
                  </a:moveTo>
                  <a:lnTo>
                    <a:pt x="366521" y="1213612"/>
                  </a:lnTo>
                </a:path>
                <a:path w="2770504" h="2134870">
                  <a:moveTo>
                    <a:pt x="366521" y="1116202"/>
                  </a:moveTo>
                  <a:lnTo>
                    <a:pt x="366521" y="1018667"/>
                  </a:lnTo>
                </a:path>
                <a:path w="2770504" h="2134870">
                  <a:moveTo>
                    <a:pt x="366521" y="921258"/>
                  </a:moveTo>
                  <a:lnTo>
                    <a:pt x="366521" y="823722"/>
                  </a:lnTo>
                </a:path>
                <a:path w="2770504" h="2134870">
                  <a:moveTo>
                    <a:pt x="366521" y="727075"/>
                  </a:moveTo>
                  <a:lnTo>
                    <a:pt x="366521" y="629538"/>
                  </a:lnTo>
                </a:path>
                <a:path w="2770504" h="2134870">
                  <a:moveTo>
                    <a:pt x="366521" y="532130"/>
                  </a:moveTo>
                  <a:lnTo>
                    <a:pt x="366521" y="434594"/>
                  </a:lnTo>
                </a:path>
                <a:path w="2770504" h="2134870">
                  <a:moveTo>
                    <a:pt x="366521" y="337185"/>
                  </a:moveTo>
                  <a:lnTo>
                    <a:pt x="366521" y="240411"/>
                  </a:lnTo>
                </a:path>
                <a:path w="2770504" h="2134870">
                  <a:moveTo>
                    <a:pt x="366521" y="142875"/>
                  </a:moveTo>
                  <a:lnTo>
                    <a:pt x="366521" y="45466"/>
                  </a:lnTo>
                </a:path>
                <a:path w="2770504" h="2134870">
                  <a:moveTo>
                    <a:pt x="464057" y="2133473"/>
                  </a:moveTo>
                  <a:lnTo>
                    <a:pt x="464057" y="2089404"/>
                  </a:lnTo>
                </a:path>
                <a:path w="2770504" h="2134870">
                  <a:moveTo>
                    <a:pt x="464057" y="1991995"/>
                  </a:moveTo>
                  <a:lnTo>
                    <a:pt x="464057" y="1894459"/>
                  </a:lnTo>
                </a:path>
                <a:path w="2770504" h="2134870">
                  <a:moveTo>
                    <a:pt x="464057" y="1797812"/>
                  </a:moveTo>
                  <a:lnTo>
                    <a:pt x="464057" y="1700276"/>
                  </a:lnTo>
                </a:path>
                <a:path w="2770504" h="2134870">
                  <a:moveTo>
                    <a:pt x="464057" y="1602867"/>
                  </a:moveTo>
                  <a:lnTo>
                    <a:pt x="464057" y="1505331"/>
                  </a:lnTo>
                </a:path>
                <a:path w="2770504" h="2134870">
                  <a:moveTo>
                    <a:pt x="464057" y="1407922"/>
                  </a:moveTo>
                  <a:lnTo>
                    <a:pt x="464057" y="1310386"/>
                  </a:lnTo>
                </a:path>
                <a:path w="2770504" h="2134870">
                  <a:moveTo>
                    <a:pt x="464057" y="1213612"/>
                  </a:moveTo>
                  <a:lnTo>
                    <a:pt x="464057" y="1116202"/>
                  </a:lnTo>
                </a:path>
                <a:path w="2770504" h="2134870">
                  <a:moveTo>
                    <a:pt x="464057" y="1018667"/>
                  </a:moveTo>
                  <a:lnTo>
                    <a:pt x="464057" y="921258"/>
                  </a:lnTo>
                </a:path>
                <a:path w="2770504" h="2134870">
                  <a:moveTo>
                    <a:pt x="464057" y="823722"/>
                  </a:moveTo>
                  <a:lnTo>
                    <a:pt x="464057" y="727075"/>
                  </a:lnTo>
                </a:path>
                <a:path w="2770504" h="2134870">
                  <a:moveTo>
                    <a:pt x="464057" y="629538"/>
                  </a:moveTo>
                  <a:lnTo>
                    <a:pt x="464057" y="532130"/>
                  </a:lnTo>
                </a:path>
                <a:path w="2770504" h="2134870">
                  <a:moveTo>
                    <a:pt x="464057" y="434594"/>
                  </a:moveTo>
                  <a:lnTo>
                    <a:pt x="464057" y="337185"/>
                  </a:lnTo>
                </a:path>
                <a:path w="2770504" h="2134870">
                  <a:moveTo>
                    <a:pt x="464057" y="240411"/>
                  </a:moveTo>
                  <a:lnTo>
                    <a:pt x="464057" y="142875"/>
                  </a:lnTo>
                </a:path>
                <a:path w="2770504" h="2134870">
                  <a:moveTo>
                    <a:pt x="464057" y="45466"/>
                  </a:moveTo>
                  <a:lnTo>
                    <a:pt x="464057" y="0"/>
                  </a:lnTo>
                </a:path>
                <a:path w="2770504" h="2134870">
                  <a:moveTo>
                    <a:pt x="561594" y="2089404"/>
                  </a:moveTo>
                  <a:lnTo>
                    <a:pt x="561594" y="1991995"/>
                  </a:lnTo>
                </a:path>
                <a:path w="2770504" h="2134870">
                  <a:moveTo>
                    <a:pt x="561594" y="1894459"/>
                  </a:moveTo>
                  <a:lnTo>
                    <a:pt x="561594" y="1797812"/>
                  </a:lnTo>
                </a:path>
                <a:path w="2770504" h="2134870">
                  <a:moveTo>
                    <a:pt x="561594" y="1700276"/>
                  </a:moveTo>
                  <a:lnTo>
                    <a:pt x="561594" y="1602867"/>
                  </a:lnTo>
                </a:path>
                <a:path w="2770504" h="2134870">
                  <a:moveTo>
                    <a:pt x="561594" y="1505331"/>
                  </a:moveTo>
                  <a:lnTo>
                    <a:pt x="561594" y="1407922"/>
                  </a:lnTo>
                </a:path>
                <a:path w="2770504" h="2134870">
                  <a:moveTo>
                    <a:pt x="561594" y="1310386"/>
                  </a:moveTo>
                  <a:lnTo>
                    <a:pt x="561594" y="1213612"/>
                  </a:lnTo>
                </a:path>
                <a:path w="2770504" h="2134870">
                  <a:moveTo>
                    <a:pt x="561594" y="1116202"/>
                  </a:moveTo>
                  <a:lnTo>
                    <a:pt x="561594" y="1018667"/>
                  </a:lnTo>
                </a:path>
                <a:path w="2770504" h="2134870">
                  <a:moveTo>
                    <a:pt x="561594" y="921258"/>
                  </a:moveTo>
                  <a:lnTo>
                    <a:pt x="561594" y="823722"/>
                  </a:lnTo>
                </a:path>
                <a:path w="2770504" h="2134870">
                  <a:moveTo>
                    <a:pt x="561594" y="727075"/>
                  </a:moveTo>
                  <a:lnTo>
                    <a:pt x="561594" y="629538"/>
                  </a:lnTo>
                </a:path>
                <a:path w="2770504" h="2134870">
                  <a:moveTo>
                    <a:pt x="561594" y="532130"/>
                  </a:moveTo>
                  <a:lnTo>
                    <a:pt x="561594" y="434594"/>
                  </a:lnTo>
                </a:path>
                <a:path w="2770504" h="2134870">
                  <a:moveTo>
                    <a:pt x="561594" y="337185"/>
                  </a:moveTo>
                  <a:lnTo>
                    <a:pt x="561594" y="240411"/>
                  </a:lnTo>
                </a:path>
                <a:path w="2770504" h="2134870">
                  <a:moveTo>
                    <a:pt x="561594" y="142875"/>
                  </a:moveTo>
                  <a:lnTo>
                    <a:pt x="561594" y="45466"/>
                  </a:lnTo>
                </a:path>
                <a:path w="2770504" h="2134870">
                  <a:moveTo>
                    <a:pt x="659129" y="2134108"/>
                  </a:moveTo>
                  <a:lnTo>
                    <a:pt x="659129" y="2089404"/>
                  </a:lnTo>
                </a:path>
                <a:path w="2770504" h="2134870">
                  <a:moveTo>
                    <a:pt x="659129" y="1991995"/>
                  </a:moveTo>
                  <a:lnTo>
                    <a:pt x="659129" y="1894459"/>
                  </a:lnTo>
                </a:path>
                <a:path w="2770504" h="2134870">
                  <a:moveTo>
                    <a:pt x="659129" y="1797812"/>
                  </a:moveTo>
                  <a:lnTo>
                    <a:pt x="659129" y="1700276"/>
                  </a:lnTo>
                </a:path>
                <a:path w="2770504" h="2134870">
                  <a:moveTo>
                    <a:pt x="659129" y="1602867"/>
                  </a:moveTo>
                  <a:lnTo>
                    <a:pt x="659129" y="1505331"/>
                  </a:lnTo>
                </a:path>
                <a:path w="2770504" h="2134870">
                  <a:moveTo>
                    <a:pt x="659129" y="1407922"/>
                  </a:moveTo>
                  <a:lnTo>
                    <a:pt x="659129" y="1310386"/>
                  </a:lnTo>
                </a:path>
                <a:path w="2770504" h="2134870">
                  <a:moveTo>
                    <a:pt x="659129" y="1213612"/>
                  </a:moveTo>
                  <a:lnTo>
                    <a:pt x="659129" y="1116202"/>
                  </a:lnTo>
                </a:path>
                <a:path w="2770504" h="2134870">
                  <a:moveTo>
                    <a:pt x="659129" y="1018667"/>
                  </a:moveTo>
                  <a:lnTo>
                    <a:pt x="659129" y="921258"/>
                  </a:lnTo>
                </a:path>
                <a:path w="2770504" h="2134870">
                  <a:moveTo>
                    <a:pt x="659129" y="823722"/>
                  </a:moveTo>
                  <a:lnTo>
                    <a:pt x="659129" y="727075"/>
                  </a:lnTo>
                </a:path>
                <a:path w="2770504" h="2134870">
                  <a:moveTo>
                    <a:pt x="659129" y="629538"/>
                  </a:moveTo>
                  <a:lnTo>
                    <a:pt x="659129" y="532130"/>
                  </a:lnTo>
                </a:path>
                <a:path w="2770504" h="2134870">
                  <a:moveTo>
                    <a:pt x="659129" y="434594"/>
                  </a:moveTo>
                  <a:lnTo>
                    <a:pt x="659129" y="337185"/>
                  </a:lnTo>
                </a:path>
                <a:path w="2770504" h="2134870">
                  <a:moveTo>
                    <a:pt x="659129" y="240411"/>
                  </a:moveTo>
                  <a:lnTo>
                    <a:pt x="659129" y="142875"/>
                  </a:lnTo>
                </a:path>
                <a:path w="2770504" h="2134870">
                  <a:moveTo>
                    <a:pt x="659129" y="45466"/>
                  </a:moveTo>
                  <a:lnTo>
                    <a:pt x="659129" y="0"/>
                  </a:lnTo>
                </a:path>
                <a:path w="2770504" h="2134870">
                  <a:moveTo>
                    <a:pt x="756538" y="2089404"/>
                  </a:moveTo>
                  <a:lnTo>
                    <a:pt x="756538" y="1991995"/>
                  </a:lnTo>
                </a:path>
                <a:path w="2770504" h="2134870">
                  <a:moveTo>
                    <a:pt x="756538" y="1894459"/>
                  </a:moveTo>
                  <a:lnTo>
                    <a:pt x="756538" y="1797812"/>
                  </a:lnTo>
                </a:path>
                <a:path w="2770504" h="2134870">
                  <a:moveTo>
                    <a:pt x="756538" y="1700276"/>
                  </a:moveTo>
                  <a:lnTo>
                    <a:pt x="756538" y="1602867"/>
                  </a:lnTo>
                </a:path>
                <a:path w="2770504" h="2134870">
                  <a:moveTo>
                    <a:pt x="756538" y="1505331"/>
                  </a:moveTo>
                  <a:lnTo>
                    <a:pt x="756538" y="1407922"/>
                  </a:lnTo>
                </a:path>
                <a:path w="2770504" h="2134870">
                  <a:moveTo>
                    <a:pt x="756538" y="1310386"/>
                  </a:moveTo>
                  <a:lnTo>
                    <a:pt x="756538" y="1213612"/>
                  </a:lnTo>
                </a:path>
                <a:path w="2770504" h="2134870">
                  <a:moveTo>
                    <a:pt x="756538" y="1116202"/>
                  </a:moveTo>
                  <a:lnTo>
                    <a:pt x="756538" y="1018667"/>
                  </a:lnTo>
                </a:path>
                <a:path w="2770504" h="2134870">
                  <a:moveTo>
                    <a:pt x="756538" y="921258"/>
                  </a:moveTo>
                  <a:lnTo>
                    <a:pt x="756538" y="823722"/>
                  </a:lnTo>
                </a:path>
                <a:path w="2770504" h="2134870">
                  <a:moveTo>
                    <a:pt x="756538" y="727075"/>
                  </a:moveTo>
                  <a:lnTo>
                    <a:pt x="756538" y="629538"/>
                  </a:lnTo>
                </a:path>
                <a:path w="2770504" h="2134870">
                  <a:moveTo>
                    <a:pt x="756538" y="532130"/>
                  </a:moveTo>
                  <a:lnTo>
                    <a:pt x="756538" y="434594"/>
                  </a:lnTo>
                </a:path>
                <a:path w="2770504" h="2134870">
                  <a:moveTo>
                    <a:pt x="756538" y="337185"/>
                  </a:moveTo>
                  <a:lnTo>
                    <a:pt x="756538" y="240411"/>
                  </a:lnTo>
                </a:path>
                <a:path w="2770504" h="2134870">
                  <a:moveTo>
                    <a:pt x="756538" y="142875"/>
                  </a:moveTo>
                  <a:lnTo>
                    <a:pt x="756538" y="45466"/>
                  </a:lnTo>
                </a:path>
                <a:path w="2770504" h="2134870">
                  <a:moveTo>
                    <a:pt x="853313" y="2134108"/>
                  </a:moveTo>
                  <a:lnTo>
                    <a:pt x="853313" y="2089404"/>
                  </a:lnTo>
                </a:path>
                <a:path w="2770504" h="2134870">
                  <a:moveTo>
                    <a:pt x="853313" y="1991995"/>
                  </a:moveTo>
                  <a:lnTo>
                    <a:pt x="853313" y="1894459"/>
                  </a:lnTo>
                </a:path>
                <a:path w="2770504" h="2134870">
                  <a:moveTo>
                    <a:pt x="853313" y="1797812"/>
                  </a:moveTo>
                  <a:lnTo>
                    <a:pt x="853313" y="1700276"/>
                  </a:lnTo>
                </a:path>
                <a:path w="2770504" h="2134870">
                  <a:moveTo>
                    <a:pt x="853313" y="1602867"/>
                  </a:moveTo>
                  <a:lnTo>
                    <a:pt x="853313" y="1505331"/>
                  </a:lnTo>
                </a:path>
                <a:path w="2770504" h="2134870">
                  <a:moveTo>
                    <a:pt x="853313" y="1407922"/>
                  </a:moveTo>
                  <a:lnTo>
                    <a:pt x="853313" y="1310386"/>
                  </a:lnTo>
                </a:path>
                <a:path w="2770504" h="2134870">
                  <a:moveTo>
                    <a:pt x="853313" y="1213612"/>
                  </a:moveTo>
                  <a:lnTo>
                    <a:pt x="853313" y="1116202"/>
                  </a:lnTo>
                </a:path>
                <a:path w="2770504" h="2134870">
                  <a:moveTo>
                    <a:pt x="853313" y="1018667"/>
                  </a:moveTo>
                  <a:lnTo>
                    <a:pt x="853313" y="921258"/>
                  </a:lnTo>
                </a:path>
                <a:path w="2770504" h="2134870">
                  <a:moveTo>
                    <a:pt x="853313" y="823722"/>
                  </a:moveTo>
                  <a:lnTo>
                    <a:pt x="853313" y="727075"/>
                  </a:lnTo>
                </a:path>
                <a:path w="2770504" h="2134870">
                  <a:moveTo>
                    <a:pt x="853313" y="629538"/>
                  </a:moveTo>
                  <a:lnTo>
                    <a:pt x="853313" y="532130"/>
                  </a:lnTo>
                </a:path>
                <a:path w="2770504" h="2134870">
                  <a:moveTo>
                    <a:pt x="853313" y="434594"/>
                  </a:moveTo>
                  <a:lnTo>
                    <a:pt x="853313" y="337185"/>
                  </a:lnTo>
                </a:path>
                <a:path w="2770504" h="2134870">
                  <a:moveTo>
                    <a:pt x="853313" y="240411"/>
                  </a:moveTo>
                  <a:lnTo>
                    <a:pt x="853313" y="142875"/>
                  </a:lnTo>
                </a:path>
                <a:path w="2770504" h="2134870">
                  <a:moveTo>
                    <a:pt x="853313" y="45466"/>
                  </a:moveTo>
                  <a:lnTo>
                    <a:pt x="853313" y="0"/>
                  </a:lnTo>
                </a:path>
                <a:path w="2770504" h="2134870">
                  <a:moveTo>
                    <a:pt x="950849" y="2089404"/>
                  </a:moveTo>
                  <a:lnTo>
                    <a:pt x="950849" y="1991995"/>
                  </a:lnTo>
                </a:path>
                <a:path w="2770504" h="2134870">
                  <a:moveTo>
                    <a:pt x="950849" y="1894459"/>
                  </a:moveTo>
                  <a:lnTo>
                    <a:pt x="950849" y="1797812"/>
                  </a:lnTo>
                </a:path>
                <a:path w="2770504" h="2134870">
                  <a:moveTo>
                    <a:pt x="950849" y="1700276"/>
                  </a:moveTo>
                  <a:lnTo>
                    <a:pt x="950849" y="1602867"/>
                  </a:lnTo>
                </a:path>
                <a:path w="2770504" h="2134870">
                  <a:moveTo>
                    <a:pt x="950849" y="1505331"/>
                  </a:moveTo>
                  <a:lnTo>
                    <a:pt x="950849" y="1407922"/>
                  </a:lnTo>
                </a:path>
                <a:path w="2770504" h="2134870">
                  <a:moveTo>
                    <a:pt x="950849" y="1310386"/>
                  </a:moveTo>
                  <a:lnTo>
                    <a:pt x="950849" y="1213612"/>
                  </a:lnTo>
                </a:path>
                <a:path w="2770504" h="2134870">
                  <a:moveTo>
                    <a:pt x="950849" y="1116202"/>
                  </a:moveTo>
                  <a:lnTo>
                    <a:pt x="950849" y="1018667"/>
                  </a:lnTo>
                </a:path>
                <a:path w="2770504" h="2134870">
                  <a:moveTo>
                    <a:pt x="950849" y="921258"/>
                  </a:moveTo>
                  <a:lnTo>
                    <a:pt x="950849" y="823722"/>
                  </a:lnTo>
                </a:path>
                <a:path w="2770504" h="2134870">
                  <a:moveTo>
                    <a:pt x="950849" y="727075"/>
                  </a:moveTo>
                  <a:lnTo>
                    <a:pt x="950849" y="629538"/>
                  </a:lnTo>
                </a:path>
                <a:path w="2770504" h="2134870">
                  <a:moveTo>
                    <a:pt x="950849" y="532130"/>
                  </a:moveTo>
                  <a:lnTo>
                    <a:pt x="950849" y="434594"/>
                  </a:lnTo>
                </a:path>
                <a:path w="2770504" h="2134870">
                  <a:moveTo>
                    <a:pt x="950849" y="337185"/>
                  </a:moveTo>
                  <a:lnTo>
                    <a:pt x="950849" y="240411"/>
                  </a:lnTo>
                </a:path>
                <a:path w="2770504" h="2134870">
                  <a:moveTo>
                    <a:pt x="950849" y="142875"/>
                  </a:moveTo>
                  <a:lnTo>
                    <a:pt x="950849" y="45466"/>
                  </a:lnTo>
                </a:path>
                <a:path w="2770504" h="2134870">
                  <a:moveTo>
                    <a:pt x="1048385" y="2134108"/>
                  </a:moveTo>
                  <a:lnTo>
                    <a:pt x="1048385" y="2089404"/>
                  </a:lnTo>
                </a:path>
                <a:path w="2770504" h="2134870">
                  <a:moveTo>
                    <a:pt x="1048385" y="1991995"/>
                  </a:moveTo>
                  <a:lnTo>
                    <a:pt x="1048385" y="1894459"/>
                  </a:lnTo>
                </a:path>
                <a:path w="2770504" h="2134870">
                  <a:moveTo>
                    <a:pt x="1048385" y="1797812"/>
                  </a:moveTo>
                  <a:lnTo>
                    <a:pt x="1048385" y="1700276"/>
                  </a:lnTo>
                </a:path>
                <a:path w="2770504" h="2134870">
                  <a:moveTo>
                    <a:pt x="1048385" y="1602867"/>
                  </a:moveTo>
                  <a:lnTo>
                    <a:pt x="1048385" y="1505331"/>
                  </a:lnTo>
                </a:path>
                <a:path w="2770504" h="2134870">
                  <a:moveTo>
                    <a:pt x="1048385" y="1407922"/>
                  </a:moveTo>
                  <a:lnTo>
                    <a:pt x="1048385" y="1310386"/>
                  </a:lnTo>
                </a:path>
                <a:path w="2770504" h="2134870">
                  <a:moveTo>
                    <a:pt x="1048385" y="1213612"/>
                  </a:moveTo>
                  <a:lnTo>
                    <a:pt x="1048385" y="1116202"/>
                  </a:lnTo>
                </a:path>
                <a:path w="2770504" h="2134870">
                  <a:moveTo>
                    <a:pt x="1048385" y="1018667"/>
                  </a:moveTo>
                  <a:lnTo>
                    <a:pt x="1048385" y="921258"/>
                  </a:lnTo>
                </a:path>
                <a:path w="2770504" h="2134870">
                  <a:moveTo>
                    <a:pt x="1048385" y="823722"/>
                  </a:moveTo>
                  <a:lnTo>
                    <a:pt x="1048385" y="727075"/>
                  </a:lnTo>
                </a:path>
                <a:path w="2770504" h="2134870">
                  <a:moveTo>
                    <a:pt x="1048385" y="629538"/>
                  </a:moveTo>
                  <a:lnTo>
                    <a:pt x="1048385" y="532130"/>
                  </a:lnTo>
                </a:path>
                <a:path w="2770504" h="2134870">
                  <a:moveTo>
                    <a:pt x="1048385" y="434594"/>
                  </a:moveTo>
                  <a:lnTo>
                    <a:pt x="1048385" y="337185"/>
                  </a:lnTo>
                </a:path>
                <a:path w="2770504" h="2134870">
                  <a:moveTo>
                    <a:pt x="1048385" y="240411"/>
                  </a:moveTo>
                  <a:lnTo>
                    <a:pt x="1048385" y="142875"/>
                  </a:lnTo>
                </a:path>
                <a:path w="2770504" h="2134870">
                  <a:moveTo>
                    <a:pt x="1048385" y="45466"/>
                  </a:moveTo>
                  <a:lnTo>
                    <a:pt x="1048385" y="0"/>
                  </a:lnTo>
                </a:path>
                <a:path w="2770504" h="2134870">
                  <a:moveTo>
                    <a:pt x="1145921" y="2089404"/>
                  </a:moveTo>
                  <a:lnTo>
                    <a:pt x="1145921" y="1991995"/>
                  </a:lnTo>
                </a:path>
                <a:path w="2770504" h="2134870">
                  <a:moveTo>
                    <a:pt x="1145921" y="1894459"/>
                  </a:moveTo>
                  <a:lnTo>
                    <a:pt x="1145921" y="1797812"/>
                  </a:lnTo>
                </a:path>
                <a:path w="2770504" h="2134870">
                  <a:moveTo>
                    <a:pt x="1145921" y="1700276"/>
                  </a:moveTo>
                  <a:lnTo>
                    <a:pt x="1145921" y="1602867"/>
                  </a:lnTo>
                </a:path>
                <a:path w="2770504" h="2134870">
                  <a:moveTo>
                    <a:pt x="1145921" y="1505331"/>
                  </a:moveTo>
                  <a:lnTo>
                    <a:pt x="1145921" y="1407922"/>
                  </a:lnTo>
                </a:path>
                <a:path w="2770504" h="2134870">
                  <a:moveTo>
                    <a:pt x="1145921" y="1310386"/>
                  </a:moveTo>
                  <a:lnTo>
                    <a:pt x="1145921" y="1213612"/>
                  </a:lnTo>
                </a:path>
                <a:path w="2770504" h="2134870">
                  <a:moveTo>
                    <a:pt x="1145921" y="1116202"/>
                  </a:moveTo>
                  <a:lnTo>
                    <a:pt x="1145921" y="1018667"/>
                  </a:lnTo>
                </a:path>
                <a:path w="2770504" h="2134870">
                  <a:moveTo>
                    <a:pt x="1145921" y="921258"/>
                  </a:moveTo>
                  <a:lnTo>
                    <a:pt x="1145921" y="823722"/>
                  </a:lnTo>
                </a:path>
                <a:path w="2770504" h="2134870">
                  <a:moveTo>
                    <a:pt x="1145921" y="727075"/>
                  </a:moveTo>
                  <a:lnTo>
                    <a:pt x="1145921" y="629538"/>
                  </a:lnTo>
                </a:path>
                <a:path w="2770504" h="2134870">
                  <a:moveTo>
                    <a:pt x="1145921" y="532130"/>
                  </a:moveTo>
                  <a:lnTo>
                    <a:pt x="1145921" y="434594"/>
                  </a:lnTo>
                </a:path>
                <a:path w="2770504" h="2134870">
                  <a:moveTo>
                    <a:pt x="1145921" y="337185"/>
                  </a:moveTo>
                  <a:lnTo>
                    <a:pt x="1145921" y="240411"/>
                  </a:lnTo>
                </a:path>
                <a:path w="2770504" h="2134870">
                  <a:moveTo>
                    <a:pt x="1145921" y="142875"/>
                  </a:moveTo>
                  <a:lnTo>
                    <a:pt x="1145921" y="45466"/>
                  </a:lnTo>
                </a:path>
                <a:path w="2770504" h="2134870">
                  <a:moveTo>
                    <a:pt x="1243329" y="2134108"/>
                  </a:moveTo>
                  <a:lnTo>
                    <a:pt x="1243329" y="2089404"/>
                  </a:lnTo>
                </a:path>
                <a:path w="2770504" h="2134870">
                  <a:moveTo>
                    <a:pt x="1243329" y="1991995"/>
                  </a:moveTo>
                  <a:lnTo>
                    <a:pt x="1243329" y="1894459"/>
                  </a:lnTo>
                </a:path>
                <a:path w="2770504" h="2134870">
                  <a:moveTo>
                    <a:pt x="1243329" y="1797812"/>
                  </a:moveTo>
                  <a:lnTo>
                    <a:pt x="1243329" y="1700276"/>
                  </a:lnTo>
                </a:path>
                <a:path w="2770504" h="2134870">
                  <a:moveTo>
                    <a:pt x="1243329" y="1602867"/>
                  </a:moveTo>
                  <a:lnTo>
                    <a:pt x="1243329" y="1505331"/>
                  </a:lnTo>
                </a:path>
                <a:path w="2770504" h="2134870">
                  <a:moveTo>
                    <a:pt x="1243329" y="1407922"/>
                  </a:moveTo>
                  <a:lnTo>
                    <a:pt x="1243329" y="1310386"/>
                  </a:lnTo>
                </a:path>
                <a:path w="2770504" h="2134870">
                  <a:moveTo>
                    <a:pt x="1243329" y="1213612"/>
                  </a:moveTo>
                  <a:lnTo>
                    <a:pt x="1243329" y="1116202"/>
                  </a:lnTo>
                </a:path>
                <a:path w="2770504" h="2134870">
                  <a:moveTo>
                    <a:pt x="1243329" y="1018667"/>
                  </a:moveTo>
                  <a:lnTo>
                    <a:pt x="1243329" y="921258"/>
                  </a:lnTo>
                </a:path>
                <a:path w="2770504" h="2134870">
                  <a:moveTo>
                    <a:pt x="1243329" y="823722"/>
                  </a:moveTo>
                  <a:lnTo>
                    <a:pt x="1243329" y="727075"/>
                  </a:lnTo>
                </a:path>
                <a:path w="2770504" h="2134870">
                  <a:moveTo>
                    <a:pt x="1243329" y="629538"/>
                  </a:moveTo>
                  <a:lnTo>
                    <a:pt x="1243329" y="532130"/>
                  </a:lnTo>
                </a:path>
                <a:path w="2770504" h="2134870">
                  <a:moveTo>
                    <a:pt x="1243329" y="434594"/>
                  </a:moveTo>
                  <a:lnTo>
                    <a:pt x="1243329" y="337185"/>
                  </a:lnTo>
                </a:path>
                <a:path w="2770504" h="2134870">
                  <a:moveTo>
                    <a:pt x="1243329" y="240411"/>
                  </a:moveTo>
                  <a:lnTo>
                    <a:pt x="1243329" y="142875"/>
                  </a:lnTo>
                </a:path>
                <a:path w="2770504" h="2134870">
                  <a:moveTo>
                    <a:pt x="1243329" y="45466"/>
                  </a:moveTo>
                  <a:lnTo>
                    <a:pt x="1243329" y="0"/>
                  </a:lnTo>
                </a:path>
                <a:path w="2770504" h="2134870">
                  <a:moveTo>
                    <a:pt x="1340103" y="2089404"/>
                  </a:moveTo>
                  <a:lnTo>
                    <a:pt x="1340103" y="1991995"/>
                  </a:lnTo>
                </a:path>
                <a:path w="2770504" h="2134870">
                  <a:moveTo>
                    <a:pt x="1340103" y="1894459"/>
                  </a:moveTo>
                  <a:lnTo>
                    <a:pt x="1340103" y="1797812"/>
                  </a:lnTo>
                </a:path>
                <a:path w="2770504" h="2134870">
                  <a:moveTo>
                    <a:pt x="1340103" y="1700276"/>
                  </a:moveTo>
                  <a:lnTo>
                    <a:pt x="1340103" y="1602867"/>
                  </a:lnTo>
                </a:path>
                <a:path w="2770504" h="2134870">
                  <a:moveTo>
                    <a:pt x="1340103" y="1505331"/>
                  </a:moveTo>
                  <a:lnTo>
                    <a:pt x="1340103" y="1407922"/>
                  </a:lnTo>
                </a:path>
                <a:path w="2770504" h="2134870">
                  <a:moveTo>
                    <a:pt x="1340103" y="1310386"/>
                  </a:moveTo>
                  <a:lnTo>
                    <a:pt x="1340103" y="1213612"/>
                  </a:lnTo>
                </a:path>
                <a:path w="2770504" h="2134870">
                  <a:moveTo>
                    <a:pt x="1340103" y="1116202"/>
                  </a:moveTo>
                  <a:lnTo>
                    <a:pt x="1340103" y="1018667"/>
                  </a:lnTo>
                </a:path>
                <a:path w="2770504" h="2134870">
                  <a:moveTo>
                    <a:pt x="1340103" y="921258"/>
                  </a:moveTo>
                  <a:lnTo>
                    <a:pt x="1340103" y="823722"/>
                  </a:lnTo>
                </a:path>
                <a:path w="2770504" h="2134870">
                  <a:moveTo>
                    <a:pt x="1340103" y="727075"/>
                  </a:moveTo>
                  <a:lnTo>
                    <a:pt x="1340103" y="629538"/>
                  </a:lnTo>
                </a:path>
                <a:path w="2770504" h="2134870">
                  <a:moveTo>
                    <a:pt x="1340103" y="532130"/>
                  </a:moveTo>
                  <a:lnTo>
                    <a:pt x="1340103" y="434594"/>
                  </a:lnTo>
                </a:path>
                <a:path w="2770504" h="2134870">
                  <a:moveTo>
                    <a:pt x="1340103" y="337185"/>
                  </a:moveTo>
                  <a:lnTo>
                    <a:pt x="1340103" y="240411"/>
                  </a:lnTo>
                </a:path>
                <a:path w="2770504" h="2134870">
                  <a:moveTo>
                    <a:pt x="1340103" y="142875"/>
                  </a:moveTo>
                  <a:lnTo>
                    <a:pt x="1340103" y="45466"/>
                  </a:lnTo>
                </a:path>
                <a:path w="2770504" h="2134870">
                  <a:moveTo>
                    <a:pt x="1437639" y="2134108"/>
                  </a:moveTo>
                  <a:lnTo>
                    <a:pt x="1437639" y="2089404"/>
                  </a:lnTo>
                </a:path>
                <a:path w="2770504" h="2134870">
                  <a:moveTo>
                    <a:pt x="1437639" y="1991995"/>
                  </a:moveTo>
                  <a:lnTo>
                    <a:pt x="1437639" y="1894459"/>
                  </a:lnTo>
                </a:path>
                <a:path w="2770504" h="2134870">
                  <a:moveTo>
                    <a:pt x="1437639" y="1797812"/>
                  </a:moveTo>
                  <a:lnTo>
                    <a:pt x="1437639" y="1700276"/>
                  </a:lnTo>
                </a:path>
                <a:path w="2770504" h="2134870">
                  <a:moveTo>
                    <a:pt x="1437639" y="1602867"/>
                  </a:moveTo>
                  <a:lnTo>
                    <a:pt x="1437639" y="1505331"/>
                  </a:lnTo>
                </a:path>
                <a:path w="2770504" h="2134870">
                  <a:moveTo>
                    <a:pt x="1437639" y="1407922"/>
                  </a:moveTo>
                  <a:lnTo>
                    <a:pt x="1437639" y="1310386"/>
                  </a:lnTo>
                </a:path>
                <a:path w="2770504" h="2134870">
                  <a:moveTo>
                    <a:pt x="1437639" y="1213612"/>
                  </a:moveTo>
                  <a:lnTo>
                    <a:pt x="1437639" y="1116202"/>
                  </a:lnTo>
                </a:path>
                <a:path w="2770504" h="2134870">
                  <a:moveTo>
                    <a:pt x="1437639" y="1018667"/>
                  </a:moveTo>
                  <a:lnTo>
                    <a:pt x="1437639" y="921258"/>
                  </a:lnTo>
                </a:path>
                <a:path w="2770504" h="2134870">
                  <a:moveTo>
                    <a:pt x="1437639" y="823722"/>
                  </a:moveTo>
                  <a:lnTo>
                    <a:pt x="1437639" y="727075"/>
                  </a:lnTo>
                </a:path>
                <a:path w="2770504" h="2134870">
                  <a:moveTo>
                    <a:pt x="1437639" y="629538"/>
                  </a:moveTo>
                  <a:lnTo>
                    <a:pt x="1437639" y="532130"/>
                  </a:lnTo>
                </a:path>
                <a:path w="2770504" h="2134870">
                  <a:moveTo>
                    <a:pt x="1437639" y="434594"/>
                  </a:moveTo>
                  <a:lnTo>
                    <a:pt x="1437639" y="337185"/>
                  </a:lnTo>
                </a:path>
                <a:path w="2770504" h="2134870">
                  <a:moveTo>
                    <a:pt x="1437639" y="240411"/>
                  </a:moveTo>
                  <a:lnTo>
                    <a:pt x="1437639" y="142875"/>
                  </a:lnTo>
                </a:path>
                <a:path w="2770504" h="2134870">
                  <a:moveTo>
                    <a:pt x="1437639" y="45466"/>
                  </a:moveTo>
                  <a:lnTo>
                    <a:pt x="1437639" y="0"/>
                  </a:lnTo>
                </a:path>
                <a:path w="2770504" h="2134870">
                  <a:moveTo>
                    <a:pt x="1535176" y="2089404"/>
                  </a:moveTo>
                  <a:lnTo>
                    <a:pt x="1535176" y="1991995"/>
                  </a:lnTo>
                </a:path>
                <a:path w="2770504" h="2134870">
                  <a:moveTo>
                    <a:pt x="1535176" y="1894459"/>
                  </a:moveTo>
                  <a:lnTo>
                    <a:pt x="1535176" y="1797812"/>
                  </a:lnTo>
                </a:path>
                <a:path w="2770504" h="2134870">
                  <a:moveTo>
                    <a:pt x="1535176" y="1700276"/>
                  </a:moveTo>
                  <a:lnTo>
                    <a:pt x="1535176" y="1602867"/>
                  </a:lnTo>
                </a:path>
                <a:path w="2770504" h="2134870">
                  <a:moveTo>
                    <a:pt x="1535176" y="1505331"/>
                  </a:moveTo>
                  <a:lnTo>
                    <a:pt x="1535176" y="1407922"/>
                  </a:lnTo>
                </a:path>
                <a:path w="2770504" h="2134870">
                  <a:moveTo>
                    <a:pt x="1535176" y="1310386"/>
                  </a:moveTo>
                  <a:lnTo>
                    <a:pt x="1535176" y="1213612"/>
                  </a:lnTo>
                </a:path>
                <a:path w="2770504" h="2134870">
                  <a:moveTo>
                    <a:pt x="1535176" y="1116202"/>
                  </a:moveTo>
                  <a:lnTo>
                    <a:pt x="1535176" y="1018667"/>
                  </a:lnTo>
                </a:path>
                <a:path w="2770504" h="2134870">
                  <a:moveTo>
                    <a:pt x="1535176" y="921258"/>
                  </a:moveTo>
                  <a:lnTo>
                    <a:pt x="1535176" y="823722"/>
                  </a:lnTo>
                </a:path>
                <a:path w="2770504" h="2134870">
                  <a:moveTo>
                    <a:pt x="1535176" y="727075"/>
                  </a:moveTo>
                  <a:lnTo>
                    <a:pt x="1535176" y="629538"/>
                  </a:lnTo>
                </a:path>
                <a:path w="2770504" h="2134870">
                  <a:moveTo>
                    <a:pt x="1535176" y="532130"/>
                  </a:moveTo>
                  <a:lnTo>
                    <a:pt x="1535176" y="434594"/>
                  </a:lnTo>
                </a:path>
                <a:path w="2770504" h="2134870">
                  <a:moveTo>
                    <a:pt x="1535176" y="337185"/>
                  </a:moveTo>
                  <a:lnTo>
                    <a:pt x="1535176" y="240411"/>
                  </a:lnTo>
                </a:path>
                <a:path w="2770504" h="2134870">
                  <a:moveTo>
                    <a:pt x="1535176" y="142875"/>
                  </a:moveTo>
                  <a:lnTo>
                    <a:pt x="1535176" y="45466"/>
                  </a:lnTo>
                </a:path>
                <a:path w="2770504" h="2134870">
                  <a:moveTo>
                    <a:pt x="1632712" y="2134108"/>
                  </a:moveTo>
                  <a:lnTo>
                    <a:pt x="1632712" y="2089404"/>
                  </a:lnTo>
                </a:path>
                <a:path w="2770504" h="2134870">
                  <a:moveTo>
                    <a:pt x="1632712" y="1991995"/>
                  </a:moveTo>
                  <a:lnTo>
                    <a:pt x="1632712" y="1894459"/>
                  </a:lnTo>
                </a:path>
                <a:path w="2770504" h="2134870">
                  <a:moveTo>
                    <a:pt x="1632712" y="1797812"/>
                  </a:moveTo>
                  <a:lnTo>
                    <a:pt x="1632712" y="1700276"/>
                  </a:lnTo>
                </a:path>
                <a:path w="2770504" h="2134870">
                  <a:moveTo>
                    <a:pt x="1632712" y="1602867"/>
                  </a:moveTo>
                  <a:lnTo>
                    <a:pt x="1632712" y="1505331"/>
                  </a:lnTo>
                </a:path>
                <a:path w="2770504" h="2134870">
                  <a:moveTo>
                    <a:pt x="1632712" y="1407922"/>
                  </a:moveTo>
                  <a:lnTo>
                    <a:pt x="1632712" y="1310386"/>
                  </a:lnTo>
                </a:path>
                <a:path w="2770504" h="2134870">
                  <a:moveTo>
                    <a:pt x="1632712" y="1213612"/>
                  </a:moveTo>
                  <a:lnTo>
                    <a:pt x="1632712" y="1116202"/>
                  </a:lnTo>
                </a:path>
                <a:path w="2770504" h="2134870">
                  <a:moveTo>
                    <a:pt x="1632712" y="1018667"/>
                  </a:moveTo>
                  <a:lnTo>
                    <a:pt x="1632712" y="921258"/>
                  </a:lnTo>
                </a:path>
                <a:path w="2770504" h="2134870">
                  <a:moveTo>
                    <a:pt x="1632712" y="823722"/>
                  </a:moveTo>
                  <a:lnTo>
                    <a:pt x="1632712" y="727075"/>
                  </a:lnTo>
                </a:path>
                <a:path w="2770504" h="2134870">
                  <a:moveTo>
                    <a:pt x="1632712" y="629538"/>
                  </a:moveTo>
                  <a:lnTo>
                    <a:pt x="1632712" y="532130"/>
                  </a:lnTo>
                </a:path>
                <a:path w="2770504" h="2134870">
                  <a:moveTo>
                    <a:pt x="1632712" y="434594"/>
                  </a:moveTo>
                  <a:lnTo>
                    <a:pt x="1632712" y="337185"/>
                  </a:lnTo>
                </a:path>
                <a:path w="2770504" h="2134870">
                  <a:moveTo>
                    <a:pt x="1632712" y="240411"/>
                  </a:moveTo>
                  <a:lnTo>
                    <a:pt x="1632712" y="142875"/>
                  </a:lnTo>
                </a:path>
                <a:path w="2770504" h="2134870">
                  <a:moveTo>
                    <a:pt x="1632712" y="45466"/>
                  </a:moveTo>
                  <a:lnTo>
                    <a:pt x="1632712" y="0"/>
                  </a:lnTo>
                </a:path>
                <a:path w="2770504" h="2134870">
                  <a:moveTo>
                    <a:pt x="1730248" y="2089404"/>
                  </a:moveTo>
                  <a:lnTo>
                    <a:pt x="1730248" y="1991995"/>
                  </a:lnTo>
                </a:path>
                <a:path w="2770504" h="2134870">
                  <a:moveTo>
                    <a:pt x="1730248" y="1894459"/>
                  </a:moveTo>
                  <a:lnTo>
                    <a:pt x="1730248" y="1797812"/>
                  </a:lnTo>
                </a:path>
                <a:path w="2770504" h="2134870">
                  <a:moveTo>
                    <a:pt x="1730248" y="1700276"/>
                  </a:moveTo>
                  <a:lnTo>
                    <a:pt x="1730248" y="1602867"/>
                  </a:lnTo>
                </a:path>
                <a:path w="2770504" h="2134870">
                  <a:moveTo>
                    <a:pt x="1730248" y="1505331"/>
                  </a:moveTo>
                  <a:lnTo>
                    <a:pt x="1730248" y="1407922"/>
                  </a:lnTo>
                </a:path>
                <a:path w="2770504" h="2134870">
                  <a:moveTo>
                    <a:pt x="1730248" y="1310386"/>
                  </a:moveTo>
                  <a:lnTo>
                    <a:pt x="1730248" y="1213612"/>
                  </a:lnTo>
                </a:path>
                <a:path w="2770504" h="2134870">
                  <a:moveTo>
                    <a:pt x="1730248" y="1116202"/>
                  </a:moveTo>
                  <a:lnTo>
                    <a:pt x="1730248" y="1018667"/>
                  </a:lnTo>
                </a:path>
                <a:path w="2770504" h="2134870">
                  <a:moveTo>
                    <a:pt x="1730248" y="921258"/>
                  </a:moveTo>
                  <a:lnTo>
                    <a:pt x="1730248" y="823722"/>
                  </a:lnTo>
                </a:path>
                <a:path w="2770504" h="2134870">
                  <a:moveTo>
                    <a:pt x="1730248" y="727075"/>
                  </a:moveTo>
                  <a:lnTo>
                    <a:pt x="1730248" y="629538"/>
                  </a:lnTo>
                </a:path>
                <a:path w="2770504" h="2134870">
                  <a:moveTo>
                    <a:pt x="1730248" y="532130"/>
                  </a:moveTo>
                  <a:lnTo>
                    <a:pt x="1730248" y="434594"/>
                  </a:lnTo>
                </a:path>
                <a:path w="2770504" h="2134870">
                  <a:moveTo>
                    <a:pt x="1730248" y="337185"/>
                  </a:moveTo>
                  <a:lnTo>
                    <a:pt x="1730248" y="240411"/>
                  </a:lnTo>
                </a:path>
                <a:path w="2770504" h="2134870">
                  <a:moveTo>
                    <a:pt x="1730248" y="142875"/>
                  </a:moveTo>
                  <a:lnTo>
                    <a:pt x="1730248" y="45466"/>
                  </a:lnTo>
                </a:path>
                <a:path w="2770504" h="2134870">
                  <a:moveTo>
                    <a:pt x="1827022" y="2134108"/>
                  </a:moveTo>
                  <a:lnTo>
                    <a:pt x="1827022" y="2089404"/>
                  </a:lnTo>
                </a:path>
                <a:path w="2770504" h="2134870">
                  <a:moveTo>
                    <a:pt x="1827022" y="1991995"/>
                  </a:moveTo>
                  <a:lnTo>
                    <a:pt x="1827022" y="1894459"/>
                  </a:lnTo>
                </a:path>
                <a:path w="2770504" h="2134870">
                  <a:moveTo>
                    <a:pt x="1827022" y="1797812"/>
                  </a:moveTo>
                  <a:lnTo>
                    <a:pt x="1827022" y="1700276"/>
                  </a:lnTo>
                </a:path>
                <a:path w="2770504" h="2134870">
                  <a:moveTo>
                    <a:pt x="1827022" y="1602867"/>
                  </a:moveTo>
                  <a:lnTo>
                    <a:pt x="1827022" y="1505331"/>
                  </a:lnTo>
                </a:path>
                <a:path w="2770504" h="2134870">
                  <a:moveTo>
                    <a:pt x="1827022" y="1407922"/>
                  </a:moveTo>
                  <a:lnTo>
                    <a:pt x="1827022" y="1310386"/>
                  </a:lnTo>
                </a:path>
                <a:path w="2770504" h="2134870">
                  <a:moveTo>
                    <a:pt x="1827022" y="1213612"/>
                  </a:moveTo>
                  <a:lnTo>
                    <a:pt x="1827022" y="1116202"/>
                  </a:lnTo>
                </a:path>
                <a:path w="2770504" h="2134870">
                  <a:moveTo>
                    <a:pt x="1827022" y="1018667"/>
                  </a:moveTo>
                  <a:lnTo>
                    <a:pt x="1827022" y="921258"/>
                  </a:lnTo>
                </a:path>
                <a:path w="2770504" h="2134870">
                  <a:moveTo>
                    <a:pt x="1827022" y="823722"/>
                  </a:moveTo>
                  <a:lnTo>
                    <a:pt x="1827022" y="727075"/>
                  </a:lnTo>
                </a:path>
                <a:path w="2770504" h="2134870">
                  <a:moveTo>
                    <a:pt x="1827022" y="629538"/>
                  </a:moveTo>
                  <a:lnTo>
                    <a:pt x="1827022" y="532130"/>
                  </a:lnTo>
                </a:path>
                <a:path w="2770504" h="2134870">
                  <a:moveTo>
                    <a:pt x="1827022" y="434594"/>
                  </a:moveTo>
                  <a:lnTo>
                    <a:pt x="1827022" y="337185"/>
                  </a:lnTo>
                </a:path>
                <a:path w="2770504" h="2134870">
                  <a:moveTo>
                    <a:pt x="1827022" y="240411"/>
                  </a:moveTo>
                  <a:lnTo>
                    <a:pt x="1827022" y="142875"/>
                  </a:lnTo>
                </a:path>
                <a:path w="2770504" h="2134870">
                  <a:moveTo>
                    <a:pt x="1827022" y="45466"/>
                  </a:moveTo>
                  <a:lnTo>
                    <a:pt x="1827022" y="0"/>
                  </a:lnTo>
                </a:path>
                <a:path w="2770504" h="2134870">
                  <a:moveTo>
                    <a:pt x="1924430" y="2089404"/>
                  </a:moveTo>
                  <a:lnTo>
                    <a:pt x="1924430" y="1991995"/>
                  </a:lnTo>
                </a:path>
                <a:path w="2770504" h="2134870">
                  <a:moveTo>
                    <a:pt x="1924430" y="1894459"/>
                  </a:moveTo>
                  <a:lnTo>
                    <a:pt x="1924430" y="1797812"/>
                  </a:lnTo>
                </a:path>
                <a:path w="2770504" h="2134870">
                  <a:moveTo>
                    <a:pt x="1924430" y="1700276"/>
                  </a:moveTo>
                  <a:lnTo>
                    <a:pt x="1924430" y="1602867"/>
                  </a:lnTo>
                </a:path>
                <a:path w="2770504" h="2134870">
                  <a:moveTo>
                    <a:pt x="1924430" y="1505331"/>
                  </a:moveTo>
                  <a:lnTo>
                    <a:pt x="1924430" y="1407922"/>
                  </a:lnTo>
                </a:path>
                <a:path w="2770504" h="2134870">
                  <a:moveTo>
                    <a:pt x="1924430" y="1310386"/>
                  </a:moveTo>
                  <a:lnTo>
                    <a:pt x="1924430" y="1213612"/>
                  </a:lnTo>
                </a:path>
                <a:path w="2770504" h="2134870">
                  <a:moveTo>
                    <a:pt x="1924430" y="1116202"/>
                  </a:moveTo>
                  <a:lnTo>
                    <a:pt x="1924430" y="1018667"/>
                  </a:lnTo>
                </a:path>
                <a:path w="2770504" h="2134870">
                  <a:moveTo>
                    <a:pt x="1924430" y="921258"/>
                  </a:moveTo>
                  <a:lnTo>
                    <a:pt x="1924430" y="823722"/>
                  </a:lnTo>
                </a:path>
                <a:path w="2770504" h="2134870">
                  <a:moveTo>
                    <a:pt x="1924430" y="727075"/>
                  </a:moveTo>
                  <a:lnTo>
                    <a:pt x="1924430" y="629538"/>
                  </a:lnTo>
                </a:path>
                <a:path w="2770504" h="2134870">
                  <a:moveTo>
                    <a:pt x="1924430" y="532130"/>
                  </a:moveTo>
                  <a:lnTo>
                    <a:pt x="1924430" y="434594"/>
                  </a:lnTo>
                </a:path>
                <a:path w="2770504" h="2134870">
                  <a:moveTo>
                    <a:pt x="1924430" y="337185"/>
                  </a:moveTo>
                  <a:lnTo>
                    <a:pt x="1924430" y="240411"/>
                  </a:lnTo>
                </a:path>
                <a:path w="2770504" h="2134870">
                  <a:moveTo>
                    <a:pt x="1924430" y="142875"/>
                  </a:moveTo>
                  <a:lnTo>
                    <a:pt x="1924430" y="45466"/>
                  </a:lnTo>
                </a:path>
                <a:path w="2770504" h="2134870">
                  <a:moveTo>
                    <a:pt x="2021966" y="2134108"/>
                  </a:moveTo>
                  <a:lnTo>
                    <a:pt x="2021966" y="2089404"/>
                  </a:lnTo>
                </a:path>
                <a:path w="2770504" h="2134870">
                  <a:moveTo>
                    <a:pt x="2021966" y="1991995"/>
                  </a:moveTo>
                  <a:lnTo>
                    <a:pt x="2021966" y="1894459"/>
                  </a:lnTo>
                </a:path>
                <a:path w="2770504" h="2134870">
                  <a:moveTo>
                    <a:pt x="2021966" y="1797812"/>
                  </a:moveTo>
                  <a:lnTo>
                    <a:pt x="2021966" y="1700276"/>
                  </a:lnTo>
                </a:path>
                <a:path w="2770504" h="2134870">
                  <a:moveTo>
                    <a:pt x="2021966" y="1602867"/>
                  </a:moveTo>
                  <a:lnTo>
                    <a:pt x="2021966" y="1505331"/>
                  </a:lnTo>
                </a:path>
                <a:path w="2770504" h="2134870">
                  <a:moveTo>
                    <a:pt x="2021966" y="1407922"/>
                  </a:moveTo>
                  <a:lnTo>
                    <a:pt x="2021966" y="1310386"/>
                  </a:lnTo>
                </a:path>
                <a:path w="2770504" h="2134870">
                  <a:moveTo>
                    <a:pt x="2021966" y="1213612"/>
                  </a:moveTo>
                  <a:lnTo>
                    <a:pt x="2021966" y="1116202"/>
                  </a:lnTo>
                </a:path>
                <a:path w="2770504" h="2134870">
                  <a:moveTo>
                    <a:pt x="2021966" y="1018667"/>
                  </a:moveTo>
                  <a:lnTo>
                    <a:pt x="2021966" y="921258"/>
                  </a:lnTo>
                </a:path>
                <a:path w="2770504" h="2134870">
                  <a:moveTo>
                    <a:pt x="2021966" y="823722"/>
                  </a:moveTo>
                  <a:lnTo>
                    <a:pt x="2021966" y="727075"/>
                  </a:lnTo>
                </a:path>
                <a:path w="2770504" h="2134870">
                  <a:moveTo>
                    <a:pt x="2021966" y="629538"/>
                  </a:moveTo>
                  <a:lnTo>
                    <a:pt x="2021966" y="532130"/>
                  </a:lnTo>
                </a:path>
                <a:path w="2770504" h="2134870">
                  <a:moveTo>
                    <a:pt x="2021966" y="434594"/>
                  </a:moveTo>
                  <a:lnTo>
                    <a:pt x="2021966" y="337185"/>
                  </a:lnTo>
                </a:path>
                <a:path w="2770504" h="2134870">
                  <a:moveTo>
                    <a:pt x="2021966" y="240411"/>
                  </a:moveTo>
                  <a:lnTo>
                    <a:pt x="2021966" y="142875"/>
                  </a:lnTo>
                </a:path>
                <a:path w="2770504" h="2134870">
                  <a:moveTo>
                    <a:pt x="2021966" y="45466"/>
                  </a:moveTo>
                  <a:lnTo>
                    <a:pt x="2021966" y="762"/>
                  </a:lnTo>
                </a:path>
                <a:path w="2770504" h="2134870">
                  <a:moveTo>
                    <a:pt x="2119503" y="2089404"/>
                  </a:moveTo>
                  <a:lnTo>
                    <a:pt x="2119503" y="1991995"/>
                  </a:lnTo>
                </a:path>
                <a:path w="2770504" h="2134870">
                  <a:moveTo>
                    <a:pt x="2119503" y="1894459"/>
                  </a:moveTo>
                  <a:lnTo>
                    <a:pt x="2119503" y="1797812"/>
                  </a:lnTo>
                </a:path>
                <a:path w="2770504" h="2134870">
                  <a:moveTo>
                    <a:pt x="2119503" y="1700276"/>
                  </a:moveTo>
                  <a:lnTo>
                    <a:pt x="2119503" y="1602867"/>
                  </a:lnTo>
                </a:path>
                <a:path w="2770504" h="2134870">
                  <a:moveTo>
                    <a:pt x="2119503" y="1505331"/>
                  </a:moveTo>
                  <a:lnTo>
                    <a:pt x="2119503" y="1407922"/>
                  </a:lnTo>
                </a:path>
                <a:path w="2770504" h="2134870">
                  <a:moveTo>
                    <a:pt x="2119503" y="1310386"/>
                  </a:moveTo>
                  <a:lnTo>
                    <a:pt x="2119503" y="1213612"/>
                  </a:lnTo>
                </a:path>
                <a:path w="2770504" h="2134870">
                  <a:moveTo>
                    <a:pt x="2119503" y="1116202"/>
                  </a:moveTo>
                  <a:lnTo>
                    <a:pt x="2119503" y="1018667"/>
                  </a:lnTo>
                </a:path>
                <a:path w="2770504" h="2134870">
                  <a:moveTo>
                    <a:pt x="2119503" y="921258"/>
                  </a:moveTo>
                  <a:lnTo>
                    <a:pt x="2119503" y="823722"/>
                  </a:lnTo>
                </a:path>
                <a:path w="2770504" h="2134870">
                  <a:moveTo>
                    <a:pt x="2119503" y="727075"/>
                  </a:moveTo>
                  <a:lnTo>
                    <a:pt x="2119503" y="629538"/>
                  </a:lnTo>
                </a:path>
                <a:path w="2770504" h="2134870">
                  <a:moveTo>
                    <a:pt x="2119503" y="532130"/>
                  </a:moveTo>
                  <a:lnTo>
                    <a:pt x="2119503" y="434594"/>
                  </a:lnTo>
                </a:path>
                <a:path w="2770504" h="2134870">
                  <a:moveTo>
                    <a:pt x="2119503" y="337185"/>
                  </a:moveTo>
                  <a:lnTo>
                    <a:pt x="2119503" y="240411"/>
                  </a:lnTo>
                </a:path>
                <a:path w="2770504" h="2134870">
                  <a:moveTo>
                    <a:pt x="2119503" y="142875"/>
                  </a:moveTo>
                  <a:lnTo>
                    <a:pt x="2119503" y="45466"/>
                  </a:lnTo>
                </a:path>
                <a:path w="2770504" h="2134870">
                  <a:moveTo>
                    <a:pt x="2217039" y="2134108"/>
                  </a:moveTo>
                  <a:lnTo>
                    <a:pt x="2217039" y="2089404"/>
                  </a:lnTo>
                </a:path>
                <a:path w="2770504" h="2134870">
                  <a:moveTo>
                    <a:pt x="2217039" y="1991995"/>
                  </a:moveTo>
                  <a:lnTo>
                    <a:pt x="2217039" y="1894459"/>
                  </a:lnTo>
                </a:path>
                <a:path w="2770504" h="2134870">
                  <a:moveTo>
                    <a:pt x="2217039" y="1797812"/>
                  </a:moveTo>
                  <a:lnTo>
                    <a:pt x="2217039" y="1700276"/>
                  </a:lnTo>
                </a:path>
                <a:path w="2770504" h="2134870">
                  <a:moveTo>
                    <a:pt x="2217039" y="1602867"/>
                  </a:moveTo>
                  <a:lnTo>
                    <a:pt x="2217039" y="1505331"/>
                  </a:lnTo>
                </a:path>
                <a:path w="2770504" h="2134870">
                  <a:moveTo>
                    <a:pt x="2217039" y="1407922"/>
                  </a:moveTo>
                  <a:lnTo>
                    <a:pt x="2217039" y="1310386"/>
                  </a:lnTo>
                </a:path>
                <a:path w="2770504" h="2134870">
                  <a:moveTo>
                    <a:pt x="2217039" y="1213612"/>
                  </a:moveTo>
                  <a:lnTo>
                    <a:pt x="2217039" y="1116202"/>
                  </a:lnTo>
                </a:path>
                <a:path w="2770504" h="2134870">
                  <a:moveTo>
                    <a:pt x="2217039" y="1018667"/>
                  </a:moveTo>
                  <a:lnTo>
                    <a:pt x="2217039" y="921258"/>
                  </a:lnTo>
                </a:path>
                <a:path w="2770504" h="2134870">
                  <a:moveTo>
                    <a:pt x="2217039" y="823722"/>
                  </a:moveTo>
                  <a:lnTo>
                    <a:pt x="2217039" y="727075"/>
                  </a:lnTo>
                </a:path>
                <a:path w="2770504" h="2134870">
                  <a:moveTo>
                    <a:pt x="2217039" y="629538"/>
                  </a:moveTo>
                  <a:lnTo>
                    <a:pt x="2217039" y="532130"/>
                  </a:lnTo>
                </a:path>
                <a:path w="2770504" h="2134870">
                  <a:moveTo>
                    <a:pt x="2217039" y="434594"/>
                  </a:moveTo>
                  <a:lnTo>
                    <a:pt x="2217039" y="337185"/>
                  </a:lnTo>
                </a:path>
                <a:path w="2770504" h="2134870">
                  <a:moveTo>
                    <a:pt x="2217039" y="240411"/>
                  </a:moveTo>
                  <a:lnTo>
                    <a:pt x="2217039" y="142875"/>
                  </a:lnTo>
                </a:path>
                <a:path w="2770504" h="2134870">
                  <a:moveTo>
                    <a:pt x="2217039" y="45466"/>
                  </a:moveTo>
                  <a:lnTo>
                    <a:pt x="2217039" y="762"/>
                  </a:lnTo>
                </a:path>
                <a:path w="2770504" h="2134870">
                  <a:moveTo>
                    <a:pt x="2313813" y="2089404"/>
                  </a:moveTo>
                  <a:lnTo>
                    <a:pt x="2313813" y="1991995"/>
                  </a:lnTo>
                </a:path>
                <a:path w="2770504" h="2134870">
                  <a:moveTo>
                    <a:pt x="2313813" y="1894459"/>
                  </a:moveTo>
                  <a:lnTo>
                    <a:pt x="2313813" y="1797812"/>
                  </a:lnTo>
                </a:path>
                <a:path w="2770504" h="2134870">
                  <a:moveTo>
                    <a:pt x="2313813" y="1700276"/>
                  </a:moveTo>
                  <a:lnTo>
                    <a:pt x="2313813" y="1602867"/>
                  </a:lnTo>
                </a:path>
                <a:path w="2770504" h="2134870">
                  <a:moveTo>
                    <a:pt x="2313813" y="1505331"/>
                  </a:moveTo>
                  <a:lnTo>
                    <a:pt x="2313813" y="1407922"/>
                  </a:lnTo>
                </a:path>
                <a:path w="2770504" h="2134870">
                  <a:moveTo>
                    <a:pt x="2313813" y="1310386"/>
                  </a:moveTo>
                  <a:lnTo>
                    <a:pt x="2313813" y="1213612"/>
                  </a:lnTo>
                </a:path>
                <a:path w="2770504" h="2134870">
                  <a:moveTo>
                    <a:pt x="2313813" y="1116202"/>
                  </a:moveTo>
                  <a:lnTo>
                    <a:pt x="2313813" y="1018667"/>
                  </a:lnTo>
                </a:path>
                <a:path w="2770504" h="2134870">
                  <a:moveTo>
                    <a:pt x="2313813" y="921258"/>
                  </a:moveTo>
                  <a:lnTo>
                    <a:pt x="2313813" y="823722"/>
                  </a:lnTo>
                </a:path>
                <a:path w="2770504" h="2134870">
                  <a:moveTo>
                    <a:pt x="2313813" y="727075"/>
                  </a:moveTo>
                  <a:lnTo>
                    <a:pt x="2313813" y="629538"/>
                  </a:lnTo>
                </a:path>
                <a:path w="2770504" h="2134870">
                  <a:moveTo>
                    <a:pt x="2313813" y="532130"/>
                  </a:moveTo>
                  <a:lnTo>
                    <a:pt x="2313813" y="434594"/>
                  </a:lnTo>
                </a:path>
                <a:path w="2770504" h="2134870">
                  <a:moveTo>
                    <a:pt x="2313813" y="337185"/>
                  </a:moveTo>
                  <a:lnTo>
                    <a:pt x="2313813" y="240411"/>
                  </a:lnTo>
                </a:path>
                <a:path w="2770504" h="2134870">
                  <a:moveTo>
                    <a:pt x="2313813" y="142875"/>
                  </a:moveTo>
                  <a:lnTo>
                    <a:pt x="2313813" y="45466"/>
                  </a:lnTo>
                </a:path>
                <a:path w="2770504" h="2134870">
                  <a:moveTo>
                    <a:pt x="2411222" y="2134108"/>
                  </a:moveTo>
                  <a:lnTo>
                    <a:pt x="2411222" y="2089404"/>
                  </a:lnTo>
                </a:path>
                <a:path w="2770504" h="2134870">
                  <a:moveTo>
                    <a:pt x="2411222" y="1991995"/>
                  </a:moveTo>
                  <a:lnTo>
                    <a:pt x="2411222" y="1894459"/>
                  </a:lnTo>
                </a:path>
                <a:path w="2770504" h="2134870">
                  <a:moveTo>
                    <a:pt x="2411222" y="1797812"/>
                  </a:moveTo>
                  <a:lnTo>
                    <a:pt x="2411222" y="1700276"/>
                  </a:lnTo>
                </a:path>
                <a:path w="2770504" h="2134870">
                  <a:moveTo>
                    <a:pt x="2411222" y="1602867"/>
                  </a:moveTo>
                  <a:lnTo>
                    <a:pt x="2411222" y="1505331"/>
                  </a:lnTo>
                </a:path>
                <a:path w="2770504" h="2134870">
                  <a:moveTo>
                    <a:pt x="2411222" y="1407922"/>
                  </a:moveTo>
                  <a:lnTo>
                    <a:pt x="2411222" y="1310386"/>
                  </a:lnTo>
                </a:path>
                <a:path w="2770504" h="2134870">
                  <a:moveTo>
                    <a:pt x="2411222" y="1213612"/>
                  </a:moveTo>
                  <a:lnTo>
                    <a:pt x="2411222" y="1116202"/>
                  </a:lnTo>
                </a:path>
                <a:path w="2770504" h="2134870">
                  <a:moveTo>
                    <a:pt x="2411222" y="1018667"/>
                  </a:moveTo>
                  <a:lnTo>
                    <a:pt x="2411222" y="921258"/>
                  </a:lnTo>
                </a:path>
                <a:path w="2770504" h="2134870">
                  <a:moveTo>
                    <a:pt x="2411222" y="823722"/>
                  </a:moveTo>
                  <a:lnTo>
                    <a:pt x="2411222" y="727075"/>
                  </a:lnTo>
                </a:path>
                <a:path w="2770504" h="2134870">
                  <a:moveTo>
                    <a:pt x="2411222" y="629538"/>
                  </a:moveTo>
                  <a:lnTo>
                    <a:pt x="2411222" y="532130"/>
                  </a:lnTo>
                </a:path>
                <a:path w="2770504" h="2134870">
                  <a:moveTo>
                    <a:pt x="2411222" y="434594"/>
                  </a:moveTo>
                  <a:lnTo>
                    <a:pt x="2411222" y="337185"/>
                  </a:lnTo>
                </a:path>
                <a:path w="2770504" h="2134870">
                  <a:moveTo>
                    <a:pt x="2411222" y="240411"/>
                  </a:moveTo>
                  <a:lnTo>
                    <a:pt x="2411222" y="142875"/>
                  </a:lnTo>
                </a:path>
                <a:path w="2770504" h="2134870">
                  <a:moveTo>
                    <a:pt x="2411222" y="45466"/>
                  </a:moveTo>
                  <a:lnTo>
                    <a:pt x="2411222" y="762"/>
                  </a:lnTo>
                </a:path>
                <a:path w="2770504" h="2134870">
                  <a:moveTo>
                    <a:pt x="2508758" y="2089404"/>
                  </a:moveTo>
                  <a:lnTo>
                    <a:pt x="2508758" y="1991995"/>
                  </a:lnTo>
                </a:path>
                <a:path w="2770504" h="2134870">
                  <a:moveTo>
                    <a:pt x="2508758" y="1894459"/>
                  </a:moveTo>
                  <a:lnTo>
                    <a:pt x="2508758" y="1797812"/>
                  </a:lnTo>
                </a:path>
                <a:path w="2770504" h="2134870">
                  <a:moveTo>
                    <a:pt x="2508758" y="1700276"/>
                  </a:moveTo>
                  <a:lnTo>
                    <a:pt x="2508758" y="1602867"/>
                  </a:lnTo>
                </a:path>
                <a:path w="2770504" h="2134870">
                  <a:moveTo>
                    <a:pt x="2508758" y="1505331"/>
                  </a:moveTo>
                  <a:lnTo>
                    <a:pt x="2508758" y="1407922"/>
                  </a:lnTo>
                </a:path>
                <a:path w="2770504" h="2134870">
                  <a:moveTo>
                    <a:pt x="2508758" y="1310386"/>
                  </a:moveTo>
                  <a:lnTo>
                    <a:pt x="2508758" y="1213612"/>
                  </a:lnTo>
                </a:path>
                <a:path w="2770504" h="2134870">
                  <a:moveTo>
                    <a:pt x="2508758" y="1116202"/>
                  </a:moveTo>
                  <a:lnTo>
                    <a:pt x="2508758" y="1018667"/>
                  </a:lnTo>
                </a:path>
                <a:path w="2770504" h="2134870">
                  <a:moveTo>
                    <a:pt x="2508758" y="921258"/>
                  </a:moveTo>
                  <a:lnTo>
                    <a:pt x="2508758" y="823722"/>
                  </a:lnTo>
                </a:path>
                <a:path w="2770504" h="2134870">
                  <a:moveTo>
                    <a:pt x="2508758" y="727075"/>
                  </a:moveTo>
                  <a:lnTo>
                    <a:pt x="2508758" y="629538"/>
                  </a:lnTo>
                </a:path>
                <a:path w="2770504" h="2134870">
                  <a:moveTo>
                    <a:pt x="2508758" y="532130"/>
                  </a:moveTo>
                  <a:lnTo>
                    <a:pt x="2508758" y="434594"/>
                  </a:lnTo>
                </a:path>
                <a:path w="2770504" h="2134870">
                  <a:moveTo>
                    <a:pt x="2508758" y="337185"/>
                  </a:moveTo>
                  <a:lnTo>
                    <a:pt x="2508758" y="240411"/>
                  </a:lnTo>
                </a:path>
                <a:path w="2770504" h="2134870">
                  <a:moveTo>
                    <a:pt x="2508758" y="142875"/>
                  </a:moveTo>
                  <a:lnTo>
                    <a:pt x="2508758" y="45466"/>
                  </a:lnTo>
                </a:path>
                <a:path w="2770504" h="2134870">
                  <a:moveTo>
                    <a:pt x="2606293" y="2134870"/>
                  </a:moveTo>
                  <a:lnTo>
                    <a:pt x="2606293" y="2089404"/>
                  </a:lnTo>
                </a:path>
                <a:path w="2770504" h="2134870">
                  <a:moveTo>
                    <a:pt x="2606293" y="1991995"/>
                  </a:moveTo>
                  <a:lnTo>
                    <a:pt x="2606293" y="1894459"/>
                  </a:lnTo>
                </a:path>
                <a:path w="2770504" h="2134870">
                  <a:moveTo>
                    <a:pt x="2606293" y="1797812"/>
                  </a:moveTo>
                  <a:lnTo>
                    <a:pt x="2606293" y="1700276"/>
                  </a:lnTo>
                </a:path>
                <a:path w="2770504" h="2134870">
                  <a:moveTo>
                    <a:pt x="2606293" y="1602867"/>
                  </a:moveTo>
                  <a:lnTo>
                    <a:pt x="2606293" y="1505331"/>
                  </a:lnTo>
                </a:path>
                <a:path w="2770504" h="2134870">
                  <a:moveTo>
                    <a:pt x="2606293" y="1407922"/>
                  </a:moveTo>
                  <a:lnTo>
                    <a:pt x="2606293" y="1310386"/>
                  </a:lnTo>
                </a:path>
                <a:path w="2770504" h="2134870">
                  <a:moveTo>
                    <a:pt x="2606293" y="1213612"/>
                  </a:moveTo>
                  <a:lnTo>
                    <a:pt x="2606293" y="1116202"/>
                  </a:lnTo>
                </a:path>
                <a:path w="2770504" h="2134870">
                  <a:moveTo>
                    <a:pt x="2606293" y="1018667"/>
                  </a:moveTo>
                  <a:lnTo>
                    <a:pt x="2606293" y="921258"/>
                  </a:lnTo>
                </a:path>
                <a:path w="2770504" h="2134870">
                  <a:moveTo>
                    <a:pt x="2606293" y="823722"/>
                  </a:moveTo>
                  <a:lnTo>
                    <a:pt x="2606293" y="727075"/>
                  </a:lnTo>
                </a:path>
                <a:path w="2770504" h="2134870">
                  <a:moveTo>
                    <a:pt x="2606293" y="629538"/>
                  </a:moveTo>
                  <a:lnTo>
                    <a:pt x="2606293" y="532130"/>
                  </a:lnTo>
                </a:path>
                <a:path w="2770504" h="2134870">
                  <a:moveTo>
                    <a:pt x="2606293" y="434594"/>
                  </a:moveTo>
                  <a:lnTo>
                    <a:pt x="2606293" y="337185"/>
                  </a:lnTo>
                </a:path>
                <a:path w="2770504" h="2134870">
                  <a:moveTo>
                    <a:pt x="2606293" y="240411"/>
                  </a:moveTo>
                  <a:lnTo>
                    <a:pt x="2606293" y="142875"/>
                  </a:lnTo>
                </a:path>
                <a:path w="2770504" h="2134870">
                  <a:moveTo>
                    <a:pt x="2606293" y="45466"/>
                  </a:moveTo>
                  <a:lnTo>
                    <a:pt x="2606293" y="762"/>
                  </a:lnTo>
                </a:path>
                <a:path w="2770504" h="2134870">
                  <a:moveTo>
                    <a:pt x="2703829" y="2089404"/>
                  </a:moveTo>
                  <a:lnTo>
                    <a:pt x="2703829" y="1991995"/>
                  </a:lnTo>
                </a:path>
                <a:path w="2770504" h="2134870">
                  <a:moveTo>
                    <a:pt x="2703829" y="1894459"/>
                  </a:moveTo>
                  <a:lnTo>
                    <a:pt x="2703829" y="1797812"/>
                  </a:lnTo>
                </a:path>
                <a:path w="2770504" h="2134870">
                  <a:moveTo>
                    <a:pt x="2703829" y="1700276"/>
                  </a:moveTo>
                  <a:lnTo>
                    <a:pt x="2703829" y="1602867"/>
                  </a:lnTo>
                </a:path>
                <a:path w="2770504" h="2134870">
                  <a:moveTo>
                    <a:pt x="2703829" y="1505331"/>
                  </a:moveTo>
                  <a:lnTo>
                    <a:pt x="2703829" y="1407922"/>
                  </a:lnTo>
                </a:path>
                <a:path w="2770504" h="2134870">
                  <a:moveTo>
                    <a:pt x="2703829" y="1310386"/>
                  </a:moveTo>
                  <a:lnTo>
                    <a:pt x="2703829" y="1213612"/>
                  </a:lnTo>
                </a:path>
                <a:path w="2770504" h="2134870">
                  <a:moveTo>
                    <a:pt x="2703829" y="1116202"/>
                  </a:moveTo>
                  <a:lnTo>
                    <a:pt x="2703829" y="1018667"/>
                  </a:lnTo>
                </a:path>
                <a:path w="2770504" h="2134870">
                  <a:moveTo>
                    <a:pt x="2703829" y="921258"/>
                  </a:moveTo>
                  <a:lnTo>
                    <a:pt x="2703829" y="823722"/>
                  </a:lnTo>
                </a:path>
                <a:path w="2770504" h="2134870">
                  <a:moveTo>
                    <a:pt x="2703829" y="727075"/>
                  </a:moveTo>
                  <a:lnTo>
                    <a:pt x="2703829" y="629538"/>
                  </a:lnTo>
                </a:path>
                <a:path w="2770504" h="2134870">
                  <a:moveTo>
                    <a:pt x="2703829" y="532130"/>
                  </a:moveTo>
                  <a:lnTo>
                    <a:pt x="2703829" y="434594"/>
                  </a:lnTo>
                </a:path>
                <a:path w="2770504" h="2134870">
                  <a:moveTo>
                    <a:pt x="2703829" y="337185"/>
                  </a:moveTo>
                  <a:lnTo>
                    <a:pt x="2703829" y="240411"/>
                  </a:lnTo>
                </a:path>
                <a:path w="2770504" h="2134870">
                  <a:moveTo>
                    <a:pt x="2703829" y="142875"/>
                  </a:moveTo>
                  <a:lnTo>
                    <a:pt x="2703829" y="45466"/>
                  </a:lnTo>
                </a:path>
                <a:path w="2770504" h="2134870">
                  <a:moveTo>
                    <a:pt x="0" y="0"/>
                  </a:moveTo>
                  <a:lnTo>
                    <a:pt x="2770504" y="762"/>
                  </a:lnTo>
                  <a:lnTo>
                    <a:pt x="2770504" y="2134870"/>
                  </a:lnTo>
                  <a:lnTo>
                    <a:pt x="0" y="2133473"/>
                  </a:lnTo>
                  <a:lnTo>
                    <a:pt x="0" y="0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8" name="object 28" descr=""/>
          <p:cNvSpPr txBox="1"/>
          <p:nvPr/>
        </p:nvSpPr>
        <p:spPr>
          <a:xfrm>
            <a:off x="6135370" y="8835897"/>
            <a:ext cx="1846580" cy="865505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ts val="1015"/>
              </a:lnSpc>
              <a:spcBef>
                <a:spcPts val="115"/>
              </a:spcBef>
            </a:pPr>
            <a:r>
              <a:rPr dirty="0" u="sng" sz="850" spc="-1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 MT"/>
                <a:cs typeface="Arial MT"/>
              </a:rPr>
              <a:t>CLIENT</a:t>
            </a:r>
            <a:endParaRPr sz="850">
              <a:latin typeface="Arial MT"/>
              <a:cs typeface="Arial MT"/>
            </a:endParaRPr>
          </a:p>
          <a:p>
            <a:pPr marL="19685">
              <a:lnSpc>
                <a:spcPts val="1975"/>
              </a:lnSpc>
            </a:pPr>
            <a:r>
              <a:rPr dirty="0" sz="1650" b="1">
                <a:solidFill>
                  <a:srgbClr val="2576B8"/>
                </a:solidFill>
                <a:latin typeface="Arial"/>
                <a:cs typeface="Arial"/>
              </a:rPr>
              <a:t>PREMIER</a:t>
            </a:r>
            <a:r>
              <a:rPr dirty="0" sz="1650" spc="145" b="1">
                <a:solidFill>
                  <a:srgbClr val="2576B8"/>
                </a:solidFill>
                <a:latin typeface="Arial"/>
                <a:cs typeface="Arial"/>
              </a:rPr>
              <a:t> </a:t>
            </a:r>
            <a:r>
              <a:rPr dirty="0" sz="1650" spc="-10" b="1">
                <a:solidFill>
                  <a:srgbClr val="2576B8"/>
                </a:solidFill>
                <a:latin typeface="Arial"/>
                <a:cs typeface="Arial"/>
              </a:rPr>
              <a:t>HOTEL.</a:t>
            </a:r>
            <a:endParaRPr sz="1650">
              <a:latin typeface="Arial"/>
              <a:cs typeface="Arial"/>
            </a:endParaRPr>
          </a:p>
          <a:p>
            <a:pPr marL="12700">
              <a:lnSpc>
                <a:spcPts val="969"/>
              </a:lnSpc>
              <a:spcBef>
                <a:spcPts val="705"/>
              </a:spcBef>
            </a:pPr>
            <a:r>
              <a:rPr dirty="0" u="sng" sz="850" spc="-1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 MT"/>
                <a:cs typeface="Arial MT"/>
              </a:rPr>
              <a:t>LOCATION</a:t>
            </a:r>
            <a:endParaRPr sz="850">
              <a:latin typeface="Arial MT"/>
              <a:cs typeface="Arial MT"/>
            </a:endParaRPr>
          </a:p>
          <a:p>
            <a:pPr marL="21590">
              <a:lnSpc>
                <a:spcPts val="1930"/>
              </a:lnSpc>
            </a:pPr>
            <a:r>
              <a:rPr dirty="0" sz="1650" spc="-10" b="1">
                <a:solidFill>
                  <a:srgbClr val="2576B8"/>
                </a:solidFill>
                <a:latin typeface="Arial"/>
                <a:cs typeface="Arial"/>
              </a:rPr>
              <a:t>IBADAN.</a:t>
            </a:r>
            <a:endParaRPr sz="1650">
              <a:latin typeface="Arial"/>
              <a:cs typeface="Arial"/>
            </a:endParaRPr>
          </a:p>
        </p:txBody>
      </p:sp>
      <p:grpSp>
        <p:nvGrpSpPr>
          <p:cNvPr id="29" name="object 29" descr=""/>
          <p:cNvGrpSpPr/>
          <p:nvPr/>
        </p:nvGrpSpPr>
        <p:grpSpPr>
          <a:xfrm>
            <a:off x="12787312" y="5818060"/>
            <a:ext cx="2904490" cy="2148205"/>
            <a:chOff x="12787312" y="5818060"/>
            <a:chExt cx="2904490" cy="2148205"/>
          </a:xfrm>
        </p:grpSpPr>
        <p:sp>
          <p:nvSpPr>
            <p:cNvPr id="30" name="object 30" descr=""/>
            <p:cNvSpPr/>
            <p:nvPr/>
          </p:nvSpPr>
          <p:spPr>
            <a:xfrm>
              <a:off x="12793979" y="5858255"/>
              <a:ext cx="2891155" cy="2069464"/>
            </a:xfrm>
            <a:custGeom>
              <a:avLst/>
              <a:gdLst/>
              <a:ahLst/>
              <a:cxnLst/>
              <a:rect l="l" t="t" r="r" b="b"/>
              <a:pathLst>
                <a:path w="2891155" h="2069465">
                  <a:moveTo>
                    <a:pt x="0" y="0"/>
                  </a:moveTo>
                  <a:lnTo>
                    <a:pt x="2823337" y="0"/>
                  </a:lnTo>
                </a:path>
                <a:path w="2891155" h="2069465">
                  <a:moveTo>
                    <a:pt x="96774" y="97536"/>
                  </a:moveTo>
                  <a:lnTo>
                    <a:pt x="2890774" y="97536"/>
                  </a:lnTo>
                </a:path>
                <a:path w="2891155" h="2069465">
                  <a:moveTo>
                    <a:pt x="0" y="194945"/>
                  </a:moveTo>
                  <a:lnTo>
                    <a:pt x="2823337" y="194945"/>
                  </a:lnTo>
                </a:path>
                <a:path w="2891155" h="2069465">
                  <a:moveTo>
                    <a:pt x="96774" y="292481"/>
                  </a:moveTo>
                  <a:lnTo>
                    <a:pt x="2890774" y="292481"/>
                  </a:lnTo>
                </a:path>
                <a:path w="2891155" h="2069465">
                  <a:moveTo>
                    <a:pt x="0" y="390017"/>
                  </a:moveTo>
                  <a:lnTo>
                    <a:pt x="2823337" y="390017"/>
                  </a:lnTo>
                </a:path>
                <a:path w="2891155" h="2069465">
                  <a:moveTo>
                    <a:pt x="96774" y="486791"/>
                  </a:moveTo>
                  <a:lnTo>
                    <a:pt x="2890774" y="486791"/>
                  </a:lnTo>
                </a:path>
                <a:path w="2891155" h="2069465">
                  <a:moveTo>
                    <a:pt x="0" y="584200"/>
                  </a:moveTo>
                  <a:lnTo>
                    <a:pt x="2823337" y="584200"/>
                  </a:lnTo>
                </a:path>
                <a:path w="2891155" h="2069465">
                  <a:moveTo>
                    <a:pt x="96774" y="681736"/>
                  </a:moveTo>
                  <a:lnTo>
                    <a:pt x="2890774" y="681736"/>
                  </a:lnTo>
                </a:path>
                <a:path w="2891155" h="2069465">
                  <a:moveTo>
                    <a:pt x="0" y="779272"/>
                  </a:moveTo>
                  <a:lnTo>
                    <a:pt x="2823337" y="779272"/>
                  </a:lnTo>
                </a:path>
                <a:path w="2891155" h="2069465">
                  <a:moveTo>
                    <a:pt x="96774" y="876681"/>
                  </a:moveTo>
                  <a:lnTo>
                    <a:pt x="2890774" y="876681"/>
                  </a:lnTo>
                </a:path>
                <a:path w="2891155" h="2069465">
                  <a:moveTo>
                    <a:pt x="0" y="973455"/>
                  </a:moveTo>
                  <a:lnTo>
                    <a:pt x="2823337" y="973455"/>
                  </a:lnTo>
                </a:path>
                <a:path w="2891155" h="2069465">
                  <a:moveTo>
                    <a:pt x="96774" y="1070991"/>
                  </a:moveTo>
                  <a:lnTo>
                    <a:pt x="2890774" y="1070991"/>
                  </a:lnTo>
                </a:path>
                <a:path w="2891155" h="2069465">
                  <a:moveTo>
                    <a:pt x="0" y="1168400"/>
                  </a:moveTo>
                  <a:lnTo>
                    <a:pt x="2823337" y="1168400"/>
                  </a:lnTo>
                </a:path>
                <a:path w="2891155" h="2069465">
                  <a:moveTo>
                    <a:pt x="96774" y="1265936"/>
                  </a:moveTo>
                  <a:lnTo>
                    <a:pt x="2890774" y="1265936"/>
                  </a:lnTo>
                </a:path>
                <a:path w="2891155" h="2069465">
                  <a:moveTo>
                    <a:pt x="0" y="1363472"/>
                  </a:moveTo>
                  <a:lnTo>
                    <a:pt x="2823337" y="1363472"/>
                  </a:lnTo>
                </a:path>
                <a:path w="2891155" h="2069465">
                  <a:moveTo>
                    <a:pt x="96774" y="1460246"/>
                  </a:moveTo>
                  <a:lnTo>
                    <a:pt x="2890774" y="1460246"/>
                  </a:lnTo>
                </a:path>
                <a:path w="2891155" h="2069465">
                  <a:moveTo>
                    <a:pt x="0" y="1557655"/>
                  </a:moveTo>
                  <a:lnTo>
                    <a:pt x="2823337" y="1557655"/>
                  </a:lnTo>
                </a:path>
                <a:path w="2891155" h="2069465">
                  <a:moveTo>
                    <a:pt x="96774" y="1655191"/>
                  </a:moveTo>
                  <a:lnTo>
                    <a:pt x="2890774" y="1655191"/>
                  </a:lnTo>
                </a:path>
                <a:path w="2891155" h="2069465">
                  <a:moveTo>
                    <a:pt x="0" y="1752727"/>
                  </a:moveTo>
                  <a:lnTo>
                    <a:pt x="2823337" y="1752727"/>
                  </a:lnTo>
                </a:path>
                <a:path w="2891155" h="2069465">
                  <a:moveTo>
                    <a:pt x="96774" y="1850136"/>
                  </a:moveTo>
                  <a:lnTo>
                    <a:pt x="2890774" y="1850136"/>
                  </a:lnTo>
                </a:path>
                <a:path w="2891155" h="2069465">
                  <a:moveTo>
                    <a:pt x="0" y="1947672"/>
                  </a:moveTo>
                  <a:lnTo>
                    <a:pt x="2823337" y="1947672"/>
                  </a:lnTo>
                </a:path>
                <a:path w="2891155" h="2069465">
                  <a:moveTo>
                    <a:pt x="96774" y="2044446"/>
                  </a:moveTo>
                  <a:lnTo>
                    <a:pt x="2890774" y="2044446"/>
                  </a:lnTo>
                </a:path>
                <a:path w="2891155" h="2069465">
                  <a:moveTo>
                    <a:pt x="96774" y="60833"/>
                  </a:moveTo>
                  <a:lnTo>
                    <a:pt x="2890774" y="60833"/>
                  </a:lnTo>
                </a:path>
                <a:path w="2891155" h="2069465">
                  <a:moveTo>
                    <a:pt x="0" y="158369"/>
                  </a:moveTo>
                  <a:lnTo>
                    <a:pt x="2823337" y="158369"/>
                  </a:lnTo>
                </a:path>
                <a:path w="2891155" h="2069465">
                  <a:moveTo>
                    <a:pt x="96774" y="255778"/>
                  </a:moveTo>
                  <a:lnTo>
                    <a:pt x="2890774" y="255778"/>
                  </a:lnTo>
                </a:path>
                <a:path w="2891155" h="2069465">
                  <a:moveTo>
                    <a:pt x="0" y="353314"/>
                  </a:moveTo>
                  <a:lnTo>
                    <a:pt x="2823337" y="353314"/>
                  </a:lnTo>
                </a:path>
                <a:path w="2891155" h="2069465">
                  <a:moveTo>
                    <a:pt x="96774" y="450850"/>
                  </a:moveTo>
                  <a:lnTo>
                    <a:pt x="2890774" y="450850"/>
                  </a:lnTo>
                </a:path>
                <a:path w="2891155" h="2069465">
                  <a:moveTo>
                    <a:pt x="0" y="547624"/>
                  </a:moveTo>
                  <a:lnTo>
                    <a:pt x="2823337" y="547624"/>
                  </a:lnTo>
                </a:path>
                <a:path w="2891155" h="2069465">
                  <a:moveTo>
                    <a:pt x="96774" y="645033"/>
                  </a:moveTo>
                  <a:lnTo>
                    <a:pt x="2890774" y="645033"/>
                  </a:lnTo>
                </a:path>
                <a:path w="2891155" h="2069465">
                  <a:moveTo>
                    <a:pt x="0" y="742569"/>
                  </a:moveTo>
                  <a:lnTo>
                    <a:pt x="2823337" y="742569"/>
                  </a:lnTo>
                </a:path>
                <a:path w="2891155" h="2069465">
                  <a:moveTo>
                    <a:pt x="96774" y="840105"/>
                  </a:moveTo>
                  <a:lnTo>
                    <a:pt x="2890774" y="840105"/>
                  </a:lnTo>
                </a:path>
                <a:path w="2891155" h="2069465">
                  <a:moveTo>
                    <a:pt x="0" y="937514"/>
                  </a:moveTo>
                  <a:lnTo>
                    <a:pt x="2823337" y="937514"/>
                  </a:lnTo>
                </a:path>
                <a:path w="2891155" h="2069465">
                  <a:moveTo>
                    <a:pt x="96774" y="1034288"/>
                  </a:moveTo>
                  <a:lnTo>
                    <a:pt x="2890774" y="1034288"/>
                  </a:lnTo>
                </a:path>
                <a:path w="2891155" h="2069465">
                  <a:moveTo>
                    <a:pt x="0" y="1131824"/>
                  </a:moveTo>
                  <a:lnTo>
                    <a:pt x="2823337" y="1131824"/>
                  </a:lnTo>
                </a:path>
                <a:path w="2891155" h="2069465">
                  <a:moveTo>
                    <a:pt x="96774" y="1229233"/>
                  </a:moveTo>
                  <a:lnTo>
                    <a:pt x="2890774" y="1229233"/>
                  </a:lnTo>
                </a:path>
                <a:path w="2891155" h="2069465">
                  <a:moveTo>
                    <a:pt x="0" y="1326769"/>
                  </a:moveTo>
                  <a:lnTo>
                    <a:pt x="2823337" y="1326769"/>
                  </a:lnTo>
                </a:path>
                <a:path w="2891155" h="2069465">
                  <a:moveTo>
                    <a:pt x="96774" y="1424305"/>
                  </a:moveTo>
                  <a:lnTo>
                    <a:pt x="2890774" y="1424305"/>
                  </a:lnTo>
                </a:path>
                <a:path w="2891155" h="2069465">
                  <a:moveTo>
                    <a:pt x="0" y="1521714"/>
                  </a:moveTo>
                  <a:lnTo>
                    <a:pt x="2823337" y="1521714"/>
                  </a:lnTo>
                </a:path>
                <a:path w="2891155" h="2069465">
                  <a:moveTo>
                    <a:pt x="96774" y="1618488"/>
                  </a:moveTo>
                  <a:lnTo>
                    <a:pt x="2890774" y="1618488"/>
                  </a:lnTo>
                </a:path>
                <a:path w="2891155" h="2069465">
                  <a:moveTo>
                    <a:pt x="0" y="1716024"/>
                  </a:moveTo>
                  <a:lnTo>
                    <a:pt x="2823337" y="1716024"/>
                  </a:lnTo>
                </a:path>
                <a:path w="2891155" h="2069465">
                  <a:moveTo>
                    <a:pt x="96774" y="1813560"/>
                  </a:moveTo>
                  <a:lnTo>
                    <a:pt x="2890774" y="1813560"/>
                  </a:lnTo>
                </a:path>
                <a:path w="2891155" h="2069465">
                  <a:moveTo>
                    <a:pt x="0" y="1910969"/>
                  </a:moveTo>
                  <a:lnTo>
                    <a:pt x="2823337" y="1910969"/>
                  </a:lnTo>
                </a:path>
                <a:path w="2891155" h="2069465">
                  <a:moveTo>
                    <a:pt x="96774" y="2008505"/>
                  </a:moveTo>
                  <a:lnTo>
                    <a:pt x="2890774" y="2008505"/>
                  </a:lnTo>
                </a:path>
                <a:path w="2891155" h="2069465">
                  <a:moveTo>
                    <a:pt x="96774" y="24892"/>
                  </a:moveTo>
                  <a:lnTo>
                    <a:pt x="2890774" y="24892"/>
                  </a:lnTo>
                </a:path>
                <a:path w="2891155" h="2069465">
                  <a:moveTo>
                    <a:pt x="0" y="121666"/>
                  </a:moveTo>
                  <a:lnTo>
                    <a:pt x="2823337" y="121666"/>
                  </a:lnTo>
                </a:path>
                <a:path w="2891155" h="2069465">
                  <a:moveTo>
                    <a:pt x="96774" y="219202"/>
                  </a:moveTo>
                  <a:lnTo>
                    <a:pt x="2890774" y="219202"/>
                  </a:lnTo>
                </a:path>
                <a:path w="2891155" h="2069465">
                  <a:moveTo>
                    <a:pt x="0" y="316611"/>
                  </a:moveTo>
                  <a:lnTo>
                    <a:pt x="2823337" y="316611"/>
                  </a:lnTo>
                </a:path>
                <a:path w="2891155" h="2069465">
                  <a:moveTo>
                    <a:pt x="96774" y="414147"/>
                  </a:moveTo>
                  <a:lnTo>
                    <a:pt x="2890774" y="414147"/>
                  </a:lnTo>
                </a:path>
                <a:path w="2891155" h="2069465">
                  <a:moveTo>
                    <a:pt x="0" y="511683"/>
                  </a:moveTo>
                  <a:lnTo>
                    <a:pt x="2823337" y="511683"/>
                  </a:lnTo>
                </a:path>
                <a:path w="2891155" h="2069465">
                  <a:moveTo>
                    <a:pt x="96774" y="608457"/>
                  </a:moveTo>
                  <a:lnTo>
                    <a:pt x="2890774" y="608457"/>
                  </a:lnTo>
                </a:path>
                <a:path w="2891155" h="2069465">
                  <a:moveTo>
                    <a:pt x="0" y="705866"/>
                  </a:moveTo>
                  <a:lnTo>
                    <a:pt x="2823337" y="705866"/>
                  </a:lnTo>
                </a:path>
                <a:path w="2891155" h="2069465">
                  <a:moveTo>
                    <a:pt x="96774" y="803402"/>
                  </a:moveTo>
                  <a:lnTo>
                    <a:pt x="2890774" y="803402"/>
                  </a:lnTo>
                </a:path>
                <a:path w="2891155" h="2069465">
                  <a:moveTo>
                    <a:pt x="0" y="900938"/>
                  </a:moveTo>
                  <a:lnTo>
                    <a:pt x="2823337" y="900938"/>
                  </a:lnTo>
                </a:path>
                <a:path w="2891155" h="2069465">
                  <a:moveTo>
                    <a:pt x="96774" y="998347"/>
                  </a:moveTo>
                  <a:lnTo>
                    <a:pt x="2890774" y="998347"/>
                  </a:lnTo>
                </a:path>
                <a:path w="2891155" h="2069465">
                  <a:moveTo>
                    <a:pt x="0" y="1095121"/>
                  </a:moveTo>
                  <a:lnTo>
                    <a:pt x="2823337" y="1095121"/>
                  </a:lnTo>
                </a:path>
                <a:path w="2891155" h="2069465">
                  <a:moveTo>
                    <a:pt x="96774" y="1192657"/>
                  </a:moveTo>
                  <a:lnTo>
                    <a:pt x="2890774" y="1192657"/>
                  </a:lnTo>
                </a:path>
                <a:path w="2891155" h="2069465">
                  <a:moveTo>
                    <a:pt x="0" y="1290193"/>
                  </a:moveTo>
                  <a:lnTo>
                    <a:pt x="2823337" y="1290193"/>
                  </a:lnTo>
                </a:path>
                <a:path w="2891155" h="2069465">
                  <a:moveTo>
                    <a:pt x="96774" y="1387602"/>
                  </a:moveTo>
                  <a:lnTo>
                    <a:pt x="2890774" y="1387602"/>
                  </a:lnTo>
                </a:path>
                <a:path w="2891155" h="2069465">
                  <a:moveTo>
                    <a:pt x="0" y="1485138"/>
                  </a:moveTo>
                  <a:lnTo>
                    <a:pt x="2823337" y="1485138"/>
                  </a:lnTo>
                </a:path>
                <a:path w="2891155" h="2069465">
                  <a:moveTo>
                    <a:pt x="96774" y="1582674"/>
                  </a:moveTo>
                  <a:lnTo>
                    <a:pt x="2890774" y="1582674"/>
                  </a:lnTo>
                </a:path>
                <a:path w="2891155" h="2069465">
                  <a:moveTo>
                    <a:pt x="0" y="1679321"/>
                  </a:moveTo>
                  <a:lnTo>
                    <a:pt x="2823337" y="1679321"/>
                  </a:lnTo>
                </a:path>
                <a:path w="2891155" h="2069465">
                  <a:moveTo>
                    <a:pt x="96774" y="1776857"/>
                  </a:moveTo>
                  <a:lnTo>
                    <a:pt x="2890774" y="1776857"/>
                  </a:lnTo>
                </a:path>
                <a:path w="2891155" h="2069465">
                  <a:moveTo>
                    <a:pt x="0" y="1874393"/>
                  </a:moveTo>
                  <a:lnTo>
                    <a:pt x="2823337" y="1874393"/>
                  </a:lnTo>
                </a:path>
                <a:path w="2891155" h="2069465">
                  <a:moveTo>
                    <a:pt x="96774" y="1971802"/>
                  </a:moveTo>
                  <a:lnTo>
                    <a:pt x="2890774" y="1971802"/>
                  </a:lnTo>
                </a:path>
                <a:path w="2891155" h="2069465">
                  <a:moveTo>
                    <a:pt x="0" y="2069338"/>
                  </a:moveTo>
                  <a:lnTo>
                    <a:pt x="2823337" y="2069338"/>
                  </a:lnTo>
                </a:path>
              </a:pathLst>
            </a:custGeom>
            <a:ln w="12952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 descr=""/>
            <p:cNvSpPr/>
            <p:nvPr/>
          </p:nvSpPr>
          <p:spPr>
            <a:xfrm>
              <a:off x="12793979" y="5824727"/>
              <a:ext cx="2891155" cy="2134870"/>
            </a:xfrm>
            <a:custGeom>
              <a:avLst/>
              <a:gdLst/>
              <a:ahLst/>
              <a:cxnLst/>
              <a:rect l="l" t="t" r="r" b="b"/>
              <a:pathLst>
                <a:path w="2891155" h="2134870">
                  <a:moveTo>
                    <a:pt x="11684" y="2090674"/>
                  </a:moveTo>
                  <a:lnTo>
                    <a:pt x="11684" y="1993138"/>
                  </a:lnTo>
                </a:path>
                <a:path w="2891155" h="2134870">
                  <a:moveTo>
                    <a:pt x="11684" y="1895602"/>
                  </a:moveTo>
                  <a:lnTo>
                    <a:pt x="11684" y="1798828"/>
                  </a:lnTo>
                </a:path>
                <a:path w="2891155" h="2134870">
                  <a:moveTo>
                    <a:pt x="11684" y="1701292"/>
                  </a:moveTo>
                  <a:lnTo>
                    <a:pt x="11684" y="1603756"/>
                  </a:lnTo>
                </a:path>
                <a:path w="2891155" h="2134870">
                  <a:moveTo>
                    <a:pt x="11684" y="1506220"/>
                  </a:moveTo>
                  <a:lnTo>
                    <a:pt x="11684" y="1408684"/>
                  </a:lnTo>
                </a:path>
                <a:path w="2891155" h="2134870">
                  <a:moveTo>
                    <a:pt x="11684" y="1311148"/>
                  </a:moveTo>
                  <a:lnTo>
                    <a:pt x="11684" y="1214374"/>
                  </a:lnTo>
                </a:path>
                <a:path w="2891155" h="2134870">
                  <a:moveTo>
                    <a:pt x="11684" y="1116838"/>
                  </a:moveTo>
                  <a:lnTo>
                    <a:pt x="11684" y="1019301"/>
                  </a:lnTo>
                </a:path>
                <a:path w="2891155" h="2134870">
                  <a:moveTo>
                    <a:pt x="11684" y="921766"/>
                  </a:moveTo>
                  <a:lnTo>
                    <a:pt x="11684" y="824230"/>
                  </a:lnTo>
                </a:path>
                <a:path w="2891155" h="2134870">
                  <a:moveTo>
                    <a:pt x="11684" y="727456"/>
                  </a:moveTo>
                  <a:lnTo>
                    <a:pt x="11684" y="629920"/>
                  </a:lnTo>
                </a:path>
                <a:path w="2891155" h="2134870">
                  <a:moveTo>
                    <a:pt x="11684" y="532384"/>
                  </a:moveTo>
                  <a:lnTo>
                    <a:pt x="11684" y="434848"/>
                  </a:lnTo>
                </a:path>
                <a:path w="2891155" h="2134870">
                  <a:moveTo>
                    <a:pt x="11684" y="337312"/>
                  </a:moveTo>
                  <a:lnTo>
                    <a:pt x="11684" y="240537"/>
                  </a:lnTo>
                </a:path>
                <a:path w="2891155" h="2134870">
                  <a:moveTo>
                    <a:pt x="11684" y="143001"/>
                  </a:moveTo>
                  <a:lnTo>
                    <a:pt x="11684" y="45466"/>
                  </a:lnTo>
                </a:path>
                <a:path w="2891155" h="2134870">
                  <a:moveTo>
                    <a:pt x="109220" y="2134616"/>
                  </a:moveTo>
                  <a:lnTo>
                    <a:pt x="109220" y="2090674"/>
                  </a:lnTo>
                </a:path>
                <a:path w="2891155" h="2134870">
                  <a:moveTo>
                    <a:pt x="109220" y="1993138"/>
                  </a:moveTo>
                  <a:lnTo>
                    <a:pt x="109220" y="1895602"/>
                  </a:lnTo>
                </a:path>
                <a:path w="2891155" h="2134870">
                  <a:moveTo>
                    <a:pt x="109220" y="1798828"/>
                  </a:moveTo>
                  <a:lnTo>
                    <a:pt x="109220" y="1701292"/>
                  </a:lnTo>
                </a:path>
                <a:path w="2891155" h="2134870">
                  <a:moveTo>
                    <a:pt x="109220" y="1603756"/>
                  </a:moveTo>
                  <a:lnTo>
                    <a:pt x="109220" y="1506220"/>
                  </a:lnTo>
                </a:path>
                <a:path w="2891155" h="2134870">
                  <a:moveTo>
                    <a:pt x="109220" y="1408684"/>
                  </a:moveTo>
                  <a:lnTo>
                    <a:pt x="109220" y="1311148"/>
                  </a:lnTo>
                </a:path>
                <a:path w="2891155" h="2134870">
                  <a:moveTo>
                    <a:pt x="109220" y="1214374"/>
                  </a:moveTo>
                  <a:lnTo>
                    <a:pt x="109220" y="1116838"/>
                  </a:lnTo>
                </a:path>
                <a:path w="2891155" h="2134870">
                  <a:moveTo>
                    <a:pt x="109220" y="1019301"/>
                  </a:moveTo>
                  <a:lnTo>
                    <a:pt x="109220" y="921766"/>
                  </a:lnTo>
                </a:path>
                <a:path w="2891155" h="2134870">
                  <a:moveTo>
                    <a:pt x="109220" y="824230"/>
                  </a:moveTo>
                  <a:lnTo>
                    <a:pt x="109220" y="727456"/>
                  </a:lnTo>
                </a:path>
                <a:path w="2891155" h="2134870">
                  <a:moveTo>
                    <a:pt x="109220" y="629920"/>
                  </a:moveTo>
                  <a:lnTo>
                    <a:pt x="109220" y="532384"/>
                  </a:lnTo>
                </a:path>
                <a:path w="2891155" h="2134870">
                  <a:moveTo>
                    <a:pt x="109220" y="434848"/>
                  </a:moveTo>
                  <a:lnTo>
                    <a:pt x="109220" y="337312"/>
                  </a:lnTo>
                </a:path>
                <a:path w="2891155" h="2134870">
                  <a:moveTo>
                    <a:pt x="109220" y="240537"/>
                  </a:moveTo>
                  <a:lnTo>
                    <a:pt x="109220" y="143001"/>
                  </a:lnTo>
                </a:path>
                <a:path w="2891155" h="2134870">
                  <a:moveTo>
                    <a:pt x="109220" y="45466"/>
                  </a:moveTo>
                  <a:lnTo>
                    <a:pt x="109220" y="0"/>
                  </a:lnTo>
                </a:path>
                <a:path w="2891155" h="2134870">
                  <a:moveTo>
                    <a:pt x="206755" y="2090674"/>
                  </a:moveTo>
                  <a:lnTo>
                    <a:pt x="206755" y="1993138"/>
                  </a:lnTo>
                </a:path>
                <a:path w="2891155" h="2134870">
                  <a:moveTo>
                    <a:pt x="206755" y="1895602"/>
                  </a:moveTo>
                  <a:lnTo>
                    <a:pt x="206755" y="1798828"/>
                  </a:lnTo>
                </a:path>
                <a:path w="2891155" h="2134870">
                  <a:moveTo>
                    <a:pt x="206755" y="1701292"/>
                  </a:moveTo>
                  <a:lnTo>
                    <a:pt x="206755" y="1603756"/>
                  </a:lnTo>
                </a:path>
                <a:path w="2891155" h="2134870">
                  <a:moveTo>
                    <a:pt x="206755" y="1506220"/>
                  </a:moveTo>
                  <a:lnTo>
                    <a:pt x="206755" y="1408684"/>
                  </a:lnTo>
                </a:path>
                <a:path w="2891155" h="2134870">
                  <a:moveTo>
                    <a:pt x="206755" y="1311148"/>
                  </a:moveTo>
                  <a:lnTo>
                    <a:pt x="206755" y="1214374"/>
                  </a:lnTo>
                </a:path>
                <a:path w="2891155" h="2134870">
                  <a:moveTo>
                    <a:pt x="206755" y="1116838"/>
                  </a:moveTo>
                  <a:lnTo>
                    <a:pt x="206755" y="1019301"/>
                  </a:lnTo>
                </a:path>
                <a:path w="2891155" h="2134870">
                  <a:moveTo>
                    <a:pt x="206755" y="921766"/>
                  </a:moveTo>
                  <a:lnTo>
                    <a:pt x="206755" y="824230"/>
                  </a:lnTo>
                </a:path>
                <a:path w="2891155" h="2134870">
                  <a:moveTo>
                    <a:pt x="206755" y="727456"/>
                  </a:moveTo>
                  <a:lnTo>
                    <a:pt x="206755" y="629920"/>
                  </a:lnTo>
                </a:path>
                <a:path w="2891155" h="2134870">
                  <a:moveTo>
                    <a:pt x="206755" y="532384"/>
                  </a:moveTo>
                  <a:lnTo>
                    <a:pt x="206755" y="434848"/>
                  </a:lnTo>
                </a:path>
                <a:path w="2891155" h="2134870">
                  <a:moveTo>
                    <a:pt x="206755" y="337312"/>
                  </a:moveTo>
                  <a:lnTo>
                    <a:pt x="206755" y="240537"/>
                  </a:lnTo>
                </a:path>
                <a:path w="2891155" h="2134870">
                  <a:moveTo>
                    <a:pt x="206755" y="143001"/>
                  </a:moveTo>
                  <a:lnTo>
                    <a:pt x="206755" y="45466"/>
                  </a:lnTo>
                </a:path>
                <a:path w="2891155" h="2134870">
                  <a:moveTo>
                    <a:pt x="303529" y="2134616"/>
                  </a:moveTo>
                  <a:lnTo>
                    <a:pt x="303529" y="2090674"/>
                  </a:lnTo>
                </a:path>
                <a:path w="2891155" h="2134870">
                  <a:moveTo>
                    <a:pt x="303529" y="1993138"/>
                  </a:moveTo>
                  <a:lnTo>
                    <a:pt x="303529" y="1895602"/>
                  </a:lnTo>
                </a:path>
                <a:path w="2891155" h="2134870">
                  <a:moveTo>
                    <a:pt x="303529" y="1798828"/>
                  </a:moveTo>
                  <a:lnTo>
                    <a:pt x="303529" y="1701292"/>
                  </a:lnTo>
                </a:path>
                <a:path w="2891155" h="2134870">
                  <a:moveTo>
                    <a:pt x="303529" y="1603756"/>
                  </a:moveTo>
                  <a:lnTo>
                    <a:pt x="303529" y="1506220"/>
                  </a:lnTo>
                </a:path>
                <a:path w="2891155" h="2134870">
                  <a:moveTo>
                    <a:pt x="303529" y="1408684"/>
                  </a:moveTo>
                  <a:lnTo>
                    <a:pt x="303529" y="1311148"/>
                  </a:lnTo>
                </a:path>
                <a:path w="2891155" h="2134870">
                  <a:moveTo>
                    <a:pt x="303529" y="1214374"/>
                  </a:moveTo>
                  <a:lnTo>
                    <a:pt x="303529" y="1116838"/>
                  </a:lnTo>
                </a:path>
                <a:path w="2891155" h="2134870">
                  <a:moveTo>
                    <a:pt x="303529" y="1019301"/>
                  </a:moveTo>
                  <a:lnTo>
                    <a:pt x="303529" y="921766"/>
                  </a:lnTo>
                </a:path>
                <a:path w="2891155" h="2134870">
                  <a:moveTo>
                    <a:pt x="303529" y="824230"/>
                  </a:moveTo>
                  <a:lnTo>
                    <a:pt x="303529" y="727456"/>
                  </a:lnTo>
                </a:path>
                <a:path w="2891155" h="2134870">
                  <a:moveTo>
                    <a:pt x="303529" y="629920"/>
                  </a:moveTo>
                  <a:lnTo>
                    <a:pt x="303529" y="532384"/>
                  </a:lnTo>
                </a:path>
                <a:path w="2891155" h="2134870">
                  <a:moveTo>
                    <a:pt x="303529" y="434848"/>
                  </a:moveTo>
                  <a:lnTo>
                    <a:pt x="303529" y="337312"/>
                  </a:lnTo>
                </a:path>
                <a:path w="2891155" h="2134870">
                  <a:moveTo>
                    <a:pt x="303529" y="240537"/>
                  </a:moveTo>
                  <a:lnTo>
                    <a:pt x="303529" y="143001"/>
                  </a:lnTo>
                </a:path>
                <a:path w="2891155" h="2134870">
                  <a:moveTo>
                    <a:pt x="303529" y="45466"/>
                  </a:moveTo>
                  <a:lnTo>
                    <a:pt x="303529" y="0"/>
                  </a:lnTo>
                </a:path>
                <a:path w="2891155" h="2134870">
                  <a:moveTo>
                    <a:pt x="401066" y="2090674"/>
                  </a:moveTo>
                  <a:lnTo>
                    <a:pt x="401066" y="1993138"/>
                  </a:lnTo>
                </a:path>
                <a:path w="2891155" h="2134870">
                  <a:moveTo>
                    <a:pt x="401066" y="1895602"/>
                  </a:moveTo>
                  <a:lnTo>
                    <a:pt x="401066" y="1798828"/>
                  </a:lnTo>
                </a:path>
                <a:path w="2891155" h="2134870">
                  <a:moveTo>
                    <a:pt x="401066" y="1701292"/>
                  </a:moveTo>
                  <a:lnTo>
                    <a:pt x="401066" y="1603756"/>
                  </a:lnTo>
                </a:path>
                <a:path w="2891155" h="2134870">
                  <a:moveTo>
                    <a:pt x="401066" y="1506220"/>
                  </a:moveTo>
                  <a:lnTo>
                    <a:pt x="401066" y="1408684"/>
                  </a:lnTo>
                </a:path>
                <a:path w="2891155" h="2134870">
                  <a:moveTo>
                    <a:pt x="401066" y="1311148"/>
                  </a:moveTo>
                  <a:lnTo>
                    <a:pt x="401066" y="1214374"/>
                  </a:lnTo>
                </a:path>
                <a:path w="2891155" h="2134870">
                  <a:moveTo>
                    <a:pt x="401066" y="1116838"/>
                  </a:moveTo>
                  <a:lnTo>
                    <a:pt x="401066" y="1019301"/>
                  </a:lnTo>
                </a:path>
                <a:path w="2891155" h="2134870">
                  <a:moveTo>
                    <a:pt x="401066" y="921766"/>
                  </a:moveTo>
                  <a:lnTo>
                    <a:pt x="401066" y="824230"/>
                  </a:lnTo>
                </a:path>
                <a:path w="2891155" h="2134870">
                  <a:moveTo>
                    <a:pt x="401066" y="727456"/>
                  </a:moveTo>
                  <a:lnTo>
                    <a:pt x="401066" y="629920"/>
                  </a:lnTo>
                </a:path>
                <a:path w="2891155" h="2134870">
                  <a:moveTo>
                    <a:pt x="401066" y="532384"/>
                  </a:moveTo>
                  <a:lnTo>
                    <a:pt x="401066" y="434848"/>
                  </a:lnTo>
                </a:path>
                <a:path w="2891155" h="2134870">
                  <a:moveTo>
                    <a:pt x="401066" y="337312"/>
                  </a:moveTo>
                  <a:lnTo>
                    <a:pt x="401066" y="240537"/>
                  </a:lnTo>
                </a:path>
                <a:path w="2891155" h="2134870">
                  <a:moveTo>
                    <a:pt x="401066" y="143001"/>
                  </a:moveTo>
                  <a:lnTo>
                    <a:pt x="401066" y="45466"/>
                  </a:lnTo>
                </a:path>
                <a:path w="2891155" h="2134870">
                  <a:moveTo>
                    <a:pt x="498475" y="2134616"/>
                  </a:moveTo>
                  <a:lnTo>
                    <a:pt x="498475" y="2090674"/>
                  </a:lnTo>
                </a:path>
                <a:path w="2891155" h="2134870">
                  <a:moveTo>
                    <a:pt x="498475" y="1993138"/>
                  </a:moveTo>
                  <a:lnTo>
                    <a:pt x="498475" y="1895602"/>
                  </a:lnTo>
                </a:path>
                <a:path w="2891155" h="2134870">
                  <a:moveTo>
                    <a:pt x="498475" y="1798828"/>
                  </a:moveTo>
                  <a:lnTo>
                    <a:pt x="498475" y="1701292"/>
                  </a:lnTo>
                </a:path>
                <a:path w="2891155" h="2134870">
                  <a:moveTo>
                    <a:pt x="498475" y="1603756"/>
                  </a:moveTo>
                  <a:lnTo>
                    <a:pt x="498475" y="1506220"/>
                  </a:lnTo>
                </a:path>
                <a:path w="2891155" h="2134870">
                  <a:moveTo>
                    <a:pt x="498475" y="1408684"/>
                  </a:moveTo>
                  <a:lnTo>
                    <a:pt x="498475" y="1311148"/>
                  </a:lnTo>
                </a:path>
                <a:path w="2891155" h="2134870">
                  <a:moveTo>
                    <a:pt x="498475" y="1214374"/>
                  </a:moveTo>
                  <a:lnTo>
                    <a:pt x="498475" y="1116838"/>
                  </a:lnTo>
                </a:path>
                <a:path w="2891155" h="2134870">
                  <a:moveTo>
                    <a:pt x="498475" y="1019301"/>
                  </a:moveTo>
                  <a:lnTo>
                    <a:pt x="498475" y="921766"/>
                  </a:lnTo>
                </a:path>
                <a:path w="2891155" h="2134870">
                  <a:moveTo>
                    <a:pt x="498475" y="824230"/>
                  </a:moveTo>
                  <a:lnTo>
                    <a:pt x="498475" y="727456"/>
                  </a:lnTo>
                </a:path>
                <a:path w="2891155" h="2134870">
                  <a:moveTo>
                    <a:pt x="498475" y="629920"/>
                  </a:moveTo>
                  <a:lnTo>
                    <a:pt x="498475" y="532384"/>
                  </a:lnTo>
                </a:path>
                <a:path w="2891155" h="2134870">
                  <a:moveTo>
                    <a:pt x="498475" y="434848"/>
                  </a:moveTo>
                  <a:lnTo>
                    <a:pt x="498475" y="337312"/>
                  </a:lnTo>
                </a:path>
                <a:path w="2891155" h="2134870">
                  <a:moveTo>
                    <a:pt x="498475" y="240537"/>
                  </a:moveTo>
                  <a:lnTo>
                    <a:pt x="498475" y="143001"/>
                  </a:lnTo>
                </a:path>
                <a:path w="2891155" h="2134870">
                  <a:moveTo>
                    <a:pt x="498475" y="45466"/>
                  </a:moveTo>
                  <a:lnTo>
                    <a:pt x="498475" y="0"/>
                  </a:lnTo>
                </a:path>
                <a:path w="2891155" h="2134870">
                  <a:moveTo>
                    <a:pt x="596010" y="2090674"/>
                  </a:moveTo>
                  <a:lnTo>
                    <a:pt x="596010" y="1993138"/>
                  </a:lnTo>
                </a:path>
                <a:path w="2891155" h="2134870">
                  <a:moveTo>
                    <a:pt x="596010" y="1895602"/>
                  </a:moveTo>
                  <a:lnTo>
                    <a:pt x="596010" y="1798828"/>
                  </a:lnTo>
                </a:path>
                <a:path w="2891155" h="2134870">
                  <a:moveTo>
                    <a:pt x="596010" y="1701292"/>
                  </a:moveTo>
                  <a:lnTo>
                    <a:pt x="596010" y="1603756"/>
                  </a:lnTo>
                </a:path>
                <a:path w="2891155" h="2134870">
                  <a:moveTo>
                    <a:pt x="596010" y="1506220"/>
                  </a:moveTo>
                  <a:lnTo>
                    <a:pt x="596010" y="1408684"/>
                  </a:lnTo>
                </a:path>
                <a:path w="2891155" h="2134870">
                  <a:moveTo>
                    <a:pt x="596010" y="1311148"/>
                  </a:moveTo>
                  <a:lnTo>
                    <a:pt x="596010" y="1214374"/>
                  </a:lnTo>
                </a:path>
                <a:path w="2891155" h="2134870">
                  <a:moveTo>
                    <a:pt x="596010" y="1116838"/>
                  </a:moveTo>
                  <a:lnTo>
                    <a:pt x="596010" y="1019301"/>
                  </a:lnTo>
                </a:path>
                <a:path w="2891155" h="2134870">
                  <a:moveTo>
                    <a:pt x="596010" y="921766"/>
                  </a:moveTo>
                  <a:lnTo>
                    <a:pt x="596010" y="824230"/>
                  </a:lnTo>
                </a:path>
                <a:path w="2891155" h="2134870">
                  <a:moveTo>
                    <a:pt x="596010" y="727456"/>
                  </a:moveTo>
                  <a:lnTo>
                    <a:pt x="596010" y="629920"/>
                  </a:lnTo>
                </a:path>
                <a:path w="2891155" h="2134870">
                  <a:moveTo>
                    <a:pt x="596010" y="532384"/>
                  </a:moveTo>
                  <a:lnTo>
                    <a:pt x="596010" y="434848"/>
                  </a:lnTo>
                </a:path>
                <a:path w="2891155" h="2134870">
                  <a:moveTo>
                    <a:pt x="596010" y="337312"/>
                  </a:moveTo>
                  <a:lnTo>
                    <a:pt x="596010" y="240537"/>
                  </a:lnTo>
                </a:path>
                <a:path w="2891155" h="2134870">
                  <a:moveTo>
                    <a:pt x="596010" y="143001"/>
                  </a:moveTo>
                  <a:lnTo>
                    <a:pt x="596010" y="45466"/>
                  </a:lnTo>
                </a:path>
                <a:path w="2891155" h="2134870">
                  <a:moveTo>
                    <a:pt x="693547" y="2134616"/>
                  </a:moveTo>
                  <a:lnTo>
                    <a:pt x="693547" y="2090674"/>
                  </a:lnTo>
                </a:path>
                <a:path w="2891155" h="2134870">
                  <a:moveTo>
                    <a:pt x="693547" y="1993138"/>
                  </a:moveTo>
                  <a:lnTo>
                    <a:pt x="693547" y="1895602"/>
                  </a:lnTo>
                </a:path>
                <a:path w="2891155" h="2134870">
                  <a:moveTo>
                    <a:pt x="693547" y="1798828"/>
                  </a:moveTo>
                  <a:lnTo>
                    <a:pt x="693547" y="1701292"/>
                  </a:lnTo>
                </a:path>
                <a:path w="2891155" h="2134870">
                  <a:moveTo>
                    <a:pt x="693547" y="1603756"/>
                  </a:moveTo>
                  <a:lnTo>
                    <a:pt x="693547" y="1506220"/>
                  </a:lnTo>
                </a:path>
                <a:path w="2891155" h="2134870">
                  <a:moveTo>
                    <a:pt x="693547" y="1408684"/>
                  </a:moveTo>
                  <a:lnTo>
                    <a:pt x="693547" y="1311148"/>
                  </a:lnTo>
                </a:path>
                <a:path w="2891155" h="2134870">
                  <a:moveTo>
                    <a:pt x="693547" y="1214374"/>
                  </a:moveTo>
                  <a:lnTo>
                    <a:pt x="693547" y="1116838"/>
                  </a:lnTo>
                </a:path>
                <a:path w="2891155" h="2134870">
                  <a:moveTo>
                    <a:pt x="693547" y="1019301"/>
                  </a:moveTo>
                  <a:lnTo>
                    <a:pt x="693547" y="921766"/>
                  </a:lnTo>
                </a:path>
                <a:path w="2891155" h="2134870">
                  <a:moveTo>
                    <a:pt x="693547" y="824230"/>
                  </a:moveTo>
                  <a:lnTo>
                    <a:pt x="693547" y="727456"/>
                  </a:lnTo>
                </a:path>
                <a:path w="2891155" h="2134870">
                  <a:moveTo>
                    <a:pt x="693547" y="629920"/>
                  </a:moveTo>
                  <a:lnTo>
                    <a:pt x="693547" y="532384"/>
                  </a:lnTo>
                </a:path>
                <a:path w="2891155" h="2134870">
                  <a:moveTo>
                    <a:pt x="693547" y="434848"/>
                  </a:moveTo>
                  <a:lnTo>
                    <a:pt x="693547" y="337312"/>
                  </a:lnTo>
                </a:path>
                <a:path w="2891155" h="2134870">
                  <a:moveTo>
                    <a:pt x="693547" y="240537"/>
                  </a:moveTo>
                  <a:lnTo>
                    <a:pt x="693547" y="143001"/>
                  </a:lnTo>
                </a:path>
                <a:path w="2891155" h="2134870">
                  <a:moveTo>
                    <a:pt x="693547" y="45466"/>
                  </a:moveTo>
                  <a:lnTo>
                    <a:pt x="693547" y="0"/>
                  </a:lnTo>
                </a:path>
                <a:path w="2891155" h="2134870">
                  <a:moveTo>
                    <a:pt x="790321" y="2090674"/>
                  </a:moveTo>
                  <a:lnTo>
                    <a:pt x="790321" y="1993138"/>
                  </a:lnTo>
                </a:path>
                <a:path w="2891155" h="2134870">
                  <a:moveTo>
                    <a:pt x="790321" y="1895602"/>
                  </a:moveTo>
                  <a:lnTo>
                    <a:pt x="790321" y="1798828"/>
                  </a:lnTo>
                </a:path>
                <a:path w="2891155" h="2134870">
                  <a:moveTo>
                    <a:pt x="790321" y="1701292"/>
                  </a:moveTo>
                  <a:lnTo>
                    <a:pt x="790321" y="1603756"/>
                  </a:lnTo>
                </a:path>
                <a:path w="2891155" h="2134870">
                  <a:moveTo>
                    <a:pt x="790321" y="1506220"/>
                  </a:moveTo>
                  <a:lnTo>
                    <a:pt x="790321" y="1408684"/>
                  </a:lnTo>
                </a:path>
                <a:path w="2891155" h="2134870">
                  <a:moveTo>
                    <a:pt x="790321" y="1311148"/>
                  </a:moveTo>
                  <a:lnTo>
                    <a:pt x="790321" y="1214374"/>
                  </a:lnTo>
                </a:path>
                <a:path w="2891155" h="2134870">
                  <a:moveTo>
                    <a:pt x="790321" y="1116838"/>
                  </a:moveTo>
                  <a:lnTo>
                    <a:pt x="790321" y="1019301"/>
                  </a:lnTo>
                </a:path>
                <a:path w="2891155" h="2134870">
                  <a:moveTo>
                    <a:pt x="790321" y="921766"/>
                  </a:moveTo>
                  <a:lnTo>
                    <a:pt x="790321" y="824230"/>
                  </a:lnTo>
                </a:path>
                <a:path w="2891155" h="2134870">
                  <a:moveTo>
                    <a:pt x="790321" y="727456"/>
                  </a:moveTo>
                  <a:lnTo>
                    <a:pt x="790321" y="629920"/>
                  </a:lnTo>
                </a:path>
                <a:path w="2891155" h="2134870">
                  <a:moveTo>
                    <a:pt x="790321" y="532384"/>
                  </a:moveTo>
                  <a:lnTo>
                    <a:pt x="790321" y="434848"/>
                  </a:lnTo>
                </a:path>
                <a:path w="2891155" h="2134870">
                  <a:moveTo>
                    <a:pt x="790321" y="337312"/>
                  </a:moveTo>
                  <a:lnTo>
                    <a:pt x="790321" y="240537"/>
                  </a:lnTo>
                </a:path>
                <a:path w="2891155" h="2134870">
                  <a:moveTo>
                    <a:pt x="790321" y="143001"/>
                  </a:moveTo>
                  <a:lnTo>
                    <a:pt x="790321" y="45466"/>
                  </a:lnTo>
                </a:path>
                <a:path w="2891155" h="2134870">
                  <a:moveTo>
                    <a:pt x="887856" y="2134616"/>
                  </a:moveTo>
                  <a:lnTo>
                    <a:pt x="887856" y="2090674"/>
                  </a:lnTo>
                </a:path>
                <a:path w="2891155" h="2134870">
                  <a:moveTo>
                    <a:pt x="887856" y="1993138"/>
                  </a:moveTo>
                  <a:lnTo>
                    <a:pt x="887856" y="1895602"/>
                  </a:lnTo>
                </a:path>
                <a:path w="2891155" h="2134870">
                  <a:moveTo>
                    <a:pt x="887856" y="1798828"/>
                  </a:moveTo>
                  <a:lnTo>
                    <a:pt x="887856" y="1701292"/>
                  </a:lnTo>
                </a:path>
                <a:path w="2891155" h="2134870">
                  <a:moveTo>
                    <a:pt x="887856" y="1603756"/>
                  </a:moveTo>
                  <a:lnTo>
                    <a:pt x="887856" y="1506220"/>
                  </a:lnTo>
                </a:path>
                <a:path w="2891155" h="2134870">
                  <a:moveTo>
                    <a:pt x="887856" y="1408684"/>
                  </a:moveTo>
                  <a:lnTo>
                    <a:pt x="887856" y="1311148"/>
                  </a:lnTo>
                </a:path>
                <a:path w="2891155" h="2134870">
                  <a:moveTo>
                    <a:pt x="887856" y="1214374"/>
                  </a:moveTo>
                  <a:lnTo>
                    <a:pt x="887856" y="1116838"/>
                  </a:lnTo>
                </a:path>
                <a:path w="2891155" h="2134870">
                  <a:moveTo>
                    <a:pt x="887856" y="1019301"/>
                  </a:moveTo>
                  <a:lnTo>
                    <a:pt x="887856" y="921766"/>
                  </a:lnTo>
                </a:path>
                <a:path w="2891155" h="2134870">
                  <a:moveTo>
                    <a:pt x="887856" y="824230"/>
                  </a:moveTo>
                  <a:lnTo>
                    <a:pt x="887856" y="727456"/>
                  </a:lnTo>
                </a:path>
                <a:path w="2891155" h="2134870">
                  <a:moveTo>
                    <a:pt x="887856" y="629920"/>
                  </a:moveTo>
                  <a:lnTo>
                    <a:pt x="887856" y="532384"/>
                  </a:lnTo>
                </a:path>
                <a:path w="2891155" h="2134870">
                  <a:moveTo>
                    <a:pt x="887856" y="434848"/>
                  </a:moveTo>
                  <a:lnTo>
                    <a:pt x="887856" y="337312"/>
                  </a:lnTo>
                </a:path>
                <a:path w="2891155" h="2134870">
                  <a:moveTo>
                    <a:pt x="887856" y="240537"/>
                  </a:moveTo>
                  <a:lnTo>
                    <a:pt x="887856" y="143001"/>
                  </a:lnTo>
                </a:path>
                <a:path w="2891155" h="2134870">
                  <a:moveTo>
                    <a:pt x="887856" y="45466"/>
                  </a:moveTo>
                  <a:lnTo>
                    <a:pt x="887856" y="0"/>
                  </a:lnTo>
                </a:path>
                <a:path w="2891155" h="2134870">
                  <a:moveTo>
                    <a:pt x="985393" y="2090674"/>
                  </a:moveTo>
                  <a:lnTo>
                    <a:pt x="985393" y="1993138"/>
                  </a:lnTo>
                </a:path>
                <a:path w="2891155" h="2134870">
                  <a:moveTo>
                    <a:pt x="985393" y="1895602"/>
                  </a:moveTo>
                  <a:lnTo>
                    <a:pt x="985393" y="1798828"/>
                  </a:lnTo>
                </a:path>
                <a:path w="2891155" h="2134870">
                  <a:moveTo>
                    <a:pt x="985393" y="1701292"/>
                  </a:moveTo>
                  <a:lnTo>
                    <a:pt x="985393" y="1603756"/>
                  </a:lnTo>
                </a:path>
                <a:path w="2891155" h="2134870">
                  <a:moveTo>
                    <a:pt x="985393" y="1506220"/>
                  </a:moveTo>
                  <a:lnTo>
                    <a:pt x="985393" y="1408684"/>
                  </a:lnTo>
                </a:path>
                <a:path w="2891155" h="2134870">
                  <a:moveTo>
                    <a:pt x="985393" y="1311148"/>
                  </a:moveTo>
                  <a:lnTo>
                    <a:pt x="985393" y="1214374"/>
                  </a:lnTo>
                </a:path>
                <a:path w="2891155" h="2134870">
                  <a:moveTo>
                    <a:pt x="985393" y="1116838"/>
                  </a:moveTo>
                  <a:lnTo>
                    <a:pt x="985393" y="1019301"/>
                  </a:lnTo>
                </a:path>
                <a:path w="2891155" h="2134870">
                  <a:moveTo>
                    <a:pt x="985393" y="921766"/>
                  </a:moveTo>
                  <a:lnTo>
                    <a:pt x="985393" y="824230"/>
                  </a:lnTo>
                </a:path>
                <a:path w="2891155" h="2134870">
                  <a:moveTo>
                    <a:pt x="985393" y="727456"/>
                  </a:moveTo>
                  <a:lnTo>
                    <a:pt x="985393" y="629920"/>
                  </a:lnTo>
                </a:path>
                <a:path w="2891155" h="2134870">
                  <a:moveTo>
                    <a:pt x="985393" y="532384"/>
                  </a:moveTo>
                  <a:lnTo>
                    <a:pt x="985393" y="434848"/>
                  </a:lnTo>
                </a:path>
                <a:path w="2891155" h="2134870">
                  <a:moveTo>
                    <a:pt x="985393" y="337312"/>
                  </a:moveTo>
                  <a:lnTo>
                    <a:pt x="985393" y="240537"/>
                  </a:lnTo>
                </a:path>
                <a:path w="2891155" h="2134870">
                  <a:moveTo>
                    <a:pt x="985393" y="143001"/>
                  </a:moveTo>
                  <a:lnTo>
                    <a:pt x="985393" y="45466"/>
                  </a:lnTo>
                </a:path>
                <a:path w="2891155" h="2134870">
                  <a:moveTo>
                    <a:pt x="1082802" y="2134616"/>
                  </a:moveTo>
                  <a:lnTo>
                    <a:pt x="1082802" y="2090674"/>
                  </a:lnTo>
                </a:path>
                <a:path w="2891155" h="2134870">
                  <a:moveTo>
                    <a:pt x="1082802" y="1993138"/>
                  </a:moveTo>
                  <a:lnTo>
                    <a:pt x="1082802" y="1895602"/>
                  </a:lnTo>
                </a:path>
                <a:path w="2891155" h="2134870">
                  <a:moveTo>
                    <a:pt x="1082802" y="1798828"/>
                  </a:moveTo>
                  <a:lnTo>
                    <a:pt x="1082802" y="1701292"/>
                  </a:lnTo>
                </a:path>
                <a:path w="2891155" h="2134870">
                  <a:moveTo>
                    <a:pt x="1082802" y="1603756"/>
                  </a:moveTo>
                  <a:lnTo>
                    <a:pt x="1082802" y="1506220"/>
                  </a:lnTo>
                </a:path>
                <a:path w="2891155" h="2134870">
                  <a:moveTo>
                    <a:pt x="1082802" y="1408684"/>
                  </a:moveTo>
                  <a:lnTo>
                    <a:pt x="1082802" y="1311148"/>
                  </a:lnTo>
                </a:path>
                <a:path w="2891155" h="2134870">
                  <a:moveTo>
                    <a:pt x="1082802" y="1214374"/>
                  </a:moveTo>
                  <a:lnTo>
                    <a:pt x="1082802" y="1116838"/>
                  </a:lnTo>
                </a:path>
                <a:path w="2891155" h="2134870">
                  <a:moveTo>
                    <a:pt x="1082802" y="1019301"/>
                  </a:moveTo>
                  <a:lnTo>
                    <a:pt x="1082802" y="921766"/>
                  </a:lnTo>
                </a:path>
                <a:path w="2891155" h="2134870">
                  <a:moveTo>
                    <a:pt x="1082802" y="824230"/>
                  </a:moveTo>
                  <a:lnTo>
                    <a:pt x="1082802" y="727456"/>
                  </a:lnTo>
                </a:path>
                <a:path w="2891155" h="2134870">
                  <a:moveTo>
                    <a:pt x="1082802" y="629920"/>
                  </a:moveTo>
                  <a:lnTo>
                    <a:pt x="1082802" y="532384"/>
                  </a:lnTo>
                </a:path>
                <a:path w="2891155" h="2134870">
                  <a:moveTo>
                    <a:pt x="1082802" y="434848"/>
                  </a:moveTo>
                  <a:lnTo>
                    <a:pt x="1082802" y="337312"/>
                  </a:lnTo>
                </a:path>
                <a:path w="2891155" h="2134870">
                  <a:moveTo>
                    <a:pt x="1082802" y="240537"/>
                  </a:moveTo>
                  <a:lnTo>
                    <a:pt x="1082802" y="143001"/>
                  </a:lnTo>
                </a:path>
                <a:path w="2891155" h="2134870">
                  <a:moveTo>
                    <a:pt x="1082802" y="45466"/>
                  </a:moveTo>
                  <a:lnTo>
                    <a:pt x="1082802" y="0"/>
                  </a:lnTo>
                </a:path>
                <a:path w="2891155" h="2134870">
                  <a:moveTo>
                    <a:pt x="1180337" y="2090674"/>
                  </a:moveTo>
                  <a:lnTo>
                    <a:pt x="1180337" y="1993138"/>
                  </a:lnTo>
                </a:path>
                <a:path w="2891155" h="2134870">
                  <a:moveTo>
                    <a:pt x="1180337" y="1895602"/>
                  </a:moveTo>
                  <a:lnTo>
                    <a:pt x="1180337" y="1798828"/>
                  </a:lnTo>
                </a:path>
                <a:path w="2891155" h="2134870">
                  <a:moveTo>
                    <a:pt x="1180337" y="1701292"/>
                  </a:moveTo>
                  <a:lnTo>
                    <a:pt x="1180337" y="1603756"/>
                  </a:lnTo>
                </a:path>
                <a:path w="2891155" h="2134870">
                  <a:moveTo>
                    <a:pt x="1180337" y="1506220"/>
                  </a:moveTo>
                  <a:lnTo>
                    <a:pt x="1180337" y="1408684"/>
                  </a:lnTo>
                </a:path>
                <a:path w="2891155" h="2134870">
                  <a:moveTo>
                    <a:pt x="1180337" y="1311148"/>
                  </a:moveTo>
                  <a:lnTo>
                    <a:pt x="1180337" y="1214374"/>
                  </a:lnTo>
                </a:path>
                <a:path w="2891155" h="2134870">
                  <a:moveTo>
                    <a:pt x="1180337" y="1116838"/>
                  </a:moveTo>
                  <a:lnTo>
                    <a:pt x="1180337" y="1019301"/>
                  </a:lnTo>
                </a:path>
                <a:path w="2891155" h="2134870">
                  <a:moveTo>
                    <a:pt x="1180337" y="921766"/>
                  </a:moveTo>
                  <a:lnTo>
                    <a:pt x="1180337" y="824230"/>
                  </a:lnTo>
                </a:path>
                <a:path w="2891155" h="2134870">
                  <a:moveTo>
                    <a:pt x="1180337" y="727456"/>
                  </a:moveTo>
                  <a:lnTo>
                    <a:pt x="1180337" y="629920"/>
                  </a:lnTo>
                </a:path>
                <a:path w="2891155" h="2134870">
                  <a:moveTo>
                    <a:pt x="1180337" y="532384"/>
                  </a:moveTo>
                  <a:lnTo>
                    <a:pt x="1180337" y="434848"/>
                  </a:lnTo>
                </a:path>
                <a:path w="2891155" h="2134870">
                  <a:moveTo>
                    <a:pt x="1180337" y="337312"/>
                  </a:moveTo>
                  <a:lnTo>
                    <a:pt x="1180337" y="240537"/>
                  </a:lnTo>
                </a:path>
                <a:path w="2891155" h="2134870">
                  <a:moveTo>
                    <a:pt x="1180337" y="143001"/>
                  </a:moveTo>
                  <a:lnTo>
                    <a:pt x="1180337" y="45466"/>
                  </a:lnTo>
                </a:path>
                <a:path w="2891155" h="2134870">
                  <a:moveTo>
                    <a:pt x="1277112" y="2134616"/>
                  </a:moveTo>
                  <a:lnTo>
                    <a:pt x="1277112" y="2090674"/>
                  </a:lnTo>
                </a:path>
                <a:path w="2891155" h="2134870">
                  <a:moveTo>
                    <a:pt x="1277112" y="1993138"/>
                  </a:moveTo>
                  <a:lnTo>
                    <a:pt x="1277112" y="1895602"/>
                  </a:lnTo>
                </a:path>
                <a:path w="2891155" h="2134870">
                  <a:moveTo>
                    <a:pt x="1277112" y="1798828"/>
                  </a:moveTo>
                  <a:lnTo>
                    <a:pt x="1277112" y="1701292"/>
                  </a:lnTo>
                </a:path>
                <a:path w="2891155" h="2134870">
                  <a:moveTo>
                    <a:pt x="1277112" y="1603756"/>
                  </a:moveTo>
                  <a:lnTo>
                    <a:pt x="1277112" y="1506220"/>
                  </a:lnTo>
                </a:path>
                <a:path w="2891155" h="2134870">
                  <a:moveTo>
                    <a:pt x="1277112" y="1408684"/>
                  </a:moveTo>
                  <a:lnTo>
                    <a:pt x="1277112" y="1311148"/>
                  </a:lnTo>
                </a:path>
                <a:path w="2891155" h="2134870">
                  <a:moveTo>
                    <a:pt x="1277112" y="1214374"/>
                  </a:moveTo>
                  <a:lnTo>
                    <a:pt x="1277112" y="1116838"/>
                  </a:lnTo>
                </a:path>
                <a:path w="2891155" h="2134870">
                  <a:moveTo>
                    <a:pt x="1277112" y="1019301"/>
                  </a:moveTo>
                  <a:lnTo>
                    <a:pt x="1277112" y="921766"/>
                  </a:lnTo>
                </a:path>
                <a:path w="2891155" h="2134870">
                  <a:moveTo>
                    <a:pt x="1277112" y="824230"/>
                  </a:moveTo>
                  <a:lnTo>
                    <a:pt x="1277112" y="727456"/>
                  </a:lnTo>
                </a:path>
                <a:path w="2891155" h="2134870">
                  <a:moveTo>
                    <a:pt x="1277112" y="629920"/>
                  </a:moveTo>
                  <a:lnTo>
                    <a:pt x="1277112" y="532384"/>
                  </a:lnTo>
                </a:path>
                <a:path w="2891155" h="2134870">
                  <a:moveTo>
                    <a:pt x="1277112" y="434848"/>
                  </a:moveTo>
                  <a:lnTo>
                    <a:pt x="1277112" y="337312"/>
                  </a:lnTo>
                </a:path>
                <a:path w="2891155" h="2134870">
                  <a:moveTo>
                    <a:pt x="1277112" y="240537"/>
                  </a:moveTo>
                  <a:lnTo>
                    <a:pt x="1277112" y="143001"/>
                  </a:lnTo>
                </a:path>
                <a:path w="2891155" h="2134870">
                  <a:moveTo>
                    <a:pt x="1277112" y="45466"/>
                  </a:moveTo>
                  <a:lnTo>
                    <a:pt x="1277112" y="0"/>
                  </a:lnTo>
                </a:path>
                <a:path w="2891155" h="2134870">
                  <a:moveTo>
                    <a:pt x="1374648" y="2090674"/>
                  </a:moveTo>
                  <a:lnTo>
                    <a:pt x="1374648" y="1993138"/>
                  </a:lnTo>
                </a:path>
                <a:path w="2891155" h="2134870">
                  <a:moveTo>
                    <a:pt x="1374648" y="1895602"/>
                  </a:moveTo>
                  <a:lnTo>
                    <a:pt x="1374648" y="1798828"/>
                  </a:lnTo>
                </a:path>
                <a:path w="2891155" h="2134870">
                  <a:moveTo>
                    <a:pt x="1374648" y="1701292"/>
                  </a:moveTo>
                  <a:lnTo>
                    <a:pt x="1374648" y="1603756"/>
                  </a:lnTo>
                </a:path>
                <a:path w="2891155" h="2134870">
                  <a:moveTo>
                    <a:pt x="1374648" y="1506220"/>
                  </a:moveTo>
                  <a:lnTo>
                    <a:pt x="1374648" y="1408684"/>
                  </a:lnTo>
                </a:path>
                <a:path w="2891155" h="2134870">
                  <a:moveTo>
                    <a:pt x="1374648" y="1311148"/>
                  </a:moveTo>
                  <a:lnTo>
                    <a:pt x="1374648" y="1214374"/>
                  </a:lnTo>
                </a:path>
                <a:path w="2891155" h="2134870">
                  <a:moveTo>
                    <a:pt x="1374648" y="1116838"/>
                  </a:moveTo>
                  <a:lnTo>
                    <a:pt x="1374648" y="1019301"/>
                  </a:lnTo>
                </a:path>
                <a:path w="2891155" h="2134870">
                  <a:moveTo>
                    <a:pt x="1374648" y="921766"/>
                  </a:moveTo>
                  <a:lnTo>
                    <a:pt x="1374648" y="824230"/>
                  </a:lnTo>
                </a:path>
                <a:path w="2891155" h="2134870">
                  <a:moveTo>
                    <a:pt x="1374648" y="727456"/>
                  </a:moveTo>
                  <a:lnTo>
                    <a:pt x="1374648" y="629920"/>
                  </a:lnTo>
                </a:path>
                <a:path w="2891155" h="2134870">
                  <a:moveTo>
                    <a:pt x="1374648" y="532384"/>
                  </a:moveTo>
                  <a:lnTo>
                    <a:pt x="1374648" y="434848"/>
                  </a:lnTo>
                </a:path>
                <a:path w="2891155" h="2134870">
                  <a:moveTo>
                    <a:pt x="1374648" y="337312"/>
                  </a:moveTo>
                  <a:lnTo>
                    <a:pt x="1374648" y="240537"/>
                  </a:lnTo>
                </a:path>
                <a:path w="2891155" h="2134870">
                  <a:moveTo>
                    <a:pt x="1374648" y="143001"/>
                  </a:moveTo>
                  <a:lnTo>
                    <a:pt x="1374648" y="45466"/>
                  </a:lnTo>
                </a:path>
                <a:path w="2891155" h="2134870">
                  <a:moveTo>
                    <a:pt x="1472183" y="2134616"/>
                  </a:moveTo>
                  <a:lnTo>
                    <a:pt x="1472183" y="2090674"/>
                  </a:lnTo>
                </a:path>
                <a:path w="2891155" h="2134870">
                  <a:moveTo>
                    <a:pt x="1472183" y="1993138"/>
                  </a:moveTo>
                  <a:lnTo>
                    <a:pt x="1472183" y="1895602"/>
                  </a:lnTo>
                </a:path>
                <a:path w="2891155" h="2134870">
                  <a:moveTo>
                    <a:pt x="1472183" y="1798828"/>
                  </a:moveTo>
                  <a:lnTo>
                    <a:pt x="1472183" y="1701292"/>
                  </a:lnTo>
                </a:path>
                <a:path w="2891155" h="2134870">
                  <a:moveTo>
                    <a:pt x="1472183" y="1603756"/>
                  </a:moveTo>
                  <a:lnTo>
                    <a:pt x="1472183" y="1506220"/>
                  </a:lnTo>
                </a:path>
                <a:path w="2891155" h="2134870">
                  <a:moveTo>
                    <a:pt x="1472183" y="1408684"/>
                  </a:moveTo>
                  <a:lnTo>
                    <a:pt x="1472183" y="1311148"/>
                  </a:lnTo>
                </a:path>
                <a:path w="2891155" h="2134870">
                  <a:moveTo>
                    <a:pt x="1472183" y="1214374"/>
                  </a:moveTo>
                  <a:lnTo>
                    <a:pt x="1472183" y="1116838"/>
                  </a:lnTo>
                </a:path>
                <a:path w="2891155" h="2134870">
                  <a:moveTo>
                    <a:pt x="1472183" y="1019301"/>
                  </a:moveTo>
                  <a:lnTo>
                    <a:pt x="1472183" y="921766"/>
                  </a:lnTo>
                </a:path>
                <a:path w="2891155" h="2134870">
                  <a:moveTo>
                    <a:pt x="1472183" y="824230"/>
                  </a:moveTo>
                  <a:lnTo>
                    <a:pt x="1472183" y="727456"/>
                  </a:lnTo>
                </a:path>
                <a:path w="2891155" h="2134870">
                  <a:moveTo>
                    <a:pt x="1472183" y="629920"/>
                  </a:moveTo>
                  <a:lnTo>
                    <a:pt x="1472183" y="532384"/>
                  </a:lnTo>
                </a:path>
                <a:path w="2891155" h="2134870">
                  <a:moveTo>
                    <a:pt x="1472183" y="434848"/>
                  </a:moveTo>
                  <a:lnTo>
                    <a:pt x="1472183" y="337312"/>
                  </a:lnTo>
                </a:path>
                <a:path w="2891155" h="2134870">
                  <a:moveTo>
                    <a:pt x="1472183" y="240537"/>
                  </a:moveTo>
                  <a:lnTo>
                    <a:pt x="1472183" y="143001"/>
                  </a:lnTo>
                </a:path>
                <a:path w="2891155" h="2134870">
                  <a:moveTo>
                    <a:pt x="1472183" y="45466"/>
                  </a:moveTo>
                  <a:lnTo>
                    <a:pt x="1472183" y="0"/>
                  </a:lnTo>
                </a:path>
                <a:path w="2891155" h="2134870">
                  <a:moveTo>
                    <a:pt x="1569720" y="2090674"/>
                  </a:moveTo>
                  <a:lnTo>
                    <a:pt x="1569720" y="1993138"/>
                  </a:lnTo>
                </a:path>
                <a:path w="2891155" h="2134870">
                  <a:moveTo>
                    <a:pt x="1569720" y="1895602"/>
                  </a:moveTo>
                  <a:lnTo>
                    <a:pt x="1569720" y="1798828"/>
                  </a:lnTo>
                </a:path>
                <a:path w="2891155" h="2134870">
                  <a:moveTo>
                    <a:pt x="1569720" y="1701292"/>
                  </a:moveTo>
                  <a:lnTo>
                    <a:pt x="1569720" y="1603756"/>
                  </a:lnTo>
                </a:path>
                <a:path w="2891155" h="2134870">
                  <a:moveTo>
                    <a:pt x="1569720" y="1506220"/>
                  </a:moveTo>
                  <a:lnTo>
                    <a:pt x="1569720" y="1408684"/>
                  </a:lnTo>
                </a:path>
                <a:path w="2891155" h="2134870">
                  <a:moveTo>
                    <a:pt x="1569720" y="1311148"/>
                  </a:moveTo>
                  <a:lnTo>
                    <a:pt x="1569720" y="1214374"/>
                  </a:lnTo>
                </a:path>
                <a:path w="2891155" h="2134870">
                  <a:moveTo>
                    <a:pt x="1569720" y="1116838"/>
                  </a:moveTo>
                  <a:lnTo>
                    <a:pt x="1569720" y="1019301"/>
                  </a:lnTo>
                </a:path>
                <a:path w="2891155" h="2134870">
                  <a:moveTo>
                    <a:pt x="1569720" y="921766"/>
                  </a:moveTo>
                  <a:lnTo>
                    <a:pt x="1569720" y="824230"/>
                  </a:lnTo>
                </a:path>
                <a:path w="2891155" h="2134870">
                  <a:moveTo>
                    <a:pt x="1569720" y="727456"/>
                  </a:moveTo>
                  <a:lnTo>
                    <a:pt x="1569720" y="629920"/>
                  </a:lnTo>
                </a:path>
                <a:path w="2891155" h="2134870">
                  <a:moveTo>
                    <a:pt x="1569720" y="532384"/>
                  </a:moveTo>
                  <a:lnTo>
                    <a:pt x="1569720" y="434848"/>
                  </a:lnTo>
                </a:path>
                <a:path w="2891155" h="2134870">
                  <a:moveTo>
                    <a:pt x="1569720" y="337312"/>
                  </a:moveTo>
                  <a:lnTo>
                    <a:pt x="1569720" y="240537"/>
                  </a:lnTo>
                </a:path>
                <a:path w="2891155" h="2134870">
                  <a:moveTo>
                    <a:pt x="1569720" y="143001"/>
                  </a:moveTo>
                  <a:lnTo>
                    <a:pt x="1569720" y="45466"/>
                  </a:lnTo>
                </a:path>
                <a:path w="2891155" h="2134870">
                  <a:moveTo>
                    <a:pt x="1667129" y="2134616"/>
                  </a:moveTo>
                  <a:lnTo>
                    <a:pt x="1667129" y="2090674"/>
                  </a:lnTo>
                </a:path>
                <a:path w="2891155" h="2134870">
                  <a:moveTo>
                    <a:pt x="1667129" y="1993138"/>
                  </a:moveTo>
                  <a:lnTo>
                    <a:pt x="1667129" y="1895602"/>
                  </a:lnTo>
                </a:path>
                <a:path w="2891155" h="2134870">
                  <a:moveTo>
                    <a:pt x="1667129" y="1798828"/>
                  </a:moveTo>
                  <a:lnTo>
                    <a:pt x="1667129" y="1701292"/>
                  </a:lnTo>
                </a:path>
                <a:path w="2891155" h="2134870">
                  <a:moveTo>
                    <a:pt x="1667129" y="1603756"/>
                  </a:moveTo>
                  <a:lnTo>
                    <a:pt x="1667129" y="1506220"/>
                  </a:lnTo>
                </a:path>
                <a:path w="2891155" h="2134870">
                  <a:moveTo>
                    <a:pt x="1667129" y="1408684"/>
                  </a:moveTo>
                  <a:lnTo>
                    <a:pt x="1667129" y="1311148"/>
                  </a:lnTo>
                </a:path>
                <a:path w="2891155" h="2134870">
                  <a:moveTo>
                    <a:pt x="1667129" y="1214374"/>
                  </a:moveTo>
                  <a:lnTo>
                    <a:pt x="1667129" y="1116838"/>
                  </a:lnTo>
                </a:path>
                <a:path w="2891155" h="2134870">
                  <a:moveTo>
                    <a:pt x="1667129" y="1019301"/>
                  </a:moveTo>
                  <a:lnTo>
                    <a:pt x="1667129" y="921766"/>
                  </a:lnTo>
                </a:path>
                <a:path w="2891155" h="2134870">
                  <a:moveTo>
                    <a:pt x="1667129" y="824230"/>
                  </a:moveTo>
                  <a:lnTo>
                    <a:pt x="1667129" y="727456"/>
                  </a:lnTo>
                </a:path>
                <a:path w="2891155" h="2134870">
                  <a:moveTo>
                    <a:pt x="1667129" y="629920"/>
                  </a:moveTo>
                  <a:lnTo>
                    <a:pt x="1667129" y="532384"/>
                  </a:lnTo>
                </a:path>
                <a:path w="2891155" h="2134870">
                  <a:moveTo>
                    <a:pt x="1667129" y="434848"/>
                  </a:moveTo>
                  <a:lnTo>
                    <a:pt x="1667129" y="337312"/>
                  </a:lnTo>
                </a:path>
                <a:path w="2891155" h="2134870">
                  <a:moveTo>
                    <a:pt x="1667129" y="240537"/>
                  </a:moveTo>
                  <a:lnTo>
                    <a:pt x="1667129" y="143001"/>
                  </a:lnTo>
                </a:path>
                <a:path w="2891155" h="2134870">
                  <a:moveTo>
                    <a:pt x="1667129" y="45466"/>
                  </a:moveTo>
                  <a:lnTo>
                    <a:pt x="1667129" y="0"/>
                  </a:lnTo>
                </a:path>
                <a:path w="2891155" h="2134870">
                  <a:moveTo>
                    <a:pt x="1763902" y="2090674"/>
                  </a:moveTo>
                  <a:lnTo>
                    <a:pt x="1763902" y="1993138"/>
                  </a:lnTo>
                </a:path>
                <a:path w="2891155" h="2134870">
                  <a:moveTo>
                    <a:pt x="1763902" y="1895602"/>
                  </a:moveTo>
                  <a:lnTo>
                    <a:pt x="1763902" y="1798828"/>
                  </a:lnTo>
                </a:path>
                <a:path w="2891155" h="2134870">
                  <a:moveTo>
                    <a:pt x="1763902" y="1701292"/>
                  </a:moveTo>
                  <a:lnTo>
                    <a:pt x="1763902" y="1603756"/>
                  </a:lnTo>
                </a:path>
                <a:path w="2891155" h="2134870">
                  <a:moveTo>
                    <a:pt x="1763902" y="1506220"/>
                  </a:moveTo>
                  <a:lnTo>
                    <a:pt x="1763902" y="1408684"/>
                  </a:lnTo>
                </a:path>
                <a:path w="2891155" h="2134870">
                  <a:moveTo>
                    <a:pt x="1763902" y="1311148"/>
                  </a:moveTo>
                  <a:lnTo>
                    <a:pt x="1763902" y="1214374"/>
                  </a:lnTo>
                </a:path>
                <a:path w="2891155" h="2134870">
                  <a:moveTo>
                    <a:pt x="1763902" y="1116838"/>
                  </a:moveTo>
                  <a:lnTo>
                    <a:pt x="1763902" y="1019301"/>
                  </a:lnTo>
                </a:path>
                <a:path w="2891155" h="2134870">
                  <a:moveTo>
                    <a:pt x="1763902" y="921766"/>
                  </a:moveTo>
                  <a:lnTo>
                    <a:pt x="1763902" y="824230"/>
                  </a:lnTo>
                </a:path>
                <a:path w="2891155" h="2134870">
                  <a:moveTo>
                    <a:pt x="1763902" y="727456"/>
                  </a:moveTo>
                  <a:lnTo>
                    <a:pt x="1763902" y="629920"/>
                  </a:lnTo>
                </a:path>
                <a:path w="2891155" h="2134870">
                  <a:moveTo>
                    <a:pt x="1763902" y="532384"/>
                  </a:moveTo>
                  <a:lnTo>
                    <a:pt x="1763902" y="434848"/>
                  </a:lnTo>
                </a:path>
                <a:path w="2891155" h="2134870">
                  <a:moveTo>
                    <a:pt x="1763902" y="337312"/>
                  </a:moveTo>
                  <a:lnTo>
                    <a:pt x="1763902" y="240537"/>
                  </a:lnTo>
                </a:path>
                <a:path w="2891155" h="2134870">
                  <a:moveTo>
                    <a:pt x="1763902" y="143001"/>
                  </a:moveTo>
                  <a:lnTo>
                    <a:pt x="1763902" y="45466"/>
                  </a:lnTo>
                </a:path>
                <a:path w="2891155" h="2134870">
                  <a:moveTo>
                    <a:pt x="1861439" y="2134616"/>
                  </a:moveTo>
                  <a:lnTo>
                    <a:pt x="1861439" y="2090674"/>
                  </a:lnTo>
                </a:path>
                <a:path w="2891155" h="2134870">
                  <a:moveTo>
                    <a:pt x="1861439" y="1993138"/>
                  </a:moveTo>
                  <a:lnTo>
                    <a:pt x="1861439" y="1895602"/>
                  </a:lnTo>
                </a:path>
                <a:path w="2891155" h="2134870">
                  <a:moveTo>
                    <a:pt x="1861439" y="1798828"/>
                  </a:moveTo>
                  <a:lnTo>
                    <a:pt x="1861439" y="1701292"/>
                  </a:lnTo>
                </a:path>
                <a:path w="2891155" h="2134870">
                  <a:moveTo>
                    <a:pt x="1861439" y="1603756"/>
                  </a:moveTo>
                  <a:lnTo>
                    <a:pt x="1861439" y="1506220"/>
                  </a:lnTo>
                </a:path>
                <a:path w="2891155" h="2134870">
                  <a:moveTo>
                    <a:pt x="1861439" y="1408684"/>
                  </a:moveTo>
                  <a:lnTo>
                    <a:pt x="1861439" y="1311148"/>
                  </a:lnTo>
                </a:path>
                <a:path w="2891155" h="2134870">
                  <a:moveTo>
                    <a:pt x="1861439" y="1214374"/>
                  </a:moveTo>
                  <a:lnTo>
                    <a:pt x="1861439" y="1116838"/>
                  </a:lnTo>
                </a:path>
                <a:path w="2891155" h="2134870">
                  <a:moveTo>
                    <a:pt x="1861439" y="1019301"/>
                  </a:moveTo>
                  <a:lnTo>
                    <a:pt x="1861439" y="921766"/>
                  </a:lnTo>
                </a:path>
                <a:path w="2891155" h="2134870">
                  <a:moveTo>
                    <a:pt x="1861439" y="824230"/>
                  </a:moveTo>
                  <a:lnTo>
                    <a:pt x="1861439" y="727456"/>
                  </a:lnTo>
                </a:path>
                <a:path w="2891155" h="2134870">
                  <a:moveTo>
                    <a:pt x="1861439" y="629920"/>
                  </a:moveTo>
                  <a:lnTo>
                    <a:pt x="1861439" y="532384"/>
                  </a:lnTo>
                </a:path>
                <a:path w="2891155" h="2134870">
                  <a:moveTo>
                    <a:pt x="1861439" y="434848"/>
                  </a:moveTo>
                  <a:lnTo>
                    <a:pt x="1861439" y="337312"/>
                  </a:lnTo>
                </a:path>
                <a:path w="2891155" h="2134870">
                  <a:moveTo>
                    <a:pt x="1861439" y="240537"/>
                  </a:moveTo>
                  <a:lnTo>
                    <a:pt x="1861439" y="143001"/>
                  </a:lnTo>
                </a:path>
                <a:path w="2891155" h="2134870">
                  <a:moveTo>
                    <a:pt x="1861439" y="45466"/>
                  </a:moveTo>
                  <a:lnTo>
                    <a:pt x="1861439" y="0"/>
                  </a:lnTo>
                </a:path>
                <a:path w="2891155" h="2134870">
                  <a:moveTo>
                    <a:pt x="1958975" y="2090674"/>
                  </a:moveTo>
                  <a:lnTo>
                    <a:pt x="1958975" y="1993138"/>
                  </a:lnTo>
                </a:path>
                <a:path w="2891155" h="2134870">
                  <a:moveTo>
                    <a:pt x="1958975" y="1895602"/>
                  </a:moveTo>
                  <a:lnTo>
                    <a:pt x="1958975" y="1798828"/>
                  </a:lnTo>
                </a:path>
                <a:path w="2891155" h="2134870">
                  <a:moveTo>
                    <a:pt x="1958975" y="1701292"/>
                  </a:moveTo>
                  <a:lnTo>
                    <a:pt x="1958975" y="1603756"/>
                  </a:lnTo>
                </a:path>
                <a:path w="2891155" h="2134870">
                  <a:moveTo>
                    <a:pt x="1958975" y="1506220"/>
                  </a:moveTo>
                  <a:lnTo>
                    <a:pt x="1958975" y="1408684"/>
                  </a:lnTo>
                </a:path>
                <a:path w="2891155" h="2134870">
                  <a:moveTo>
                    <a:pt x="1958975" y="1311148"/>
                  </a:moveTo>
                  <a:lnTo>
                    <a:pt x="1958975" y="1214374"/>
                  </a:lnTo>
                </a:path>
                <a:path w="2891155" h="2134870">
                  <a:moveTo>
                    <a:pt x="1958975" y="1116838"/>
                  </a:moveTo>
                  <a:lnTo>
                    <a:pt x="1958975" y="1019301"/>
                  </a:lnTo>
                </a:path>
                <a:path w="2891155" h="2134870">
                  <a:moveTo>
                    <a:pt x="1958975" y="921766"/>
                  </a:moveTo>
                  <a:lnTo>
                    <a:pt x="1958975" y="824230"/>
                  </a:lnTo>
                </a:path>
                <a:path w="2891155" h="2134870">
                  <a:moveTo>
                    <a:pt x="1958975" y="727456"/>
                  </a:moveTo>
                  <a:lnTo>
                    <a:pt x="1958975" y="629920"/>
                  </a:lnTo>
                </a:path>
                <a:path w="2891155" h="2134870">
                  <a:moveTo>
                    <a:pt x="1958975" y="532384"/>
                  </a:moveTo>
                  <a:lnTo>
                    <a:pt x="1958975" y="434848"/>
                  </a:lnTo>
                </a:path>
                <a:path w="2891155" h="2134870">
                  <a:moveTo>
                    <a:pt x="1958975" y="337312"/>
                  </a:moveTo>
                  <a:lnTo>
                    <a:pt x="1958975" y="240537"/>
                  </a:lnTo>
                </a:path>
                <a:path w="2891155" h="2134870">
                  <a:moveTo>
                    <a:pt x="1958975" y="143001"/>
                  </a:moveTo>
                  <a:lnTo>
                    <a:pt x="1958975" y="45466"/>
                  </a:lnTo>
                </a:path>
                <a:path w="2891155" h="2134870">
                  <a:moveTo>
                    <a:pt x="2056510" y="2134616"/>
                  </a:moveTo>
                  <a:lnTo>
                    <a:pt x="2056510" y="2090674"/>
                  </a:lnTo>
                </a:path>
                <a:path w="2891155" h="2134870">
                  <a:moveTo>
                    <a:pt x="2056510" y="1993138"/>
                  </a:moveTo>
                  <a:lnTo>
                    <a:pt x="2056510" y="1895602"/>
                  </a:lnTo>
                </a:path>
                <a:path w="2891155" h="2134870">
                  <a:moveTo>
                    <a:pt x="2056510" y="1798828"/>
                  </a:moveTo>
                  <a:lnTo>
                    <a:pt x="2056510" y="1701292"/>
                  </a:lnTo>
                </a:path>
                <a:path w="2891155" h="2134870">
                  <a:moveTo>
                    <a:pt x="2056510" y="1603756"/>
                  </a:moveTo>
                  <a:lnTo>
                    <a:pt x="2056510" y="1506220"/>
                  </a:lnTo>
                </a:path>
                <a:path w="2891155" h="2134870">
                  <a:moveTo>
                    <a:pt x="2056510" y="1408684"/>
                  </a:moveTo>
                  <a:lnTo>
                    <a:pt x="2056510" y="1311148"/>
                  </a:lnTo>
                </a:path>
                <a:path w="2891155" h="2134870">
                  <a:moveTo>
                    <a:pt x="2056510" y="1214374"/>
                  </a:moveTo>
                  <a:lnTo>
                    <a:pt x="2056510" y="1116838"/>
                  </a:lnTo>
                </a:path>
                <a:path w="2891155" h="2134870">
                  <a:moveTo>
                    <a:pt x="2056510" y="1019301"/>
                  </a:moveTo>
                  <a:lnTo>
                    <a:pt x="2056510" y="921766"/>
                  </a:lnTo>
                </a:path>
                <a:path w="2891155" h="2134870">
                  <a:moveTo>
                    <a:pt x="2056510" y="824230"/>
                  </a:moveTo>
                  <a:lnTo>
                    <a:pt x="2056510" y="727456"/>
                  </a:lnTo>
                </a:path>
                <a:path w="2891155" h="2134870">
                  <a:moveTo>
                    <a:pt x="2056510" y="629920"/>
                  </a:moveTo>
                  <a:lnTo>
                    <a:pt x="2056510" y="532384"/>
                  </a:lnTo>
                </a:path>
                <a:path w="2891155" h="2134870">
                  <a:moveTo>
                    <a:pt x="2056510" y="434848"/>
                  </a:moveTo>
                  <a:lnTo>
                    <a:pt x="2056510" y="337312"/>
                  </a:lnTo>
                </a:path>
                <a:path w="2891155" h="2134870">
                  <a:moveTo>
                    <a:pt x="2056510" y="240537"/>
                  </a:moveTo>
                  <a:lnTo>
                    <a:pt x="2056510" y="143001"/>
                  </a:lnTo>
                </a:path>
                <a:path w="2891155" h="2134870">
                  <a:moveTo>
                    <a:pt x="2056510" y="45466"/>
                  </a:moveTo>
                  <a:lnTo>
                    <a:pt x="2056510" y="0"/>
                  </a:lnTo>
                </a:path>
                <a:path w="2891155" h="2134870">
                  <a:moveTo>
                    <a:pt x="2153920" y="2090674"/>
                  </a:moveTo>
                  <a:lnTo>
                    <a:pt x="2153920" y="1993138"/>
                  </a:lnTo>
                </a:path>
                <a:path w="2891155" h="2134870">
                  <a:moveTo>
                    <a:pt x="2153920" y="1895602"/>
                  </a:moveTo>
                  <a:lnTo>
                    <a:pt x="2153920" y="1798828"/>
                  </a:lnTo>
                </a:path>
                <a:path w="2891155" h="2134870">
                  <a:moveTo>
                    <a:pt x="2153920" y="1701292"/>
                  </a:moveTo>
                  <a:lnTo>
                    <a:pt x="2153920" y="1603756"/>
                  </a:lnTo>
                </a:path>
                <a:path w="2891155" h="2134870">
                  <a:moveTo>
                    <a:pt x="2153920" y="1506220"/>
                  </a:moveTo>
                  <a:lnTo>
                    <a:pt x="2153920" y="1408684"/>
                  </a:lnTo>
                </a:path>
                <a:path w="2891155" h="2134870">
                  <a:moveTo>
                    <a:pt x="2153920" y="1311148"/>
                  </a:moveTo>
                  <a:lnTo>
                    <a:pt x="2153920" y="1214374"/>
                  </a:lnTo>
                </a:path>
                <a:path w="2891155" h="2134870">
                  <a:moveTo>
                    <a:pt x="2153920" y="1116838"/>
                  </a:moveTo>
                  <a:lnTo>
                    <a:pt x="2153920" y="1019301"/>
                  </a:lnTo>
                </a:path>
                <a:path w="2891155" h="2134870">
                  <a:moveTo>
                    <a:pt x="2153920" y="921766"/>
                  </a:moveTo>
                  <a:lnTo>
                    <a:pt x="2153920" y="824230"/>
                  </a:lnTo>
                </a:path>
                <a:path w="2891155" h="2134870">
                  <a:moveTo>
                    <a:pt x="2153920" y="727456"/>
                  </a:moveTo>
                  <a:lnTo>
                    <a:pt x="2153920" y="629920"/>
                  </a:lnTo>
                </a:path>
                <a:path w="2891155" h="2134870">
                  <a:moveTo>
                    <a:pt x="2153920" y="532384"/>
                  </a:moveTo>
                  <a:lnTo>
                    <a:pt x="2153920" y="434848"/>
                  </a:lnTo>
                </a:path>
                <a:path w="2891155" h="2134870">
                  <a:moveTo>
                    <a:pt x="2153920" y="337312"/>
                  </a:moveTo>
                  <a:lnTo>
                    <a:pt x="2153920" y="240537"/>
                  </a:lnTo>
                </a:path>
                <a:path w="2891155" h="2134870">
                  <a:moveTo>
                    <a:pt x="2153920" y="143001"/>
                  </a:moveTo>
                  <a:lnTo>
                    <a:pt x="2153920" y="45466"/>
                  </a:lnTo>
                </a:path>
                <a:path w="2891155" h="2134870">
                  <a:moveTo>
                    <a:pt x="2250693" y="2134616"/>
                  </a:moveTo>
                  <a:lnTo>
                    <a:pt x="2250693" y="2090674"/>
                  </a:lnTo>
                </a:path>
                <a:path w="2891155" h="2134870">
                  <a:moveTo>
                    <a:pt x="2250693" y="1993138"/>
                  </a:moveTo>
                  <a:lnTo>
                    <a:pt x="2250693" y="1895602"/>
                  </a:lnTo>
                </a:path>
                <a:path w="2891155" h="2134870">
                  <a:moveTo>
                    <a:pt x="2250693" y="1798828"/>
                  </a:moveTo>
                  <a:lnTo>
                    <a:pt x="2250693" y="1701292"/>
                  </a:lnTo>
                </a:path>
                <a:path w="2891155" h="2134870">
                  <a:moveTo>
                    <a:pt x="2250693" y="1603756"/>
                  </a:moveTo>
                  <a:lnTo>
                    <a:pt x="2250693" y="1506220"/>
                  </a:lnTo>
                </a:path>
                <a:path w="2891155" h="2134870">
                  <a:moveTo>
                    <a:pt x="2250693" y="1408684"/>
                  </a:moveTo>
                  <a:lnTo>
                    <a:pt x="2250693" y="1311148"/>
                  </a:lnTo>
                </a:path>
                <a:path w="2891155" h="2134870">
                  <a:moveTo>
                    <a:pt x="2250693" y="1214374"/>
                  </a:moveTo>
                  <a:lnTo>
                    <a:pt x="2250693" y="1116838"/>
                  </a:lnTo>
                </a:path>
                <a:path w="2891155" h="2134870">
                  <a:moveTo>
                    <a:pt x="2250693" y="1019301"/>
                  </a:moveTo>
                  <a:lnTo>
                    <a:pt x="2250693" y="921766"/>
                  </a:lnTo>
                </a:path>
                <a:path w="2891155" h="2134870">
                  <a:moveTo>
                    <a:pt x="2250693" y="824230"/>
                  </a:moveTo>
                  <a:lnTo>
                    <a:pt x="2250693" y="727456"/>
                  </a:lnTo>
                </a:path>
                <a:path w="2891155" h="2134870">
                  <a:moveTo>
                    <a:pt x="2250693" y="629920"/>
                  </a:moveTo>
                  <a:lnTo>
                    <a:pt x="2250693" y="532384"/>
                  </a:lnTo>
                </a:path>
                <a:path w="2891155" h="2134870">
                  <a:moveTo>
                    <a:pt x="2250693" y="434848"/>
                  </a:moveTo>
                  <a:lnTo>
                    <a:pt x="2250693" y="337312"/>
                  </a:lnTo>
                </a:path>
                <a:path w="2891155" h="2134870">
                  <a:moveTo>
                    <a:pt x="2250693" y="240537"/>
                  </a:moveTo>
                  <a:lnTo>
                    <a:pt x="2250693" y="143001"/>
                  </a:lnTo>
                </a:path>
                <a:path w="2891155" h="2134870">
                  <a:moveTo>
                    <a:pt x="2250693" y="45466"/>
                  </a:moveTo>
                  <a:lnTo>
                    <a:pt x="2250693" y="0"/>
                  </a:lnTo>
                </a:path>
                <a:path w="2891155" h="2134870">
                  <a:moveTo>
                    <a:pt x="2348229" y="2090674"/>
                  </a:moveTo>
                  <a:lnTo>
                    <a:pt x="2348229" y="1993138"/>
                  </a:lnTo>
                </a:path>
                <a:path w="2891155" h="2134870">
                  <a:moveTo>
                    <a:pt x="2348229" y="1895602"/>
                  </a:moveTo>
                  <a:lnTo>
                    <a:pt x="2348229" y="1798828"/>
                  </a:lnTo>
                </a:path>
                <a:path w="2891155" h="2134870">
                  <a:moveTo>
                    <a:pt x="2348229" y="1701292"/>
                  </a:moveTo>
                  <a:lnTo>
                    <a:pt x="2348229" y="1603756"/>
                  </a:lnTo>
                </a:path>
                <a:path w="2891155" h="2134870">
                  <a:moveTo>
                    <a:pt x="2348229" y="1506220"/>
                  </a:moveTo>
                  <a:lnTo>
                    <a:pt x="2348229" y="1408684"/>
                  </a:lnTo>
                </a:path>
                <a:path w="2891155" h="2134870">
                  <a:moveTo>
                    <a:pt x="2348229" y="1311148"/>
                  </a:moveTo>
                  <a:lnTo>
                    <a:pt x="2348229" y="1214374"/>
                  </a:lnTo>
                </a:path>
                <a:path w="2891155" h="2134870">
                  <a:moveTo>
                    <a:pt x="2348229" y="1116838"/>
                  </a:moveTo>
                  <a:lnTo>
                    <a:pt x="2348229" y="1019301"/>
                  </a:lnTo>
                </a:path>
                <a:path w="2891155" h="2134870">
                  <a:moveTo>
                    <a:pt x="2348229" y="921766"/>
                  </a:moveTo>
                  <a:lnTo>
                    <a:pt x="2348229" y="824230"/>
                  </a:lnTo>
                </a:path>
                <a:path w="2891155" h="2134870">
                  <a:moveTo>
                    <a:pt x="2348229" y="727456"/>
                  </a:moveTo>
                  <a:lnTo>
                    <a:pt x="2348229" y="629920"/>
                  </a:lnTo>
                </a:path>
                <a:path w="2891155" h="2134870">
                  <a:moveTo>
                    <a:pt x="2348229" y="532384"/>
                  </a:moveTo>
                  <a:lnTo>
                    <a:pt x="2348229" y="434848"/>
                  </a:lnTo>
                </a:path>
                <a:path w="2891155" h="2134870">
                  <a:moveTo>
                    <a:pt x="2348229" y="337312"/>
                  </a:moveTo>
                  <a:lnTo>
                    <a:pt x="2348229" y="240537"/>
                  </a:lnTo>
                </a:path>
                <a:path w="2891155" h="2134870">
                  <a:moveTo>
                    <a:pt x="2348229" y="143001"/>
                  </a:moveTo>
                  <a:lnTo>
                    <a:pt x="2348229" y="45466"/>
                  </a:lnTo>
                </a:path>
                <a:path w="2891155" h="2134870">
                  <a:moveTo>
                    <a:pt x="2445766" y="2134616"/>
                  </a:moveTo>
                  <a:lnTo>
                    <a:pt x="2445766" y="2090674"/>
                  </a:lnTo>
                </a:path>
                <a:path w="2891155" h="2134870">
                  <a:moveTo>
                    <a:pt x="2445766" y="1993138"/>
                  </a:moveTo>
                  <a:lnTo>
                    <a:pt x="2445766" y="1895602"/>
                  </a:lnTo>
                </a:path>
                <a:path w="2891155" h="2134870">
                  <a:moveTo>
                    <a:pt x="2445766" y="1798828"/>
                  </a:moveTo>
                  <a:lnTo>
                    <a:pt x="2445766" y="1701292"/>
                  </a:lnTo>
                </a:path>
                <a:path w="2891155" h="2134870">
                  <a:moveTo>
                    <a:pt x="2445766" y="1603756"/>
                  </a:moveTo>
                  <a:lnTo>
                    <a:pt x="2445766" y="1506220"/>
                  </a:lnTo>
                </a:path>
                <a:path w="2891155" h="2134870">
                  <a:moveTo>
                    <a:pt x="2445766" y="1408684"/>
                  </a:moveTo>
                  <a:lnTo>
                    <a:pt x="2445766" y="1311148"/>
                  </a:lnTo>
                </a:path>
                <a:path w="2891155" h="2134870">
                  <a:moveTo>
                    <a:pt x="2445766" y="1214374"/>
                  </a:moveTo>
                  <a:lnTo>
                    <a:pt x="2445766" y="1116838"/>
                  </a:lnTo>
                </a:path>
                <a:path w="2891155" h="2134870">
                  <a:moveTo>
                    <a:pt x="2445766" y="1019301"/>
                  </a:moveTo>
                  <a:lnTo>
                    <a:pt x="2445766" y="921766"/>
                  </a:lnTo>
                </a:path>
                <a:path w="2891155" h="2134870">
                  <a:moveTo>
                    <a:pt x="2445766" y="824230"/>
                  </a:moveTo>
                  <a:lnTo>
                    <a:pt x="2445766" y="727456"/>
                  </a:lnTo>
                </a:path>
                <a:path w="2891155" h="2134870">
                  <a:moveTo>
                    <a:pt x="2445766" y="629920"/>
                  </a:moveTo>
                  <a:lnTo>
                    <a:pt x="2445766" y="532384"/>
                  </a:lnTo>
                </a:path>
                <a:path w="2891155" h="2134870">
                  <a:moveTo>
                    <a:pt x="2445766" y="434848"/>
                  </a:moveTo>
                  <a:lnTo>
                    <a:pt x="2445766" y="337312"/>
                  </a:lnTo>
                </a:path>
                <a:path w="2891155" h="2134870">
                  <a:moveTo>
                    <a:pt x="2445766" y="240537"/>
                  </a:moveTo>
                  <a:lnTo>
                    <a:pt x="2445766" y="143001"/>
                  </a:lnTo>
                </a:path>
                <a:path w="2891155" h="2134870">
                  <a:moveTo>
                    <a:pt x="2445766" y="45466"/>
                  </a:moveTo>
                  <a:lnTo>
                    <a:pt x="2445766" y="0"/>
                  </a:lnTo>
                </a:path>
                <a:path w="2891155" h="2134870">
                  <a:moveTo>
                    <a:pt x="2543302" y="2090674"/>
                  </a:moveTo>
                  <a:lnTo>
                    <a:pt x="2543302" y="1993138"/>
                  </a:lnTo>
                </a:path>
                <a:path w="2891155" h="2134870">
                  <a:moveTo>
                    <a:pt x="2543302" y="1895602"/>
                  </a:moveTo>
                  <a:lnTo>
                    <a:pt x="2543302" y="1798828"/>
                  </a:lnTo>
                </a:path>
                <a:path w="2891155" h="2134870">
                  <a:moveTo>
                    <a:pt x="2543302" y="1701292"/>
                  </a:moveTo>
                  <a:lnTo>
                    <a:pt x="2543302" y="1603756"/>
                  </a:lnTo>
                </a:path>
                <a:path w="2891155" h="2134870">
                  <a:moveTo>
                    <a:pt x="2543302" y="1506220"/>
                  </a:moveTo>
                  <a:lnTo>
                    <a:pt x="2543302" y="1408684"/>
                  </a:lnTo>
                </a:path>
                <a:path w="2891155" h="2134870">
                  <a:moveTo>
                    <a:pt x="2543302" y="1311148"/>
                  </a:moveTo>
                  <a:lnTo>
                    <a:pt x="2543302" y="1214374"/>
                  </a:lnTo>
                </a:path>
                <a:path w="2891155" h="2134870">
                  <a:moveTo>
                    <a:pt x="2543302" y="1116838"/>
                  </a:moveTo>
                  <a:lnTo>
                    <a:pt x="2543302" y="1019301"/>
                  </a:lnTo>
                </a:path>
                <a:path w="2891155" h="2134870">
                  <a:moveTo>
                    <a:pt x="2543302" y="921766"/>
                  </a:moveTo>
                  <a:lnTo>
                    <a:pt x="2543302" y="824230"/>
                  </a:lnTo>
                </a:path>
                <a:path w="2891155" h="2134870">
                  <a:moveTo>
                    <a:pt x="2543302" y="727456"/>
                  </a:moveTo>
                  <a:lnTo>
                    <a:pt x="2543302" y="629920"/>
                  </a:lnTo>
                </a:path>
                <a:path w="2891155" h="2134870">
                  <a:moveTo>
                    <a:pt x="2543302" y="532384"/>
                  </a:moveTo>
                  <a:lnTo>
                    <a:pt x="2543302" y="434848"/>
                  </a:lnTo>
                </a:path>
                <a:path w="2891155" h="2134870">
                  <a:moveTo>
                    <a:pt x="2543302" y="337312"/>
                  </a:moveTo>
                  <a:lnTo>
                    <a:pt x="2543302" y="240537"/>
                  </a:lnTo>
                </a:path>
                <a:path w="2891155" h="2134870">
                  <a:moveTo>
                    <a:pt x="2543302" y="143001"/>
                  </a:moveTo>
                  <a:lnTo>
                    <a:pt x="2543302" y="45466"/>
                  </a:lnTo>
                </a:path>
                <a:path w="2891155" h="2134870">
                  <a:moveTo>
                    <a:pt x="2640837" y="2134616"/>
                  </a:moveTo>
                  <a:lnTo>
                    <a:pt x="2640837" y="2090674"/>
                  </a:lnTo>
                </a:path>
                <a:path w="2891155" h="2134870">
                  <a:moveTo>
                    <a:pt x="2640837" y="1993138"/>
                  </a:moveTo>
                  <a:lnTo>
                    <a:pt x="2640837" y="1895602"/>
                  </a:lnTo>
                </a:path>
                <a:path w="2891155" h="2134870">
                  <a:moveTo>
                    <a:pt x="2640837" y="1798828"/>
                  </a:moveTo>
                  <a:lnTo>
                    <a:pt x="2640837" y="1701292"/>
                  </a:lnTo>
                </a:path>
                <a:path w="2891155" h="2134870">
                  <a:moveTo>
                    <a:pt x="2640837" y="1603756"/>
                  </a:moveTo>
                  <a:lnTo>
                    <a:pt x="2640837" y="1506220"/>
                  </a:lnTo>
                </a:path>
                <a:path w="2891155" h="2134870">
                  <a:moveTo>
                    <a:pt x="2640837" y="1408684"/>
                  </a:moveTo>
                  <a:lnTo>
                    <a:pt x="2640837" y="1311148"/>
                  </a:lnTo>
                </a:path>
                <a:path w="2891155" h="2134870">
                  <a:moveTo>
                    <a:pt x="2640837" y="1214374"/>
                  </a:moveTo>
                  <a:lnTo>
                    <a:pt x="2640837" y="1116838"/>
                  </a:lnTo>
                </a:path>
                <a:path w="2891155" h="2134870">
                  <a:moveTo>
                    <a:pt x="2640837" y="1019301"/>
                  </a:moveTo>
                  <a:lnTo>
                    <a:pt x="2640837" y="921766"/>
                  </a:lnTo>
                </a:path>
                <a:path w="2891155" h="2134870">
                  <a:moveTo>
                    <a:pt x="2640837" y="824230"/>
                  </a:moveTo>
                  <a:lnTo>
                    <a:pt x="2640837" y="727456"/>
                  </a:lnTo>
                </a:path>
                <a:path w="2891155" h="2134870">
                  <a:moveTo>
                    <a:pt x="2640837" y="629920"/>
                  </a:moveTo>
                  <a:lnTo>
                    <a:pt x="2640837" y="532384"/>
                  </a:lnTo>
                </a:path>
                <a:path w="2891155" h="2134870">
                  <a:moveTo>
                    <a:pt x="2640837" y="434848"/>
                  </a:moveTo>
                  <a:lnTo>
                    <a:pt x="2640837" y="337312"/>
                  </a:lnTo>
                </a:path>
                <a:path w="2891155" h="2134870">
                  <a:moveTo>
                    <a:pt x="2640837" y="240537"/>
                  </a:moveTo>
                  <a:lnTo>
                    <a:pt x="2640837" y="143001"/>
                  </a:lnTo>
                </a:path>
                <a:path w="2891155" h="2134870">
                  <a:moveTo>
                    <a:pt x="2640837" y="45466"/>
                  </a:moveTo>
                  <a:lnTo>
                    <a:pt x="2640837" y="0"/>
                  </a:lnTo>
                </a:path>
                <a:path w="2891155" h="2134870">
                  <a:moveTo>
                    <a:pt x="2737612" y="2090674"/>
                  </a:moveTo>
                  <a:lnTo>
                    <a:pt x="2737612" y="1993138"/>
                  </a:lnTo>
                </a:path>
                <a:path w="2891155" h="2134870">
                  <a:moveTo>
                    <a:pt x="2737612" y="1895602"/>
                  </a:moveTo>
                  <a:lnTo>
                    <a:pt x="2737612" y="1798828"/>
                  </a:lnTo>
                </a:path>
                <a:path w="2891155" h="2134870">
                  <a:moveTo>
                    <a:pt x="2737612" y="1701292"/>
                  </a:moveTo>
                  <a:lnTo>
                    <a:pt x="2737612" y="1603756"/>
                  </a:lnTo>
                </a:path>
                <a:path w="2891155" h="2134870">
                  <a:moveTo>
                    <a:pt x="2737612" y="1506220"/>
                  </a:moveTo>
                  <a:lnTo>
                    <a:pt x="2737612" y="1408684"/>
                  </a:lnTo>
                </a:path>
                <a:path w="2891155" h="2134870">
                  <a:moveTo>
                    <a:pt x="2737612" y="1311148"/>
                  </a:moveTo>
                  <a:lnTo>
                    <a:pt x="2737612" y="1214374"/>
                  </a:lnTo>
                </a:path>
                <a:path w="2891155" h="2134870">
                  <a:moveTo>
                    <a:pt x="2737612" y="1116838"/>
                  </a:moveTo>
                  <a:lnTo>
                    <a:pt x="2737612" y="1019301"/>
                  </a:lnTo>
                </a:path>
                <a:path w="2891155" h="2134870">
                  <a:moveTo>
                    <a:pt x="2737612" y="921766"/>
                  </a:moveTo>
                  <a:lnTo>
                    <a:pt x="2737612" y="824230"/>
                  </a:lnTo>
                </a:path>
                <a:path w="2891155" h="2134870">
                  <a:moveTo>
                    <a:pt x="2737612" y="727456"/>
                  </a:moveTo>
                  <a:lnTo>
                    <a:pt x="2737612" y="629920"/>
                  </a:lnTo>
                </a:path>
                <a:path w="2891155" h="2134870">
                  <a:moveTo>
                    <a:pt x="2737612" y="532384"/>
                  </a:moveTo>
                  <a:lnTo>
                    <a:pt x="2737612" y="434848"/>
                  </a:lnTo>
                </a:path>
                <a:path w="2891155" h="2134870">
                  <a:moveTo>
                    <a:pt x="2737612" y="337312"/>
                  </a:moveTo>
                  <a:lnTo>
                    <a:pt x="2737612" y="240537"/>
                  </a:lnTo>
                </a:path>
                <a:path w="2891155" h="2134870">
                  <a:moveTo>
                    <a:pt x="2737612" y="143001"/>
                  </a:moveTo>
                  <a:lnTo>
                    <a:pt x="2737612" y="45466"/>
                  </a:lnTo>
                </a:path>
                <a:path w="2891155" h="2134870">
                  <a:moveTo>
                    <a:pt x="2835021" y="2134616"/>
                  </a:moveTo>
                  <a:lnTo>
                    <a:pt x="2835021" y="2090674"/>
                  </a:lnTo>
                </a:path>
                <a:path w="2891155" h="2134870">
                  <a:moveTo>
                    <a:pt x="2835021" y="1993138"/>
                  </a:moveTo>
                  <a:lnTo>
                    <a:pt x="2835021" y="1895602"/>
                  </a:lnTo>
                </a:path>
                <a:path w="2891155" h="2134870">
                  <a:moveTo>
                    <a:pt x="2835021" y="1798828"/>
                  </a:moveTo>
                  <a:lnTo>
                    <a:pt x="2835021" y="1701292"/>
                  </a:lnTo>
                </a:path>
                <a:path w="2891155" h="2134870">
                  <a:moveTo>
                    <a:pt x="2835021" y="1603756"/>
                  </a:moveTo>
                  <a:lnTo>
                    <a:pt x="2835021" y="1506220"/>
                  </a:lnTo>
                </a:path>
                <a:path w="2891155" h="2134870">
                  <a:moveTo>
                    <a:pt x="2835021" y="1408684"/>
                  </a:moveTo>
                  <a:lnTo>
                    <a:pt x="2835021" y="1311148"/>
                  </a:lnTo>
                </a:path>
                <a:path w="2891155" h="2134870">
                  <a:moveTo>
                    <a:pt x="2835021" y="1214374"/>
                  </a:moveTo>
                  <a:lnTo>
                    <a:pt x="2835021" y="1116838"/>
                  </a:lnTo>
                </a:path>
                <a:path w="2891155" h="2134870">
                  <a:moveTo>
                    <a:pt x="2835021" y="1019301"/>
                  </a:moveTo>
                  <a:lnTo>
                    <a:pt x="2835021" y="921766"/>
                  </a:lnTo>
                </a:path>
                <a:path w="2891155" h="2134870">
                  <a:moveTo>
                    <a:pt x="2835021" y="824230"/>
                  </a:moveTo>
                  <a:lnTo>
                    <a:pt x="2835021" y="727456"/>
                  </a:lnTo>
                </a:path>
                <a:path w="2891155" h="2134870">
                  <a:moveTo>
                    <a:pt x="2835021" y="629920"/>
                  </a:moveTo>
                  <a:lnTo>
                    <a:pt x="2835021" y="532384"/>
                  </a:lnTo>
                </a:path>
                <a:path w="2891155" h="2134870">
                  <a:moveTo>
                    <a:pt x="2835021" y="434848"/>
                  </a:moveTo>
                  <a:lnTo>
                    <a:pt x="2835021" y="337312"/>
                  </a:lnTo>
                </a:path>
                <a:path w="2891155" h="2134870">
                  <a:moveTo>
                    <a:pt x="2835021" y="240537"/>
                  </a:moveTo>
                  <a:lnTo>
                    <a:pt x="2835021" y="143001"/>
                  </a:lnTo>
                </a:path>
                <a:path w="2891155" h="2134870">
                  <a:moveTo>
                    <a:pt x="2835021" y="45466"/>
                  </a:moveTo>
                  <a:lnTo>
                    <a:pt x="2835021" y="0"/>
                  </a:lnTo>
                </a:path>
                <a:path w="2891155" h="2134870">
                  <a:moveTo>
                    <a:pt x="48387" y="2090674"/>
                  </a:moveTo>
                  <a:lnTo>
                    <a:pt x="48387" y="1993138"/>
                  </a:lnTo>
                </a:path>
                <a:path w="2891155" h="2134870">
                  <a:moveTo>
                    <a:pt x="48387" y="1895602"/>
                  </a:moveTo>
                  <a:lnTo>
                    <a:pt x="48387" y="1798828"/>
                  </a:lnTo>
                </a:path>
                <a:path w="2891155" h="2134870">
                  <a:moveTo>
                    <a:pt x="48387" y="1701292"/>
                  </a:moveTo>
                  <a:lnTo>
                    <a:pt x="48387" y="1603756"/>
                  </a:lnTo>
                </a:path>
                <a:path w="2891155" h="2134870">
                  <a:moveTo>
                    <a:pt x="48387" y="1506220"/>
                  </a:moveTo>
                  <a:lnTo>
                    <a:pt x="48387" y="1408684"/>
                  </a:lnTo>
                </a:path>
                <a:path w="2891155" h="2134870">
                  <a:moveTo>
                    <a:pt x="48387" y="1311148"/>
                  </a:moveTo>
                  <a:lnTo>
                    <a:pt x="48387" y="1214374"/>
                  </a:lnTo>
                </a:path>
                <a:path w="2891155" h="2134870">
                  <a:moveTo>
                    <a:pt x="48387" y="1116838"/>
                  </a:moveTo>
                  <a:lnTo>
                    <a:pt x="48387" y="1019301"/>
                  </a:lnTo>
                </a:path>
                <a:path w="2891155" h="2134870">
                  <a:moveTo>
                    <a:pt x="48387" y="921766"/>
                  </a:moveTo>
                  <a:lnTo>
                    <a:pt x="48387" y="824230"/>
                  </a:lnTo>
                </a:path>
                <a:path w="2891155" h="2134870">
                  <a:moveTo>
                    <a:pt x="48387" y="727456"/>
                  </a:moveTo>
                  <a:lnTo>
                    <a:pt x="48387" y="629920"/>
                  </a:lnTo>
                </a:path>
                <a:path w="2891155" h="2134870">
                  <a:moveTo>
                    <a:pt x="48387" y="532384"/>
                  </a:moveTo>
                  <a:lnTo>
                    <a:pt x="48387" y="434848"/>
                  </a:lnTo>
                </a:path>
                <a:path w="2891155" h="2134870">
                  <a:moveTo>
                    <a:pt x="48387" y="337312"/>
                  </a:moveTo>
                  <a:lnTo>
                    <a:pt x="48387" y="240537"/>
                  </a:lnTo>
                </a:path>
                <a:path w="2891155" h="2134870">
                  <a:moveTo>
                    <a:pt x="48387" y="143001"/>
                  </a:moveTo>
                  <a:lnTo>
                    <a:pt x="48387" y="45466"/>
                  </a:lnTo>
                </a:path>
                <a:path w="2891155" h="2134870">
                  <a:moveTo>
                    <a:pt x="145923" y="2134616"/>
                  </a:moveTo>
                  <a:lnTo>
                    <a:pt x="145923" y="2090674"/>
                  </a:lnTo>
                </a:path>
                <a:path w="2891155" h="2134870">
                  <a:moveTo>
                    <a:pt x="145923" y="1993138"/>
                  </a:moveTo>
                  <a:lnTo>
                    <a:pt x="145923" y="1895602"/>
                  </a:lnTo>
                </a:path>
                <a:path w="2891155" h="2134870">
                  <a:moveTo>
                    <a:pt x="145923" y="1798828"/>
                  </a:moveTo>
                  <a:lnTo>
                    <a:pt x="145923" y="1701292"/>
                  </a:lnTo>
                </a:path>
                <a:path w="2891155" h="2134870">
                  <a:moveTo>
                    <a:pt x="145923" y="1603756"/>
                  </a:moveTo>
                  <a:lnTo>
                    <a:pt x="145923" y="1506220"/>
                  </a:lnTo>
                </a:path>
                <a:path w="2891155" h="2134870">
                  <a:moveTo>
                    <a:pt x="145923" y="1408684"/>
                  </a:moveTo>
                  <a:lnTo>
                    <a:pt x="145923" y="1311148"/>
                  </a:lnTo>
                </a:path>
                <a:path w="2891155" h="2134870">
                  <a:moveTo>
                    <a:pt x="145923" y="1214374"/>
                  </a:moveTo>
                  <a:lnTo>
                    <a:pt x="145923" y="1116838"/>
                  </a:lnTo>
                </a:path>
                <a:path w="2891155" h="2134870">
                  <a:moveTo>
                    <a:pt x="145923" y="1019301"/>
                  </a:moveTo>
                  <a:lnTo>
                    <a:pt x="145923" y="921766"/>
                  </a:lnTo>
                </a:path>
                <a:path w="2891155" h="2134870">
                  <a:moveTo>
                    <a:pt x="145923" y="824230"/>
                  </a:moveTo>
                  <a:lnTo>
                    <a:pt x="145923" y="727456"/>
                  </a:lnTo>
                </a:path>
                <a:path w="2891155" h="2134870">
                  <a:moveTo>
                    <a:pt x="145923" y="629920"/>
                  </a:moveTo>
                  <a:lnTo>
                    <a:pt x="145923" y="532384"/>
                  </a:lnTo>
                </a:path>
                <a:path w="2891155" h="2134870">
                  <a:moveTo>
                    <a:pt x="145923" y="434848"/>
                  </a:moveTo>
                  <a:lnTo>
                    <a:pt x="145923" y="337312"/>
                  </a:lnTo>
                </a:path>
                <a:path w="2891155" h="2134870">
                  <a:moveTo>
                    <a:pt x="145923" y="240537"/>
                  </a:moveTo>
                  <a:lnTo>
                    <a:pt x="145923" y="143001"/>
                  </a:lnTo>
                </a:path>
                <a:path w="2891155" h="2134870">
                  <a:moveTo>
                    <a:pt x="145923" y="45466"/>
                  </a:moveTo>
                  <a:lnTo>
                    <a:pt x="145923" y="0"/>
                  </a:lnTo>
                </a:path>
                <a:path w="2891155" h="2134870">
                  <a:moveTo>
                    <a:pt x="242697" y="2090674"/>
                  </a:moveTo>
                  <a:lnTo>
                    <a:pt x="242697" y="1993138"/>
                  </a:lnTo>
                </a:path>
                <a:path w="2891155" h="2134870">
                  <a:moveTo>
                    <a:pt x="242697" y="1895602"/>
                  </a:moveTo>
                  <a:lnTo>
                    <a:pt x="242697" y="1798828"/>
                  </a:lnTo>
                </a:path>
                <a:path w="2891155" h="2134870">
                  <a:moveTo>
                    <a:pt x="242697" y="1701292"/>
                  </a:moveTo>
                  <a:lnTo>
                    <a:pt x="242697" y="1603756"/>
                  </a:lnTo>
                </a:path>
                <a:path w="2891155" h="2134870">
                  <a:moveTo>
                    <a:pt x="242697" y="1506220"/>
                  </a:moveTo>
                  <a:lnTo>
                    <a:pt x="242697" y="1408684"/>
                  </a:lnTo>
                </a:path>
                <a:path w="2891155" h="2134870">
                  <a:moveTo>
                    <a:pt x="242697" y="1311148"/>
                  </a:moveTo>
                  <a:lnTo>
                    <a:pt x="242697" y="1214374"/>
                  </a:lnTo>
                </a:path>
                <a:path w="2891155" h="2134870">
                  <a:moveTo>
                    <a:pt x="242697" y="1116838"/>
                  </a:moveTo>
                  <a:lnTo>
                    <a:pt x="242697" y="1019301"/>
                  </a:lnTo>
                </a:path>
                <a:path w="2891155" h="2134870">
                  <a:moveTo>
                    <a:pt x="242697" y="921766"/>
                  </a:moveTo>
                  <a:lnTo>
                    <a:pt x="242697" y="824230"/>
                  </a:lnTo>
                </a:path>
                <a:path w="2891155" h="2134870">
                  <a:moveTo>
                    <a:pt x="242697" y="727456"/>
                  </a:moveTo>
                  <a:lnTo>
                    <a:pt x="242697" y="629920"/>
                  </a:lnTo>
                </a:path>
                <a:path w="2891155" h="2134870">
                  <a:moveTo>
                    <a:pt x="242697" y="532384"/>
                  </a:moveTo>
                  <a:lnTo>
                    <a:pt x="242697" y="434848"/>
                  </a:lnTo>
                </a:path>
                <a:path w="2891155" h="2134870">
                  <a:moveTo>
                    <a:pt x="242697" y="337312"/>
                  </a:moveTo>
                  <a:lnTo>
                    <a:pt x="242697" y="240537"/>
                  </a:lnTo>
                </a:path>
                <a:path w="2891155" h="2134870">
                  <a:moveTo>
                    <a:pt x="242697" y="143001"/>
                  </a:moveTo>
                  <a:lnTo>
                    <a:pt x="242697" y="45466"/>
                  </a:lnTo>
                </a:path>
                <a:path w="2891155" h="2134870">
                  <a:moveTo>
                    <a:pt x="340233" y="2134616"/>
                  </a:moveTo>
                  <a:lnTo>
                    <a:pt x="340233" y="2090674"/>
                  </a:lnTo>
                </a:path>
                <a:path w="2891155" h="2134870">
                  <a:moveTo>
                    <a:pt x="340233" y="1993138"/>
                  </a:moveTo>
                  <a:lnTo>
                    <a:pt x="340233" y="1895602"/>
                  </a:lnTo>
                </a:path>
                <a:path w="2891155" h="2134870">
                  <a:moveTo>
                    <a:pt x="340233" y="1798828"/>
                  </a:moveTo>
                  <a:lnTo>
                    <a:pt x="340233" y="1701292"/>
                  </a:lnTo>
                </a:path>
                <a:path w="2891155" h="2134870">
                  <a:moveTo>
                    <a:pt x="340233" y="1603756"/>
                  </a:moveTo>
                  <a:lnTo>
                    <a:pt x="340233" y="1506220"/>
                  </a:lnTo>
                </a:path>
                <a:path w="2891155" h="2134870">
                  <a:moveTo>
                    <a:pt x="340233" y="1408684"/>
                  </a:moveTo>
                  <a:lnTo>
                    <a:pt x="340233" y="1311148"/>
                  </a:lnTo>
                </a:path>
                <a:path w="2891155" h="2134870">
                  <a:moveTo>
                    <a:pt x="340233" y="1214374"/>
                  </a:moveTo>
                  <a:lnTo>
                    <a:pt x="340233" y="1116838"/>
                  </a:lnTo>
                </a:path>
                <a:path w="2891155" h="2134870">
                  <a:moveTo>
                    <a:pt x="340233" y="1019301"/>
                  </a:moveTo>
                  <a:lnTo>
                    <a:pt x="340233" y="921766"/>
                  </a:lnTo>
                </a:path>
                <a:path w="2891155" h="2134870">
                  <a:moveTo>
                    <a:pt x="340233" y="824230"/>
                  </a:moveTo>
                  <a:lnTo>
                    <a:pt x="340233" y="727456"/>
                  </a:lnTo>
                </a:path>
                <a:path w="2891155" h="2134870">
                  <a:moveTo>
                    <a:pt x="340233" y="629920"/>
                  </a:moveTo>
                  <a:lnTo>
                    <a:pt x="340233" y="532384"/>
                  </a:lnTo>
                </a:path>
                <a:path w="2891155" h="2134870">
                  <a:moveTo>
                    <a:pt x="340233" y="434848"/>
                  </a:moveTo>
                  <a:lnTo>
                    <a:pt x="340233" y="337312"/>
                  </a:lnTo>
                </a:path>
                <a:path w="2891155" h="2134870">
                  <a:moveTo>
                    <a:pt x="340233" y="240537"/>
                  </a:moveTo>
                  <a:lnTo>
                    <a:pt x="340233" y="143001"/>
                  </a:lnTo>
                </a:path>
                <a:path w="2891155" h="2134870">
                  <a:moveTo>
                    <a:pt x="340233" y="45466"/>
                  </a:moveTo>
                  <a:lnTo>
                    <a:pt x="340233" y="0"/>
                  </a:lnTo>
                </a:path>
                <a:path w="2891155" h="2134870">
                  <a:moveTo>
                    <a:pt x="437641" y="2090674"/>
                  </a:moveTo>
                  <a:lnTo>
                    <a:pt x="437641" y="1993138"/>
                  </a:lnTo>
                </a:path>
                <a:path w="2891155" h="2134870">
                  <a:moveTo>
                    <a:pt x="437641" y="1895602"/>
                  </a:moveTo>
                  <a:lnTo>
                    <a:pt x="437641" y="1798828"/>
                  </a:lnTo>
                </a:path>
                <a:path w="2891155" h="2134870">
                  <a:moveTo>
                    <a:pt x="437641" y="1701292"/>
                  </a:moveTo>
                  <a:lnTo>
                    <a:pt x="437641" y="1603756"/>
                  </a:lnTo>
                </a:path>
                <a:path w="2891155" h="2134870">
                  <a:moveTo>
                    <a:pt x="437641" y="1506220"/>
                  </a:moveTo>
                  <a:lnTo>
                    <a:pt x="437641" y="1408684"/>
                  </a:lnTo>
                </a:path>
                <a:path w="2891155" h="2134870">
                  <a:moveTo>
                    <a:pt x="437641" y="1311148"/>
                  </a:moveTo>
                  <a:lnTo>
                    <a:pt x="437641" y="1214374"/>
                  </a:lnTo>
                </a:path>
                <a:path w="2891155" h="2134870">
                  <a:moveTo>
                    <a:pt x="437641" y="1116838"/>
                  </a:moveTo>
                  <a:lnTo>
                    <a:pt x="437641" y="1019301"/>
                  </a:lnTo>
                </a:path>
                <a:path w="2891155" h="2134870">
                  <a:moveTo>
                    <a:pt x="437641" y="921766"/>
                  </a:moveTo>
                  <a:lnTo>
                    <a:pt x="437641" y="824230"/>
                  </a:lnTo>
                </a:path>
                <a:path w="2891155" h="2134870">
                  <a:moveTo>
                    <a:pt x="437641" y="727456"/>
                  </a:moveTo>
                  <a:lnTo>
                    <a:pt x="437641" y="629920"/>
                  </a:lnTo>
                </a:path>
                <a:path w="2891155" h="2134870">
                  <a:moveTo>
                    <a:pt x="437641" y="532384"/>
                  </a:moveTo>
                  <a:lnTo>
                    <a:pt x="437641" y="434848"/>
                  </a:lnTo>
                </a:path>
                <a:path w="2891155" h="2134870">
                  <a:moveTo>
                    <a:pt x="437641" y="337312"/>
                  </a:moveTo>
                  <a:lnTo>
                    <a:pt x="437641" y="240537"/>
                  </a:lnTo>
                </a:path>
                <a:path w="2891155" h="2134870">
                  <a:moveTo>
                    <a:pt x="437641" y="143001"/>
                  </a:moveTo>
                  <a:lnTo>
                    <a:pt x="437641" y="45466"/>
                  </a:lnTo>
                </a:path>
                <a:path w="2891155" h="2134870">
                  <a:moveTo>
                    <a:pt x="535177" y="2134616"/>
                  </a:moveTo>
                  <a:lnTo>
                    <a:pt x="535177" y="2090674"/>
                  </a:lnTo>
                </a:path>
                <a:path w="2891155" h="2134870">
                  <a:moveTo>
                    <a:pt x="535177" y="1993138"/>
                  </a:moveTo>
                  <a:lnTo>
                    <a:pt x="535177" y="1895602"/>
                  </a:lnTo>
                </a:path>
                <a:path w="2891155" h="2134870">
                  <a:moveTo>
                    <a:pt x="535177" y="1798828"/>
                  </a:moveTo>
                  <a:lnTo>
                    <a:pt x="535177" y="1701292"/>
                  </a:lnTo>
                </a:path>
                <a:path w="2891155" h="2134870">
                  <a:moveTo>
                    <a:pt x="535177" y="1603756"/>
                  </a:moveTo>
                  <a:lnTo>
                    <a:pt x="535177" y="1506220"/>
                  </a:lnTo>
                </a:path>
                <a:path w="2891155" h="2134870">
                  <a:moveTo>
                    <a:pt x="535177" y="1408684"/>
                  </a:moveTo>
                  <a:lnTo>
                    <a:pt x="535177" y="1311148"/>
                  </a:lnTo>
                </a:path>
                <a:path w="2891155" h="2134870">
                  <a:moveTo>
                    <a:pt x="535177" y="1214374"/>
                  </a:moveTo>
                  <a:lnTo>
                    <a:pt x="535177" y="1116838"/>
                  </a:lnTo>
                </a:path>
                <a:path w="2891155" h="2134870">
                  <a:moveTo>
                    <a:pt x="535177" y="1019301"/>
                  </a:moveTo>
                  <a:lnTo>
                    <a:pt x="535177" y="921766"/>
                  </a:lnTo>
                </a:path>
                <a:path w="2891155" h="2134870">
                  <a:moveTo>
                    <a:pt x="535177" y="824230"/>
                  </a:moveTo>
                  <a:lnTo>
                    <a:pt x="535177" y="727456"/>
                  </a:lnTo>
                </a:path>
                <a:path w="2891155" h="2134870">
                  <a:moveTo>
                    <a:pt x="535177" y="629920"/>
                  </a:moveTo>
                  <a:lnTo>
                    <a:pt x="535177" y="532384"/>
                  </a:lnTo>
                </a:path>
                <a:path w="2891155" h="2134870">
                  <a:moveTo>
                    <a:pt x="535177" y="434848"/>
                  </a:moveTo>
                  <a:lnTo>
                    <a:pt x="535177" y="337312"/>
                  </a:lnTo>
                </a:path>
                <a:path w="2891155" h="2134870">
                  <a:moveTo>
                    <a:pt x="535177" y="240537"/>
                  </a:moveTo>
                  <a:lnTo>
                    <a:pt x="535177" y="143001"/>
                  </a:lnTo>
                </a:path>
                <a:path w="2891155" h="2134870">
                  <a:moveTo>
                    <a:pt x="535177" y="45466"/>
                  </a:moveTo>
                  <a:lnTo>
                    <a:pt x="535177" y="0"/>
                  </a:lnTo>
                </a:path>
                <a:path w="2891155" h="2134870">
                  <a:moveTo>
                    <a:pt x="632714" y="2090674"/>
                  </a:moveTo>
                  <a:lnTo>
                    <a:pt x="632714" y="1993138"/>
                  </a:lnTo>
                </a:path>
                <a:path w="2891155" h="2134870">
                  <a:moveTo>
                    <a:pt x="632714" y="1895602"/>
                  </a:moveTo>
                  <a:lnTo>
                    <a:pt x="632714" y="1798828"/>
                  </a:lnTo>
                </a:path>
                <a:path w="2891155" h="2134870">
                  <a:moveTo>
                    <a:pt x="632714" y="1701292"/>
                  </a:moveTo>
                  <a:lnTo>
                    <a:pt x="632714" y="1603756"/>
                  </a:lnTo>
                </a:path>
                <a:path w="2891155" h="2134870">
                  <a:moveTo>
                    <a:pt x="632714" y="1506220"/>
                  </a:moveTo>
                  <a:lnTo>
                    <a:pt x="632714" y="1408684"/>
                  </a:lnTo>
                </a:path>
                <a:path w="2891155" h="2134870">
                  <a:moveTo>
                    <a:pt x="632714" y="1311148"/>
                  </a:moveTo>
                  <a:lnTo>
                    <a:pt x="632714" y="1214374"/>
                  </a:lnTo>
                </a:path>
                <a:path w="2891155" h="2134870">
                  <a:moveTo>
                    <a:pt x="632714" y="1116838"/>
                  </a:moveTo>
                  <a:lnTo>
                    <a:pt x="632714" y="1019301"/>
                  </a:lnTo>
                </a:path>
                <a:path w="2891155" h="2134870">
                  <a:moveTo>
                    <a:pt x="632714" y="921766"/>
                  </a:moveTo>
                  <a:lnTo>
                    <a:pt x="632714" y="824230"/>
                  </a:lnTo>
                </a:path>
                <a:path w="2891155" h="2134870">
                  <a:moveTo>
                    <a:pt x="632714" y="727456"/>
                  </a:moveTo>
                  <a:lnTo>
                    <a:pt x="632714" y="629920"/>
                  </a:lnTo>
                </a:path>
                <a:path w="2891155" h="2134870">
                  <a:moveTo>
                    <a:pt x="632714" y="532384"/>
                  </a:moveTo>
                  <a:lnTo>
                    <a:pt x="632714" y="434848"/>
                  </a:lnTo>
                </a:path>
                <a:path w="2891155" h="2134870">
                  <a:moveTo>
                    <a:pt x="632714" y="337312"/>
                  </a:moveTo>
                  <a:lnTo>
                    <a:pt x="632714" y="240537"/>
                  </a:lnTo>
                </a:path>
                <a:path w="2891155" h="2134870">
                  <a:moveTo>
                    <a:pt x="632714" y="143001"/>
                  </a:moveTo>
                  <a:lnTo>
                    <a:pt x="632714" y="45466"/>
                  </a:lnTo>
                </a:path>
                <a:path w="2891155" h="2134870">
                  <a:moveTo>
                    <a:pt x="729487" y="2134616"/>
                  </a:moveTo>
                  <a:lnTo>
                    <a:pt x="729487" y="2090674"/>
                  </a:lnTo>
                </a:path>
                <a:path w="2891155" h="2134870">
                  <a:moveTo>
                    <a:pt x="729487" y="1993138"/>
                  </a:moveTo>
                  <a:lnTo>
                    <a:pt x="729487" y="1895602"/>
                  </a:lnTo>
                </a:path>
                <a:path w="2891155" h="2134870">
                  <a:moveTo>
                    <a:pt x="729487" y="1798828"/>
                  </a:moveTo>
                  <a:lnTo>
                    <a:pt x="729487" y="1701292"/>
                  </a:lnTo>
                </a:path>
                <a:path w="2891155" h="2134870">
                  <a:moveTo>
                    <a:pt x="729487" y="1603756"/>
                  </a:moveTo>
                  <a:lnTo>
                    <a:pt x="729487" y="1506220"/>
                  </a:lnTo>
                </a:path>
                <a:path w="2891155" h="2134870">
                  <a:moveTo>
                    <a:pt x="729487" y="1408684"/>
                  </a:moveTo>
                  <a:lnTo>
                    <a:pt x="729487" y="1311148"/>
                  </a:lnTo>
                </a:path>
                <a:path w="2891155" h="2134870">
                  <a:moveTo>
                    <a:pt x="729487" y="1214374"/>
                  </a:moveTo>
                  <a:lnTo>
                    <a:pt x="729487" y="1116838"/>
                  </a:lnTo>
                </a:path>
                <a:path w="2891155" h="2134870">
                  <a:moveTo>
                    <a:pt x="729487" y="1019301"/>
                  </a:moveTo>
                  <a:lnTo>
                    <a:pt x="729487" y="921766"/>
                  </a:lnTo>
                </a:path>
                <a:path w="2891155" h="2134870">
                  <a:moveTo>
                    <a:pt x="729487" y="824230"/>
                  </a:moveTo>
                  <a:lnTo>
                    <a:pt x="729487" y="727456"/>
                  </a:lnTo>
                </a:path>
                <a:path w="2891155" h="2134870">
                  <a:moveTo>
                    <a:pt x="729487" y="629920"/>
                  </a:moveTo>
                  <a:lnTo>
                    <a:pt x="729487" y="532384"/>
                  </a:lnTo>
                </a:path>
                <a:path w="2891155" h="2134870">
                  <a:moveTo>
                    <a:pt x="729487" y="434848"/>
                  </a:moveTo>
                  <a:lnTo>
                    <a:pt x="729487" y="337312"/>
                  </a:lnTo>
                </a:path>
                <a:path w="2891155" h="2134870">
                  <a:moveTo>
                    <a:pt x="729487" y="240537"/>
                  </a:moveTo>
                  <a:lnTo>
                    <a:pt x="729487" y="143001"/>
                  </a:lnTo>
                </a:path>
                <a:path w="2891155" h="2134870">
                  <a:moveTo>
                    <a:pt x="729487" y="45466"/>
                  </a:moveTo>
                  <a:lnTo>
                    <a:pt x="729487" y="0"/>
                  </a:lnTo>
                </a:path>
                <a:path w="2891155" h="2134870">
                  <a:moveTo>
                    <a:pt x="827024" y="2090674"/>
                  </a:moveTo>
                  <a:lnTo>
                    <a:pt x="827024" y="1993138"/>
                  </a:lnTo>
                </a:path>
                <a:path w="2891155" h="2134870">
                  <a:moveTo>
                    <a:pt x="827024" y="1895602"/>
                  </a:moveTo>
                  <a:lnTo>
                    <a:pt x="827024" y="1798828"/>
                  </a:lnTo>
                </a:path>
                <a:path w="2891155" h="2134870">
                  <a:moveTo>
                    <a:pt x="827024" y="1701292"/>
                  </a:moveTo>
                  <a:lnTo>
                    <a:pt x="827024" y="1603756"/>
                  </a:lnTo>
                </a:path>
                <a:path w="2891155" h="2134870">
                  <a:moveTo>
                    <a:pt x="827024" y="1506220"/>
                  </a:moveTo>
                  <a:lnTo>
                    <a:pt x="827024" y="1408684"/>
                  </a:lnTo>
                </a:path>
                <a:path w="2891155" h="2134870">
                  <a:moveTo>
                    <a:pt x="827024" y="1311148"/>
                  </a:moveTo>
                  <a:lnTo>
                    <a:pt x="827024" y="1214374"/>
                  </a:lnTo>
                </a:path>
                <a:path w="2891155" h="2134870">
                  <a:moveTo>
                    <a:pt x="827024" y="1116838"/>
                  </a:moveTo>
                  <a:lnTo>
                    <a:pt x="827024" y="1019301"/>
                  </a:lnTo>
                </a:path>
                <a:path w="2891155" h="2134870">
                  <a:moveTo>
                    <a:pt x="827024" y="921766"/>
                  </a:moveTo>
                  <a:lnTo>
                    <a:pt x="827024" y="824230"/>
                  </a:lnTo>
                </a:path>
                <a:path w="2891155" h="2134870">
                  <a:moveTo>
                    <a:pt x="827024" y="727456"/>
                  </a:moveTo>
                  <a:lnTo>
                    <a:pt x="827024" y="629920"/>
                  </a:lnTo>
                </a:path>
                <a:path w="2891155" h="2134870">
                  <a:moveTo>
                    <a:pt x="827024" y="532384"/>
                  </a:moveTo>
                  <a:lnTo>
                    <a:pt x="827024" y="434848"/>
                  </a:lnTo>
                </a:path>
                <a:path w="2891155" h="2134870">
                  <a:moveTo>
                    <a:pt x="827024" y="337312"/>
                  </a:moveTo>
                  <a:lnTo>
                    <a:pt x="827024" y="240537"/>
                  </a:lnTo>
                </a:path>
                <a:path w="2891155" h="2134870">
                  <a:moveTo>
                    <a:pt x="827024" y="143001"/>
                  </a:moveTo>
                  <a:lnTo>
                    <a:pt x="827024" y="45466"/>
                  </a:lnTo>
                </a:path>
                <a:path w="2891155" h="2134870">
                  <a:moveTo>
                    <a:pt x="924433" y="2134616"/>
                  </a:moveTo>
                  <a:lnTo>
                    <a:pt x="924433" y="2090674"/>
                  </a:lnTo>
                </a:path>
                <a:path w="2891155" h="2134870">
                  <a:moveTo>
                    <a:pt x="924433" y="1993138"/>
                  </a:moveTo>
                  <a:lnTo>
                    <a:pt x="924433" y="1895602"/>
                  </a:lnTo>
                </a:path>
                <a:path w="2891155" h="2134870">
                  <a:moveTo>
                    <a:pt x="924433" y="1798828"/>
                  </a:moveTo>
                  <a:lnTo>
                    <a:pt x="924433" y="1701292"/>
                  </a:lnTo>
                </a:path>
                <a:path w="2891155" h="2134870">
                  <a:moveTo>
                    <a:pt x="924433" y="1603756"/>
                  </a:moveTo>
                  <a:lnTo>
                    <a:pt x="924433" y="1506220"/>
                  </a:lnTo>
                </a:path>
                <a:path w="2891155" h="2134870">
                  <a:moveTo>
                    <a:pt x="924433" y="1408684"/>
                  </a:moveTo>
                  <a:lnTo>
                    <a:pt x="924433" y="1311148"/>
                  </a:lnTo>
                </a:path>
                <a:path w="2891155" h="2134870">
                  <a:moveTo>
                    <a:pt x="924433" y="1214374"/>
                  </a:moveTo>
                  <a:lnTo>
                    <a:pt x="924433" y="1116838"/>
                  </a:lnTo>
                </a:path>
                <a:path w="2891155" h="2134870">
                  <a:moveTo>
                    <a:pt x="924433" y="1019301"/>
                  </a:moveTo>
                  <a:lnTo>
                    <a:pt x="924433" y="921766"/>
                  </a:lnTo>
                </a:path>
                <a:path w="2891155" h="2134870">
                  <a:moveTo>
                    <a:pt x="924433" y="824230"/>
                  </a:moveTo>
                  <a:lnTo>
                    <a:pt x="924433" y="727456"/>
                  </a:lnTo>
                </a:path>
                <a:path w="2891155" h="2134870">
                  <a:moveTo>
                    <a:pt x="924433" y="629920"/>
                  </a:moveTo>
                  <a:lnTo>
                    <a:pt x="924433" y="532384"/>
                  </a:lnTo>
                </a:path>
                <a:path w="2891155" h="2134870">
                  <a:moveTo>
                    <a:pt x="924433" y="434848"/>
                  </a:moveTo>
                  <a:lnTo>
                    <a:pt x="924433" y="337312"/>
                  </a:lnTo>
                </a:path>
                <a:path w="2891155" h="2134870">
                  <a:moveTo>
                    <a:pt x="924433" y="240537"/>
                  </a:moveTo>
                  <a:lnTo>
                    <a:pt x="924433" y="143001"/>
                  </a:lnTo>
                </a:path>
                <a:path w="2891155" h="2134870">
                  <a:moveTo>
                    <a:pt x="924433" y="45466"/>
                  </a:moveTo>
                  <a:lnTo>
                    <a:pt x="924433" y="0"/>
                  </a:lnTo>
                </a:path>
                <a:path w="2891155" h="2134870">
                  <a:moveTo>
                    <a:pt x="1021968" y="2090674"/>
                  </a:moveTo>
                  <a:lnTo>
                    <a:pt x="1021968" y="1993138"/>
                  </a:lnTo>
                </a:path>
                <a:path w="2891155" h="2134870">
                  <a:moveTo>
                    <a:pt x="1021968" y="1895602"/>
                  </a:moveTo>
                  <a:lnTo>
                    <a:pt x="1021968" y="1798828"/>
                  </a:lnTo>
                </a:path>
                <a:path w="2891155" h="2134870">
                  <a:moveTo>
                    <a:pt x="1021968" y="1701292"/>
                  </a:moveTo>
                  <a:lnTo>
                    <a:pt x="1021968" y="1603756"/>
                  </a:lnTo>
                </a:path>
                <a:path w="2891155" h="2134870">
                  <a:moveTo>
                    <a:pt x="1021968" y="1506220"/>
                  </a:moveTo>
                  <a:lnTo>
                    <a:pt x="1021968" y="1408684"/>
                  </a:lnTo>
                </a:path>
                <a:path w="2891155" h="2134870">
                  <a:moveTo>
                    <a:pt x="1021968" y="1311148"/>
                  </a:moveTo>
                  <a:lnTo>
                    <a:pt x="1021968" y="1214374"/>
                  </a:lnTo>
                </a:path>
                <a:path w="2891155" h="2134870">
                  <a:moveTo>
                    <a:pt x="1021968" y="1116838"/>
                  </a:moveTo>
                  <a:lnTo>
                    <a:pt x="1021968" y="1019301"/>
                  </a:lnTo>
                </a:path>
                <a:path w="2891155" h="2134870">
                  <a:moveTo>
                    <a:pt x="1021968" y="921766"/>
                  </a:moveTo>
                  <a:lnTo>
                    <a:pt x="1021968" y="824230"/>
                  </a:lnTo>
                </a:path>
                <a:path w="2891155" h="2134870">
                  <a:moveTo>
                    <a:pt x="1021968" y="727456"/>
                  </a:moveTo>
                  <a:lnTo>
                    <a:pt x="1021968" y="629920"/>
                  </a:lnTo>
                </a:path>
                <a:path w="2891155" h="2134870">
                  <a:moveTo>
                    <a:pt x="1021968" y="532384"/>
                  </a:moveTo>
                  <a:lnTo>
                    <a:pt x="1021968" y="434848"/>
                  </a:lnTo>
                </a:path>
                <a:path w="2891155" h="2134870">
                  <a:moveTo>
                    <a:pt x="1021968" y="337312"/>
                  </a:moveTo>
                  <a:lnTo>
                    <a:pt x="1021968" y="240537"/>
                  </a:lnTo>
                </a:path>
                <a:path w="2891155" h="2134870">
                  <a:moveTo>
                    <a:pt x="1021968" y="143001"/>
                  </a:moveTo>
                  <a:lnTo>
                    <a:pt x="1021968" y="45466"/>
                  </a:lnTo>
                </a:path>
                <a:path w="2891155" h="2134870">
                  <a:moveTo>
                    <a:pt x="1119504" y="2134616"/>
                  </a:moveTo>
                  <a:lnTo>
                    <a:pt x="1119504" y="2090674"/>
                  </a:lnTo>
                </a:path>
                <a:path w="2891155" h="2134870">
                  <a:moveTo>
                    <a:pt x="1119504" y="1993138"/>
                  </a:moveTo>
                  <a:lnTo>
                    <a:pt x="1119504" y="1895602"/>
                  </a:lnTo>
                </a:path>
                <a:path w="2891155" h="2134870">
                  <a:moveTo>
                    <a:pt x="1119504" y="1798828"/>
                  </a:moveTo>
                  <a:lnTo>
                    <a:pt x="1119504" y="1701292"/>
                  </a:lnTo>
                </a:path>
                <a:path w="2891155" h="2134870">
                  <a:moveTo>
                    <a:pt x="1119504" y="1603756"/>
                  </a:moveTo>
                  <a:lnTo>
                    <a:pt x="1119504" y="1506220"/>
                  </a:lnTo>
                </a:path>
                <a:path w="2891155" h="2134870">
                  <a:moveTo>
                    <a:pt x="1119504" y="1408684"/>
                  </a:moveTo>
                  <a:lnTo>
                    <a:pt x="1119504" y="1311148"/>
                  </a:lnTo>
                </a:path>
                <a:path w="2891155" h="2134870">
                  <a:moveTo>
                    <a:pt x="1119504" y="1214374"/>
                  </a:moveTo>
                  <a:lnTo>
                    <a:pt x="1119504" y="1116838"/>
                  </a:lnTo>
                </a:path>
                <a:path w="2891155" h="2134870">
                  <a:moveTo>
                    <a:pt x="1119504" y="1019301"/>
                  </a:moveTo>
                  <a:lnTo>
                    <a:pt x="1119504" y="921766"/>
                  </a:lnTo>
                </a:path>
                <a:path w="2891155" h="2134870">
                  <a:moveTo>
                    <a:pt x="1119504" y="824230"/>
                  </a:moveTo>
                  <a:lnTo>
                    <a:pt x="1119504" y="727456"/>
                  </a:lnTo>
                </a:path>
                <a:path w="2891155" h="2134870">
                  <a:moveTo>
                    <a:pt x="1119504" y="629920"/>
                  </a:moveTo>
                  <a:lnTo>
                    <a:pt x="1119504" y="532384"/>
                  </a:lnTo>
                </a:path>
                <a:path w="2891155" h="2134870">
                  <a:moveTo>
                    <a:pt x="1119504" y="434848"/>
                  </a:moveTo>
                  <a:lnTo>
                    <a:pt x="1119504" y="337312"/>
                  </a:lnTo>
                </a:path>
                <a:path w="2891155" h="2134870">
                  <a:moveTo>
                    <a:pt x="1119504" y="240537"/>
                  </a:moveTo>
                  <a:lnTo>
                    <a:pt x="1119504" y="143001"/>
                  </a:lnTo>
                </a:path>
                <a:path w="2891155" h="2134870">
                  <a:moveTo>
                    <a:pt x="1119504" y="45466"/>
                  </a:moveTo>
                  <a:lnTo>
                    <a:pt x="1119504" y="0"/>
                  </a:lnTo>
                </a:path>
                <a:path w="2891155" h="2134870">
                  <a:moveTo>
                    <a:pt x="1216279" y="2090674"/>
                  </a:moveTo>
                  <a:lnTo>
                    <a:pt x="1216279" y="1993138"/>
                  </a:lnTo>
                </a:path>
                <a:path w="2891155" h="2134870">
                  <a:moveTo>
                    <a:pt x="1216279" y="1895602"/>
                  </a:moveTo>
                  <a:lnTo>
                    <a:pt x="1216279" y="1798828"/>
                  </a:lnTo>
                </a:path>
                <a:path w="2891155" h="2134870">
                  <a:moveTo>
                    <a:pt x="1216279" y="1701292"/>
                  </a:moveTo>
                  <a:lnTo>
                    <a:pt x="1216279" y="1603756"/>
                  </a:lnTo>
                </a:path>
                <a:path w="2891155" h="2134870">
                  <a:moveTo>
                    <a:pt x="1216279" y="1506220"/>
                  </a:moveTo>
                  <a:lnTo>
                    <a:pt x="1216279" y="1408684"/>
                  </a:lnTo>
                </a:path>
                <a:path w="2891155" h="2134870">
                  <a:moveTo>
                    <a:pt x="1216279" y="1311148"/>
                  </a:moveTo>
                  <a:lnTo>
                    <a:pt x="1216279" y="1214374"/>
                  </a:lnTo>
                </a:path>
                <a:path w="2891155" h="2134870">
                  <a:moveTo>
                    <a:pt x="1216279" y="1116838"/>
                  </a:moveTo>
                  <a:lnTo>
                    <a:pt x="1216279" y="1019301"/>
                  </a:lnTo>
                </a:path>
                <a:path w="2891155" h="2134870">
                  <a:moveTo>
                    <a:pt x="1216279" y="921766"/>
                  </a:moveTo>
                  <a:lnTo>
                    <a:pt x="1216279" y="824230"/>
                  </a:lnTo>
                </a:path>
                <a:path w="2891155" h="2134870">
                  <a:moveTo>
                    <a:pt x="1216279" y="727456"/>
                  </a:moveTo>
                  <a:lnTo>
                    <a:pt x="1216279" y="629920"/>
                  </a:lnTo>
                </a:path>
                <a:path w="2891155" h="2134870">
                  <a:moveTo>
                    <a:pt x="1216279" y="532384"/>
                  </a:moveTo>
                  <a:lnTo>
                    <a:pt x="1216279" y="434848"/>
                  </a:lnTo>
                </a:path>
                <a:path w="2891155" h="2134870">
                  <a:moveTo>
                    <a:pt x="1216279" y="337312"/>
                  </a:moveTo>
                  <a:lnTo>
                    <a:pt x="1216279" y="240537"/>
                  </a:lnTo>
                </a:path>
                <a:path w="2891155" h="2134870">
                  <a:moveTo>
                    <a:pt x="1216279" y="143001"/>
                  </a:moveTo>
                  <a:lnTo>
                    <a:pt x="1216279" y="45466"/>
                  </a:lnTo>
                </a:path>
                <a:path w="2891155" h="2134870">
                  <a:moveTo>
                    <a:pt x="1313814" y="2134616"/>
                  </a:moveTo>
                  <a:lnTo>
                    <a:pt x="1313814" y="2090674"/>
                  </a:lnTo>
                </a:path>
                <a:path w="2891155" h="2134870">
                  <a:moveTo>
                    <a:pt x="1313814" y="1993138"/>
                  </a:moveTo>
                  <a:lnTo>
                    <a:pt x="1313814" y="1895602"/>
                  </a:lnTo>
                </a:path>
                <a:path w="2891155" h="2134870">
                  <a:moveTo>
                    <a:pt x="1313814" y="1798828"/>
                  </a:moveTo>
                  <a:lnTo>
                    <a:pt x="1313814" y="1701292"/>
                  </a:lnTo>
                </a:path>
                <a:path w="2891155" h="2134870">
                  <a:moveTo>
                    <a:pt x="1313814" y="1603756"/>
                  </a:moveTo>
                  <a:lnTo>
                    <a:pt x="1313814" y="1506220"/>
                  </a:lnTo>
                </a:path>
                <a:path w="2891155" h="2134870">
                  <a:moveTo>
                    <a:pt x="1313814" y="1408684"/>
                  </a:moveTo>
                  <a:lnTo>
                    <a:pt x="1313814" y="1311148"/>
                  </a:lnTo>
                </a:path>
                <a:path w="2891155" h="2134870">
                  <a:moveTo>
                    <a:pt x="1313814" y="1214374"/>
                  </a:moveTo>
                  <a:lnTo>
                    <a:pt x="1313814" y="1116838"/>
                  </a:lnTo>
                </a:path>
                <a:path w="2891155" h="2134870">
                  <a:moveTo>
                    <a:pt x="1313814" y="1019301"/>
                  </a:moveTo>
                  <a:lnTo>
                    <a:pt x="1313814" y="921766"/>
                  </a:lnTo>
                </a:path>
                <a:path w="2891155" h="2134870">
                  <a:moveTo>
                    <a:pt x="1313814" y="824230"/>
                  </a:moveTo>
                  <a:lnTo>
                    <a:pt x="1313814" y="727456"/>
                  </a:lnTo>
                </a:path>
                <a:path w="2891155" h="2134870">
                  <a:moveTo>
                    <a:pt x="1313814" y="629920"/>
                  </a:moveTo>
                  <a:lnTo>
                    <a:pt x="1313814" y="532384"/>
                  </a:lnTo>
                </a:path>
                <a:path w="2891155" h="2134870">
                  <a:moveTo>
                    <a:pt x="1313814" y="434848"/>
                  </a:moveTo>
                  <a:lnTo>
                    <a:pt x="1313814" y="337312"/>
                  </a:lnTo>
                </a:path>
                <a:path w="2891155" h="2134870">
                  <a:moveTo>
                    <a:pt x="1313814" y="240537"/>
                  </a:moveTo>
                  <a:lnTo>
                    <a:pt x="1313814" y="143001"/>
                  </a:lnTo>
                </a:path>
                <a:path w="2891155" h="2134870">
                  <a:moveTo>
                    <a:pt x="1313814" y="45466"/>
                  </a:moveTo>
                  <a:lnTo>
                    <a:pt x="1313814" y="0"/>
                  </a:lnTo>
                </a:path>
                <a:path w="2891155" h="2134870">
                  <a:moveTo>
                    <a:pt x="1411351" y="2090674"/>
                  </a:moveTo>
                  <a:lnTo>
                    <a:pt x="1411351" y="1993138"/>
                  </a:lnTo>
                </a:path>
                <a:path w="2891155" h="2134870">
                  <a:moveTo>
                    <a:pt x="1411351" y="1895602"/>
                  </a:moveTo>
                  <a:lnTo>
                    <a:pt x="1411351" y="1798828"/>
                  </a:lnTo>
                </a:path>
                <a:path w="2891155" h="2134870">
                  <a:moveTo>
                    <a:pt x="1411351" y="1701292"/>
                  </a:moveTo>
                  <a:lnTo>
                    <a:pt x="1411351" y="1603756"/>
                  </a:lnTo>
                </a:path>
                <a:path w="2891155" h="2134870">
                  <a:moveTo>
                    <a:pt x="1411351" y="1506220"/>
                  </a:moveTo>
                  <a:lnTo>
                    <a:pt x="1411351" y="1408684"/>
                  </a:lnTo>
                </a:path>
                <a:path w="2891155" h="2134870">
                  <a:moveTo>
                    <a:pt x="1411351" y="1311148"/>
                  </a:moveTo>
                  <a:lnTo>
                    <a:pt x="1411351" y="1214374"/>
                  </a:lnTo>
                </a:path>
                <a:path w="2891155" h="2134870">
                  <a:moveTo>
                    <a:pt x="1411351" y="1116838"/>
                  </a:moveTo>
                  <a:lnTo>
                    <a:pt x="1411351" y="1019301"/>
                  </a:lnTo>
                </a:path>
                <a:path w="2891155" h="2134870">
                  <a:moveTo>
                    <a:pt x="1411351" y="921766"/>
                  </a:moveTo>
                  <a:lnTo>
                    <a:pt x="1411351" y="824230"/>
                  </a:lnTo>
                </a:path>
                <a:path w="2891155" h="2134870">
                  <a:moveTo>
                    <a:pt x="1411351" y="727456"/>
                  </a:moveTo>
                  <a:lnTo>
                    <a:pt x="1411351" y="629920"/>
                  </a:lnTo>
                </a:path>
                <a:path w="2891155" h="2134870">
                  <a:moveTo>
                    <a:pt x="1411351" y="532384"/>
                  </a:moveTo>
                  <a:lnTo>
                    <a:pt x="1411351" y="434848"/>
                  </a:lnTo>
                </a:path>
                <a:path w="2891155" h="2134870">
                  <a:moveTo>
                    <a:pt x="1411351" y="337312"/>
                  </a:moveTo>
                  <a:lnTo>
                    <a:pt x="1411351" y="240537"/>
                  </a:lnTo>
                </a:path>
                <a:path w="2891155" h="2134870">
                  <a:moveTo>
                    <a:pt x="1411351" y="143001"/>
                  </a:moveTo>
                  <a:lnTo>
                    <a:pt x="1411351" y="45466"/>
                  </a:lnTo>
                </a:path>
                <a:path w="2891155" h="2134870">
                  <a:moveTo>
                    <a:pt x="1508760" y="2134616"/>
                  </a:moveTo>
                  <a:lnTo>
                    <a:pt x="1508760" y="2090674"/>
                  </a:lnTo>
                </a:path>
                <a:path w="2891155" h="2134870">
                  <a:moveTo>
                    <a:pt x="1508760" y="1993138"/>
                  </a:moveTo>
                  <a:lnTo>
                    <a:pt x="1508760" y="1895602"/>
                  </a:lnTo>
                </a:path>
                <a:path w="2891155" h="2134870">
                  <a:moveTo>
                    <a:pt x="1508760" y="1798828"/>
                  </a:moveTo>
                  <a:lnTo>
                    <a:pt x="1508760" y="1701292"/>
                  </a:lnTo>
                </a:path>
                <a:path w="2891155" h="2134870">
                  <a:moveTo>
                    <a:pt x="1508760" y="1603756"/>
                  </a:moveTo>
                  <a:lnTo>
                    <a:pt x="1508760" y="1506220"/>
                  </a:lnTo>
                </a:path>
                <a:path w="2891155" h="2134870">
                  <a:moveTo>
                    <a:pt x="1508760" y="1408684"/>
                  </a:moveTo>
                  <a:lnTo>
                    <a:pt x="1508760" y="1311148"/>
                  </a:lnTo>
                </a:path>
                <a:path w="2891155" h="2134870">
                  <a:moveTo>
                    <a:pt x="1508760" y="1214374"/>
                  </a:moveTo>
                  <a:lnTo>
                    <a:pt x="1508760" y="1116838"/>
                  </a:lnTo>
                </a:path>
                <a:path w="2891155" h="2134870">
                  <a:moveTo>
                    <a:pt x="1508760" y="1019301"/>
                  </a:moveTo>
                  <a:lnTo>
                    <a:pt x="1508760" y="921766"/>
                  </a:lnTo>
                </a:path>
                <a:path w="2891155" h="2134870">
                  <a:moveTo>
                    <a:pt x="1508760" y="824230"/>
                  </a:moveTo>
                  <a:lnTo>
                    <a:pt x="1508760" y="727456"/>
                  </a:lnTo>
                </a:path>
                <a:path w="2891155" h="2134870">
                  <a:moveTo>
                    <a:pt x="1508760" y="629920"/>
                  </a:moveTo>
                  <a:lnTo>
                    <a:pt x="1508760" y="532384"/>
                  </a:lnTo>
                </a:path>
                <a:path w="2891155" h="2134870">
                  <a:moveTo>
                    <a:pt x="1508760" y="434848"/>
                  </a:moveTo>
                  <a:lnTo>
                    <a:pt x="1508760" y="337312"/>
                  </a:lnTo>
                </a:path>
                <a:path w="2891155" h="2134870">
                  <a:moveTo>
                    <a:pt x="1508760" y="240537"/>
                  </a:moveTo>
                  <a:lnTo>
                    <a:pt x="1508760" y="143001"/>
                  </a:lnTo>
                </a:path>
                <a:path w="2891155" h="2134870">
                  <a:moveTo>
                    <a:pt x="1508760" y="45466"/>
                  </a:moveTo>
                  <a:lnTo>
                    <a:pt x="1508760" y="0"/>
                  </a:lnTo>
                </a:path>
                <a:path w="2891155" h="2134870">
                  <a:moveTo>
                    <a:pt x="1606296" y="2090674"/>
                  </a:moveTo>
                  <a:lnTo>
                    <a:pt x="1606296" y="1993138"/>
                  </a:lnTo>
                </a:path>
                <a:path w="2891155" h="2134870">
                  <a:moveTo>
                    <a:pt x="1606296" y="1895602"/>
                  </a:moveTo>
                  <a:lnTo>
                    <a:pt x="1606296" y="1798828"/>
                  </a:lnTo>
                </a:path>
                <a:path w="2891155" h="2134870">
                  <a:moveTo>
                    <a:pt x="1606296" y="1701292"/>
                  </a:moveTo>
                  <a:lnTo>
                    <a:pt x="1606296" y="1603756"/>
                  </a:lnTo>
                </a:path>
                <a:path w="2891155" h="2134870">
                  <a:moveTo>
                    <a:pt x="1606296" y="1506220"/>
                  </a:moveTo>
                  <a:lnTo>
                    <a:pt x="1606296" y="1408684"/>
                  </a:lnTo>
                </a:path>
                <a:path w="2891155" h="2134870">
                  <a:moveTo>
                    <a:pt x="1606296" y="1311148"/>
                  </a:moveTo>
                  <a:lnTo>
                    <a:pt x="1606296" y="1214374"/>
                  </a:lnTo>
                </a:path>
                <a:path w="2891155" h="2134870">
                  <a:moveTo>
                    <a:pt x="1606296" y="1116838"/>
                  </a:moveTo>
                  <a:lnTo>
                    <a:pt x="1606296" y="1019301"/>
                  </a:lnTo>
                </a:path>
                <a:path w="2891155" h="2134870">
                  <a:moveTo>
                    <a:pt x="1606296" y="921766"/>
                  </a:moveTo>
                  <a:lnTo>
                    <a:pt x="1606296" y="824230"/>
                  </a:lnTo>
                </a:path>
                <a:path w="2891155" h="2134870">
                  <a:moveTo>
                    <a:pt x="1606296" y="727456"/>
                  </a:moveTo>
                  <a:lnTo>
                    <a:pt x="1606296" y="629920"/>
                  </a:lnTo>
                </a:path>
                <a:path w="2891155" h="2134870">
                  <a:moveTo>
                    <a:pt x="1606296" y="532384"/>
                  </a:moveTo>
                  <a:lnTo>
                    <a:pt x="1606296" y="434848"/>
                  </a:lnTo>
                </a:path>
                <a:path w="2891155" h="2134870">
                  <a:moveTo>
                    <a:pt x="1606296" y="337312"/>
                  </a:moveTo>
                  <a:lnTo>
                    <a:pt x="1606296" y="240537"/>
                  </a:lnTo>
                </a:path>
                <a:path w="2891155" h="2134870">
                  <a:moveTo>
                    <a:pt x="1606296" y="143001"/>
                  </a:moveTo>
                  <a:lnTo>
                    <a:pt x="1606296" y="45466"/>
                  </a:lnTo>
                </a:path>
                <a:path w="2891155" h="2134870">
                  <a:moveTo>
                    <a:pt x="1703070" y="2134616"/>
                  </a:moveTo>
                  <a:lnTo>
                    <a:pt x="1703070" y="2090674"/>
                  </a:lnTo>
                </a:path>
                <a:path w="2891155" h="2134870">
                  <a:moveTo>
                    <a:pt x="1703070" y="1993138"/>
                  </a:moveTo>
                  <a:lnTo>
                    <a:pt x="1703070" y="1895602"/>
                  </a:lnTo>
                </a:path>
                <a:path w="2891155" h="2134870">
                  <a:moveTo>
                    <a:pt x="1703070" y="1798828"/>
                  </a:moveTo>
                  <a:lnTo>
                    <a:pt x="1703070" y="1701292"/>
                  </a:lnTo>
                </a:path>
                <a:path w="2891155" h="2134870">
                  <a:moveTo>
                    <a:pt x="1703070" y="1603756"/>
                  </a:moveTo>
                  <a:lnTo>
                    <a:pt x="1703070" y="1506220"/>
                  </a:lnTo>
                </a:path>
                <a:path w="2891155" h="2134870">
                  <a:moveTo>
                    <a:pt x="1703070" y="1408684"/>
                  </a:moveTo>
                  <a:lnTo>
                    <a:pt x="1703070" y="1311148"/>
                  </a:lnTo>
                </a:path>
                <a:path w="2891155" h="2134870">
                  <a:moveTo>
                    <a:pt x="1703070" y="1214374"/>
                  </a:moveTo>
                  <a:lnTo>
                    <a:pt x="1703070" y="1116838"/>
                  </a:lnTo>
                </a:path>
                <a:path w="2891155" h="2134870">
                  <a:moveTo>
                    <a:pt x="1703070" y="1019301"/>
                  </a:moveTo>
                  <a:lnTo>
                    <a:pt x="1703070" y="921766"/>
                  </a:lnTo>
                </a:path>
                <a:path w="2891155" h="2134870">
                  <a:moveTo>
                    <a:pt x="1703070" y="824230"/>
                  </a:moveTo>
                  <a:lnTo>
                    <a:pt x="1703070" y="727456"/>
                  </a:lnTo>
                </a:path>
                <a:path w="2891155" h="2134870">
                  <a:moveTo>
                    <a:pt x="1703070" y="629920"/>
                  </a:moveTo>
                  <a:lnTo>
                    <a:pt x="1703070" y="532384"/>
                  </a:lnTo>
                </a:path>
                <a:path w="2891155" h="2134870">
                  <a:moveTo>
                    <a:pt x="1703070" y="434848"/>
                  </a:moveTo>
                  <a:lnTo>
                    <a:pt x="1703070" y="337312"/>
                  </a:lnTo>
                </a:path>
                <a:path w="2891155" h="2134870">
                  <a:moveTo>
                    <a:pt x="1703070" y="240537"/>
                  </a:moveTo>
                  <a:lnTo>
                    <a:pt x="1703070" y="143001"/>
                  </a:lnTo>
                </a:path>
                <a:path w="2891155" h="2134870">
                  <a:moveTo>
                    <a:pt x="1703070" y="45466"/>
                  </a:moveTo>
                  <a:lnTo>
                    <a:pt x="1703070" y="0"/>
                  </a:lnTo>
                </a:path>
                <a:path w="2891155" h="2134870">
                  <a:moveTo>
                    <a:pt x="1800606" y="2090674"/>
                  </a:moveTo>
                  <a:lnTo>
                    <a:pt x="1800606" y="1993138"/>
                  </a:lnTo>
                </a:path>
                <a:path w="2891155" h="2134870">
                  <a:moveTo>
                    <a:pt x="1800606" y="1895602"/>
                  </a:moveTo>
                  <a:lnTo>
                    <a:pt x="1800606" y="1798828"/>
                  </a:lnTo>
                </a:path>
                <a:path w="2891155" h="2134870">
                  <a:moveTo>
                    <a:pt x="1800606" y="1701292"/>
                  </a:moveTo>
                  <a:lnTo>
                    <a:pt x="1800606" y="1603756"/>
                  </a:lnTo>
                </a:path>
                <a:path w="2891155" h="2134870">
                  <a:moveTo>
                    <a:pt x="1800606" y="1506220"/>
                  </a:moveTo>
                  <a:lnTo>
                    <a:pt x="1800606" y="1408684"/>
                  </a:lnTo>
                </a:path>
                <a:path w="2891155" h="2134870">
                  <a:moveTo>
                    <a:pt x="1800606" y="1311148"/>
                  </a:moveTo>
                  <a:lnTo>
                    <a:pt x="1800606" y="1214374"/>
                  </a:lnTo>
                </a:path>
                <a:path w="2891155" h="2134870">
                  <a:moveTo>
                    <a:pt x="1800606" y="1116838"/>
                  </a:moveTo>
                  <a:lnTo>
                    <a:pt x="1800606" y="1019301"/>
                  </a:lnTo>
                </a:path>
                <a:path w="2891155" h="2134870">
                  <a:moveTo>
                    <a:pt x="1800606" y="921766"/>
                  </a:moveTo>
                  <a:lnTo>
                    <a:pt x="1800606" y="824230"/>
                  </a:lnTo>
                </a:path>
                <a:path w="2891155" h="2134870">
                  <a:moveTo>
                    <a:pt x="1800606" y="727456"/>
                  </a:moveTo>
                  <a:lnTo>
                    <a:pt x="1800606" y="629920"/>
                  </a:lnTo>
                </a:path>
                <a:path w="2891155" h="2134870">
                  <a:moveTo>
                    <a:pt x="1800606" y="532384"/>
                  </a:moveTo>
                  <a:lnTo>
                    <a:pt x="1800606" y="434848"/>
                  </a:lnTo>
                </a:path>
                <a:path w="2891155" h="2134870">
                  <a:moveTo>
                    <a:pt x="1800606" y="337312"/>
                  </a:moveTo>
                  <a:lnTo>
                    <a:pt x="1800606" y="240537"/>
                  </a:lnTo>
                </a:path>
                <a:path w="2891155" h="2134870">
                  <a:moveTo>
                    <a:pt x="1800606" y="143001"/>
                  </a:moveTo>
                  <a:lnTo>
                    <a:pt x="1800606" y="45466"/>
                  </a:lnTo>
                </a:path>
                <a:path w="2891155" h="2134870">
                  <a:moveTo>
                    <a:pt x="1898141" y="2134616"/>
                  </a:moveTo>
                  <a:lnTo>
                    <a:pt x="1898141" y="2090674"/>
                  </a:lnTo>
                </a:path>
                <a:path w="2891155" h="2134870">
                  <a:moveTo>
                    <a:pt x="1898141" y="1993138"/>
                  </a:moveTo>
                  <a:lnTo>
                    <a:pt x="1898141" y="1895602"/>
                  </a:lnTo>
                </a:path>
                <a:path w="2891155" h="2134870">
                  <a:moveTo>
                    <a:pt x="1898141" y="1798828"/>
                  </a:moveTo>
                  <a:lnTo>
                    <a:pt x="1898141" y="1701292"/>
                  </a:lnTo>
                </a:path>
                <a:path w="2891155" h="2134870">
                  <a:moveTo>
                    <a:pt x="1898141" y="1603756"/>
                  </a:moveTo>
                  <a:lnTo>
                    <a:pt x="1898141" y="1506220"/>
                  </a:lnTo>
                </a:path>
                <a:path w="2891155" h="2134870">
                  <a:moveTo>
                    <a:pt x="1898141" y="1408684"/>
                  </a:moveTo>
                  <a:lnTo>
                    <a:pt x="1898141" y="1311148"/>
                  </a:lnTo>
                </a:path>
                <a:path w="2891155" h="2134870">
                  <a:moveTo>
                    <a:pt x="1898141" y="1214374"/>
                  </a:moveTo>
                  <a:lnTo>
                    <a:pt x="1898141" y="1116838"/>
                  </a:lnTo>
                </a:path>
                <a:path w="2891155" h="2134870">
                  <a:moveTo>
                    <a:pt x="1898141" y="1019301"/>
                  </a:moveTo>
                  <a:lnTo>
                    <a:pt x="1898141" y="921766"/>
                  </a:lnTo>
                </a:path>
                <a:path w="2891155" h="2134870">
                  <a:moveTo>
                    <a:pt x="1898141" y="824230"/>
                  </a:moveTo>
                  <a:lnTo>
                    <a:pt x="1898141" y="727456"/>
                  </a:lnTo>
                </a:path>
                <a:path w="2891155" h="2134870">
                  <a:moveTo>
                    <a:pt x="1898141" y="629920"/>
                  </a:moveTo>
                  <a:lnTo>
                    <a:pt x="1898141" y="532384"/>
                  </a:lnTo>
                </a:path>
                <a:path w="2891155" h="2134870">
                  <a:moveTo>
                    <a:pt x="1898141" y="434848"/>
                  </a:moveTo>
                  <a:lnTo>
                    <a:pt x="1898141" y="337312"/>
                  </a:lnTo>
                </a:path>
                <a:path w="2891155" h="2134870">
                  <a:moveTo>
                    <a:pt x="1898141" y="240537"/>
                  </a:moveTo>
                  <a:lnTo>
                    <a:pt x="1898141" y="143001"/>
                  </a:lnTo>
                </a:path>
                <a:path w="2891155" h="2134870">
                  <a:moveTo>
                    <a:pt x="1898141" y="45466"/>
                  </a:moveTo>
                  <a:lnTo>
                    <a:pt x="1898141" y="0"/>
                  </a:lnTo>
                </a:path>
                <a:path w="2891155" h="2134870">
                  <a:moveTo>
                    <a:pt x="1995677" y="2090674"/>
                  </a:moveTo>
                  <a:lnTo>
                    <a:pt x="1995677" y="1993138"/>
                  </a:lnTo>
                </a:path>
                <a:path w="2891155" h="2134870">
                  <a:moveTo>
                    <a:pt x="1995677" y="1895602"/>
                  </a:moveTo>
                  <a:lnTo>
                    <a:pt x="1995677" y="1798828"/>
                  </a:lnTo>
                </a:path>
                <a:path w="2891155" h="2134870">
                  <a:moveTo>
                    <a:pt x="1995677" y="1701292"/>
                  </a:moveTo>
                  <a:lnTo>
                    <a:pt x="1995677" y="1603756"/>
                  </a:lnTo>
                </a:path>
                <a:path w="2891155" h="2134870">
                  <a:moveTo>
                    <a:pt x="1995677" y="1506220"/>
                  </a:moveTo>
                  <a:lnTo>
                    <a:pt x="1995677" y="1408684"/>
                  </a:lnTo>
                </a:path>
                <a:path w="2891155" h="2134870">
                  <a:moveTo>
                    <a:pt x="1995677" y="1311148"/>
                  </a:moveTo>
                  <a:lnTo>
                    <a:pt x="1995677" y="1214374"/>
                  </a:lnTo>
                </a:path>
                <a:path w="2891155" h="2134870">
                  <a:moveTo>
                    <a:pt x="1995677" y="1116838"/>
                  </a:moveTo>
                  <a:lnTo>
                    <a:pt x="1995677" y="1019301"/>
                  </a:lnTo>
                </a:path>
                <a:path w="2891155" h="2134870">
                  <a:moveTo>
                    <a:pt x="1995677" y="921766"/>
                  </a:moveTo>
                  <a:lnTo>
                    <a:pt x="1995677" y="824230"/>
                  </a:lnTo>
                </a:path>
                <a:path w="2891155" h="2134870">
                  <a:moveTo>
                    <a:pt x="1995677" y="727456"/>
                  </a:moveTo>
                  <a:lnTo>
                    <a:pt x="1995677" y="629920"/>
                  </a:lnTo>
                </a:path>
                <a:path w="2891155" h="2134870">
                  <a:moveTo>
                    <a:pt x="1995677" y="532384"/>
                  </a:moveTo>
                  <a:lnTo>
                    <a:pt x="1995677" y="434848"/>
                  </a:lnTo>
                </a:path>
                <a:path w="2891155" h="2134870">
                  <a:moveTo>
                    <a:pt x="1995677" y="337312"/>
                  </a:moveTo>
                  <a:lnTo>
                    <a:pt x="1995677" y="240537"/>
                  </a:lnTo>
                </a:path>
                <a:path w="2891155" h="2134870">
                  <a:moveTo>
                    <a:pt x="1995677" y="143001"/>
                  </a:moveTo>
                  <a:lnTo>
                    <a:pt x="1995677" y="45466"/>
                  </a:lnTo>
                </a:path>
                <a:path w="2891155" h="2134870">
                  <a:moveTo>
                    <a:pt x="2093087" y="2134616"/>
                  </a:moveTo>
                  <a:lnTo>
                    <a:pt x="2093087" y="2090674"/>
                  </a:lnTo>
                </a:path>
                <a:path w="2891155" h="2134870">
                  <a:moveTo>
                    <a:pt x="2093087" y="1993138"/>
                  </a:moveTo>
                  <a:lnTo>
                    <a:pt x="2093087" y="1895602"/>
                  </a:lnTo>
                </a:path>
                <a:path w="2891155" h="2134870">
                  <a:moveTo>
                    <a:pt x="2093087" y="1798828"/>
                  </a:moveTo>
                  <a:lnTo>
                    <a:pt x="2093087" y="1701292"/>
                  </a:lnTo>
                </a:path>
                <a:path w="2891155" h="2134870">
                  <a:moveTo>
                    <a:pt x="2093087" y="1603756"/>
                  </a:moveTo>
                  <a:lnTo>
                    <a:pt x="2093087" y="1506220"/>
                  </a:lnTo>
                </a:path>
                <a:path w="2891155" h="2134870">
                  <a:moveTo>
                    <a:pt x="2093087" y="1408684"/>
                  </a:moveTo>
                  <a:lnTo>
                    <a:pt x="2093087" y="1311148"/>
                  </a:lnTo>
                </a:path>
                <a:path w="2891155" h="2134870">
                  <a:moveTo>
                    <a:pt x="2093087" y="1214374"/>
                  </a:moveTo>
                  <a:lnTo>
                    <a:pt x="2093087" y="1116838"/>
                  </a:lnTo>
                </a:path>
                <a:path w="2891155" h="2134870">
                  <a:moveTo>
                    <a:pt x="2093087" y="1019301"/>
                  </a:moveTo>
                  <a:lnTo>
                    <a:pt x="2093087" y="921766"/>
                  </a:lnTo>
                </a:path>
                <a:path w="2891155" h="2134870">
                  <a:moveTo>
                    <a:pt x="2093087" y="824230"/>
                  </a:moveTo>
                  <a:lnTo>
                    <a:pt x="2093087" y="727456"/>
                  </a:lnTo>
                </a:path>
                <a:path w="2891155" h="2134870">
                  <a:moveTo>
                    <a:pt x="2093087" y="629920"/>
                  </a:moveTo>
                  <a:lnTo>
                    <a:pt x="2093087" y="532384"/>
                  </a:lnTo>
                </a:path>
                <a:path w="2891155" h="2134870">
                  <a:moveTo>
                    <a:pt x="2093087" y="434848"/>
                  </a:moveTo>
                  <a:lnTo>
                    <a:pt x="2093087" y="337312"/>
                  </a:lnTo>
                </a:path>
                <a:path w="2891155" h="2134870">
                  <a:moveTo>
                    <a:pt x="2093087" y="240537"/>
                  </a:moveTo>
                  <a:lnTo>
                    <a:pt x="2093087" y="143001"/>
                  </a:lnTo>
                </a:path>
                <a:path w="2891155" h="2134870">
                  <a:moveTo>
                    <a:pt x="2093087" y="45466"/>
                  </a:moveTo>
                  <a:lnTo>
                    <a:pt x="2093087" y="0"/>
                  </a:lnTo>
                </a:path>
                <a:path w="2891155" h="2134870">
                  <a:moveTo>
                    <a:pt x="2189860" y="2090674"/>
                  </a:moveTo>
                  <a:lnTo>
                    <a:pt x="2189860" y="1993138"/>
                  </a:lnTo>
                </a:path>
                <a:path w="2891155" h="2134870">
                  <a:moveTo>
                    <a:pt x="2189860" y="1895602"/>
                  </a:moveTo>
                  <a:lnTo>
                    <a:pt x="2189860" y="1798828"/>
                  </a:lnTo>
                </a:path>
                <a:path w="2891155" h="2134870">
                  <a:moveTo>
                    <a:pt x="2189860" y="1701292"/>
                  </a:moveTo>
                  <a:lnTo>
                    <a:pt x="2189860" y="1603756"/>
                  </a:lnTo>
                </a:path>
                <a:path w="2891155" h="2134870">
                  <a:moveTo>
                    <a:pt x="2189860" y="1506220"/>
                  </a:moveTo>
                  <a:lnTo>
                    <a:pt x="2189860" y="1408684"/>
                  </a:lnTo>
                </a:path>
                <a:path w="2891155" h="2134870">
                  <a:moveTo>
                    <a:pt x="2189860" y="1311148"/>
                  </a:moveTo>
                  <a:lnTo>
                    <a:pt x="2189860" y="1214374"/>
                  </a:lnTo>
                </a:path>
                <a:path w="2891155" h="2134870">
                  <a:moveTo>
                    <a:pt x="2189860" y="1116838"/>
                  </a:moveTo>
                  <a:lnTo>
                    <a:pt x="2189860" y="1019301"/>
                  </a:lnTo>
                </a:path>
                <a:path w="2891155" h="2134870">
                  <a:moveTo>
                    <a:pt x="2189860" y="921766"/>
                  </a:moveTo>
                  <a:lnTo>
                    <a:pt x="2189860" y="824230"/>
                  </a:lnTo>
                </a:path>
                <a:path w="2891155" h="2134870">
                  <a:moveTo>
                    <a:pt x="2189860" y="727456"/>
                  </a:moveTo>
                  <a:lnTo>
                    <a:pt x="2189860" y="629920"/>
                  </a:lnTo>
                </a:path>
                <a:path w="2891155" h="2134870">
                  <a:moveTo>
                    <a:pt x="2189860" y="532384"/>
                  </a:moveTo>
                  <a:lnTo>
                    <a:pt x="2189860" y="434848"/>
                  </a:lnTo>
                </a:path>
                <a:path w="2891155" h="2134870">
                  <a:moveTo>
                    <a:pt x="2189860" y="337312"/>
                  </a:moveTo>
                  <a:lnTo>
                    <a:pt x="2189860" y="240537"/>
                  </a:lnTo>
                </a:path>
                <a:path w="2891155" h="2134870">
                  <a:moveTo>
                    <a:pt x="2189860" y="143001"/>
                  </a:moveTo>
                  <a:lnTo>
                    <a:pt x="2189860" y="45466"/>
                  </a:lnTo>
                </a:path>
                <a:path w="2891155" h="2134870">
                  <a:moveTo>
                    <a:pt x="2287397" y="2134616"/>
                  </a:moveTo>
                  <a:lnTo>
                    <a:pt x="2287397" y="2090674"/>
                  </a:lnTo>
                </a:path>
                <a:path w="2891155" h="2134870">
                  <a:moveTo>
                    <a:pt x="2287397" y="1993138"/>
                  </a:moveTo>
                  <a:lnTo>
                    <a:pt x="2287397" y="1895602"/>
                  </a:lnTo>
                </a:path>
                <a:path w="2891155" h="2134870">
                  <a:moveTo>
                    <a:pt x="2287397" y="1798828"/>
                  </a:moveTo>
                  <a:lnTo>
                    <a:pt x="2287397" y="1701292"/>
                  </a:lnTo>
                </a:path>
                <a:path w="2891155" h="2134870">
                  <a:moveTo>
                    <a:pt x="2287397" y="1603756"/>
                  </a:moveTo>
                  <a:lnTo>
                    <a:pt x="2287397" y="1506220"/>
                  </a:lnTo>
                </a:path>
                <a:path w="2891155" h="2134870">
                  <a:moveTo>
                    <a:pt x="2287397" y="1408684"/>
                  </a:moveTo>
                  <a:lnTo>
                    <a:pt x="2287397" y="1311148"/>
                  </a:lnTo>
                </a:path>
                <a:path w="2891155" h="2134870">
                  <a:moveTo>
                    <a:pt x="2287397" y="1214374"/>
                  </a:moveTo>
                  <a:lnTo>
                    <a:pt x="2287397" y="1116838"/>
                  </a:lnTo>
                </a:path>
                <a:path w="2891155" h="2134870">
                  <a:moveTo>
                    <a:pt x="2287397" y="1019301"/>
                  </a:moveTo>
                  <a:lnTo>
                    <a:pt x="2287397" y="921766"/>
                  </a:lnTo>
                </a:path>
                <a:path w="2891155" h="2134870">
                  <a:moveTo>
                    <a:pt x="2287397" y="824230"/>
                  </a:moveTo>
                  <a:lnTo>
                    <a:pt x="2287397" y="727456"/>
                  </a:lnTo>
                </a:path>
                <a:path w="2891155" h="2134870">
                  <a:moveTo>
                    <a:pt x="2287397" y="629920"/>
                  </a:moveTo>
                  <a:lnTo>
                    <a:pt x="2287397" y="532384"/>
                  </a:lnTo>
                </a:path>
                <a:path w="2891155" h="2134870">
                  <a:moveTo>
                    <a:pt x="2287397" y="434848"/>
                  </a:moveTo>
                  <a:lnTo>
                    <a:pt x="2287397" y="337312"/>
                  </a:lnTo>
                </a:path>
                <a:path w="2891155" h="2134870">
                  <a:moveTo>
                    <a:pt x="2287397" y="240537"/>
                  </a:moveTo>
                  <a:lnTo>
                    <a:pt x="2287397" y="143001"/>
                  </a:lnTo>
                </a:path>
                <a:path w="2891155" h="2134870">
                  <a:moveTo>
                    <a:pt x="2287397" y="45466"/>
                  </a:moveTo>
                  <a:lnTo>
                    <a:pt x="2287397" y="0"/>
                  </a:lnTo>
                </a:path>
                <a:path w="2891155" h="2134870">
                  <a:moveTo>
                    <a:pt x="2384933" y="2090674"/>
                  </a:moveTo>
                  <a:lnTo>
                    <a:pt x="2384933" y="1993138"/>
                  </a:lnTo>
                </a:path>
                <a:path w="2891155" h="2134870">
                  <a:moveTo>
                    <a:pt x="2384933" y="1895602"/>
                  </a:moveTo>
                  <a:lnTo>
                    <a:pt x="2384933" y="1798828"/>
                  </a:lnTo>
                </a:path>
                <a:path w="2891155" h="2134870">
                  <a:moveTo>
                    <a:pt x="2384933" y="1701292"/>
                  </a:moveTo>
                  <a:lnTo>
                    <a:pt x="2384933" y="1603756"/>
                  </a:lnTo>
                </a:path>
                <a:path w="2891155" h="2134870">
                  <a:moveTo>
                    <a:pt x="2384933" y="1506220"/>
                  </a:moveTo>
                  <a:lnTo>
                    <a:pt x="2384933" y="1408684"/>
                  </a:lnTo>
                </a:path>
                <a:path w="2891155" h="2134870">
                  <a:moveTo>
                    <a:pt x="2384933" y="1311148"/>
                  </a:moveTo>
                  <a:lnTo>
                    <a:pt x="2384933" y="1214374"/>
                  </a:lnTo>
                </a:path>
                <a:path w="2891155" h="2134870">
                  <a:moveTo>
                    <a:pt x="2384933" y="1116838"/>
                  </a:moveTo>
                  <a:lnTo>
                    <a:pt x="2384933" y="1019301"/>
                  </a:lnTo>
                </a:path>
                <a:path w="2891155" h="2134870">
                  <a:moveTo>
                    <a:pt x="2384933" y="921766"/>
                  </a:moveTo>
                  <a:lnTo>
                    <a:pt x="2384933" y="824230"/>
                  </a:lnTo>
                </a:path>
                <a:path w="2891155" h="2134870">
                  <a:moveTo>
                    <a:pt x="2384933" y="727456"/>
                  </a:moveTo>
                  <a:lnTo>
                    <a:pt x="2384933" y="629920"/>
                  </a:lnTo>
                </a:path>
                <a:path w="2891155" h="2134870">
                  <a:moveTo>
                    <a:pt x="2384933" y="532384"/>
                  </a:moveTo>
                  <a:lnTo>
                    <a:pt x="2384933" y="434848"/>
                  </a:lnTo>
                </a:path>
                <a:path w="2891155" h="2134870">
                  <a:moveTo>
                    <a:pt x="2384933" y="337312"/>
                  </a:moveTo>
                  <a:lnTo>
                    <a:pt x="2384933" y="240537"/>
                  </a:lnTo>
                </a:path>
                <a:path w="2891155" h="2134870">
                  <a:moveTo>
                    <a:pt x="2384933" y="143001"/>
                  </a:moveTo>
                  <a:lnTo>
                    <a:pt x="2384933" y="45466"/>
                  </a:lnTo>
                </a:path>
                <a:path w="2891155" h="2134870">
                  <a:moveTo>
                    <a:pt x="2482468" y="2134616"/>
                  </a:moveTo>
                  <a:lnTo>
                    <a:pt x="2482468" y="2090674"/>
                  </a:lnTo>
                </a:path>
                <a:path w="2891155" h="2134870">
                  <a:moveTo>
                    <a:pt x="2482468" y="1993138"/>
                  </a:moveTo>
                  <a:lnTo>
                    <a:pt x="2482468" y="1895602"/>
                  </a:lnTo>
                </a:path>
                <a:path w="2891155" h="2134870">
                  <a:moveTo>
                    <a:pt x="2482468" y="1798828"/>
                  </a:moveTo>
                  <a:lnTo>
                    <a:pt x="2482468" y="1701292"/>
                  </a:lnTo>
                </a:path>
                <a:path w="2891155" h="2134870">
                  <a:moveTo>
                    <a:pt x="2482468" y="1603756"/>
                  </a:moveTo>
                  <a:lnTo>
                    <a:pt x="2482468" y="1506220"/>
                  </a:lnTo>
                </a:path>
                <a:path w="2891155" h="2134870">
                  <a:moveTo>
                    <a:pt x="2482468" y="1408684"/>
                  </a:moveTo>
                  <a:lnTo>
                    <a:pt x="2482468" y="1311148"/>
                  </a:lnTo>
                </a:path>
                <a:path w="2891155" h="2134870">
                  <a:moveTo>
                    <a:pt x="2482468" y="1214374"/>
                  </a:moveTo>
                  <a:lnTo>
                    <a:pt x="2482468" y="1116838"/>
                  </a:lnTo>
                </a:path>
                <a:path w="2891155" h="2134870">
                  <a:moveTo>
                    <a:pt x="2482468" y="1019301"/>
                  </a:moveTo>
                  <a:lnTo>
                    <a:pt x="2482468" y="921766"/>
                  </a:lnTo>
                </a:path>
                <a:path w="2891155" h="2134870">
                  <a:moveTo>
                    <a:pt x="2482468" y="824230"/>
                  </a:moveTo>
                  <a:lnTo>
                    <a:pt x="2482468" y="727456"/>
                  </a:lnTo>
                </a:path>
                <a:path w="2891155" h="2134870">
                  <a:moveTo>
                    <a:pt x="2482468" y="629920"/>
                  </a:moveTo>
                  <a:lnTo>
                    <a:pt x="2482468" y="532384"/>
                  </a:lnTo>
                </a:path>
                <a:path w="2891155" h="2134870">
                  <a:moveTo>
                    <a:pt x="2482468" y="434848"/>
                  </a:moveTo>
                  <a:lnTo>
                    <a:pt x="2482468" y="337312"/>
                  </a:lnTo>
                </a:path>
                <a:path w="2891155" h="2134870">
                  <a:moveTo>
                    <a:pt x="2482468" y="240537"/>
                  </a:moveTo>
                  <a:lnTo>
                    <a:pt x="2482468" y="143001"/>
                  </a:lnTo>
                </a:path>
                <a:path w="2891155" h="2134870">
                  <a:moveTo>
                    <a:pt x="2482468" y="45466"/>
                  </a:moveTo>
                  <a:lnTo>
                    <a:pt x="2482468" y="0"/>
                  </a:lnTo>
                </a:path>
                <a:path w="2891155" h="2134870">
                  <a:moveTo>
                    <a:pt x="2579878" y="2090674"/>
                  </a:moveTo>
                  <a:lnTo>
                    <a:pt x="2579878" y="1993138"/>
                  </a:lnTo>
                </a:path>
                <a:path w="2891155" h="2134870">
                  <a:moveTo>
                    <a:pt x="2579878" y="1895602"/>
                  </a:moveTo>
                  <a:lnTo>
                    <a:pt x="2579878" y="1798828"/>
                  </a:lnTo>
                </a:path>
                <a:path w="2891155" h="2134870">
                  <a:moveTo>
                    <a:pt x="2579878" y="1701292"/>
                  </a:moveTo>
                  <a:lnTo>
                    <a:pt x="2579878" y="1603756"/>
                  </a:lnTo>
                </a:path>
                <a:path w="2891155" h="2134870">
                  <a:moveTo>
                    <a:pt x="2579878" y="1506220"/>
                  </a:moveTo>
                  <a:lnTo>
                    <a:pt x="2579878" y="1408684"/>
                  </a:lnTo>
                </a:path>
                <a:path w="2891155" h="2134870">
                  <a:moveTo>
                    <a:pt x="2579878" y="1311148"/>
                  </a:moveTo>
                  <a:lnTo>
                    <a:pt x="2579878" y="1214374"/>
                  </a:lnTo>
                </a:path>
                <a:path w="2891155" h="2134870">
                  <a:moveTo>
                    <a:pt x="2579878" y="1116838"/>
                  </a:moveTo>
                  <a:lnTo>
                    <a:pt x="2579878" y="1019301"/>
                  </a:lnTo>
                </a:path>
                <a:path w="2891155" h="2134870">
                  <a:moveTo>
                    <a:pt x="2579878" y="921766"/>
                  </a:moveTo>
                  <a:lnTo>
                    <a:pt x="2579878" y="824230"/>
                  </a:lnTo>
                </a:path>
                <a:path w="2891155" h="2134870">
                  <a:moveTo>
                    <a:pt x="2579878" y="727456"/>
                  </a:moveTo>
                  <a:lnTo>
                    <a:pt x="2579878" y="629920"/>
                  </a:lnTo>
                </a:path>
                <a:path w="2891155" h="2134870">
                  <a:moveTo>
                    <a:pt x="2579878" y="532384"/>
                  </a:moveTo>
                  <a:lnTo>
                    <a:pt x="2579878" y="434848"/>
                  </a:lnTo>
                </a:path>
                <a:path w="2891155" h="2134870">
                  <a:moveTo>
                    <a:pt x="2579878" y="337312"/>
                  </a:moveTo>
                  <a:lnTo>
                    <a:pt x="2579878" y="240537"/>
                  </a:lnTo>
                </a:path>
                <a:path w="2891155" h="2134870">
                  <a:moveTo>
                    <a:pt x="2579878" y="143001"/>
                  </a:moveTo>
                  <a:lnTo>
                    <a:pt x="2579878" y="45466"/>
                  </a:lnTo>
                </a:path>
                <a:path w="2891155" h="2134870">
                  <a:moveTo>
                    <a:pt x="2676652" y="2134616"/>
                  </a:moveTo>
                  <a:lnTo>
                    <a:pt x="2676652" y="2090674"/>
                  </a:lnTo>
                </a:path>
                <a:path w="2891155" h="2134870">
                  <a:moveTo>
                    <a:pt x="2676652" y="1993138"/>
                  </a:moveTo>
                  <a:lnTo>
                    <a:pt x="2676652" y="1895602"/>
                  </a:lnTo>
                </a:path>
                <a:path w="2891155" h="2134870">
                  <a:moveTo>
                    <a:pt x="2676652" y="1798828"/>
                  </a:moveTo>
                  <a:lnTo>
                    <a:pt x="2676652" y="1701292"/>
                  </a:lnTo>
                </a:path>
                <a:path w="2891155" h="2134870">
                  <a:moveTo>
                    <a:pt x="2676652" y="1603756"/>
                  </a:moveTo>
                  <a:lnTo>
                    <a:pt x="2676652" y="1506220"/>
                  </a:lnTo>
                </a:path>
                <a:path w="2891155" h="2134870">
                  <a:moveTo>
                    <a:pt x="2676652" y="1408684"/>
                  </a:moveTo>
                  <a:lnTo>
                    <a:pt x="2676652" y="1311148"/>
                  </a:lnTo>
                </a:path>
                <a:path w="2891155" h="2134870">
                  <a:moveTo>
                    <a:pt x="2676652" y="1214374"/>
                  </a:moveTo>
                  <a:lnTo>
                    <a:pt x="2676652" y="1116838"/>
                  </a:lnTo>
                </a:path>
                <a:path w="2891155" h="2134870">
                  <a:moveTo>
                    <a:pt x="2676652" y="1019301"/>
                  </a:moveTo>
                  <a:lnTo>
                    <a:pt x="2676652" y="921766"/>
                  </a:lnTo>
                </a:path>
                <a:path w="2891155" h="2134870">
                  <a:moveTo>
                    <a:pt x="2676652" y="824230"/>
                  </a:moveTo>
                  <a:lnTo>
                    <a:pt x="2676652" y="727456"/>
                  </a:lnTo>
                </a:path>
                <a:path w="2891155" h="2134870">
                  <a:moveTo>
                    <a:pt x="2676652" y="629920"/>
                  </a:moveTo>
                  <a:lnTo>
                    <a:pt x="2676652" y="532384"/>
                  </a:lnTo>
                </a:path>
                <a:path w="2891155" h="2134870">
                  <a:moveTo>
                    <a:pt x="2676652" y="434848"/>
                  </a:moveTo>
                  <a:lnTo>
                    <a:pt x="2676652" y="337312"/>
                  </a:lnTo>
                </a:path>
                <a:path w="2891155" h="2134870">
                  <a:moveTo>
                    <a:pt x="2676652" y="240537"/>
                  </a:moveTo>
                  <a:lnTo>
                    <a:pt x="2676652" y="143001"/>
                  </a:lnTo>
                </a:path>
                <a:path w="2891155" h="2134870">
                  <a:moveTo>
                    <a:pt x="2676652" y="45466"/>
                  </a:moveTo>
                  <a:lnTo>
                    <a:pt x="2676652" y="0"/>
                  </a:lnTo>
                </a:path>
                <a:path w="2891155" h="2134870">
                  <a:moveTo>
                    <a:pt x="2774187" y="2090674"/>
                  </a:moveTo>
                  <a:lnTo>
                    <a:pt x="2774187" y="1993138"/>
                  </a:lnTo>
                </a:path>
                <a:path w="2891155" h="2134870">
                  <a:moveTo>
                    <a:pt x="2774187" y="1895602"/>
                  </a:moveTo>
                  <a:lnTo>
                    <a:pt x="2774187" y="1798828"/>
                  </a:lnTo>
                </a:path>
                <a:path w="2891155" h="2134870">
                  <a:moveTo>
                    <a:pt x="2774187" y="1701292"/>
                  </a:moveTo>
                  <a:lnTo>
                    <a:pt x="2774187" y="1603756"/>
                  </a:lnTo>
                </a:path>
                <a:path w="2891155" h="2134870">
                  <a:moveTo>
                    <a:pt x="2774187" y="1506220"/>
                  </a:moveTo>
                  <a:lnTo>
                    <a:pt x="2774187" y="1408684"/>
                  </a:lnTo>
                </a:path>
                <a:path w="2891155" h="2134870">
                  <a:moveTo>
                    <a:pt x="2774187" y="1311148"/>
                  </a:moveTo>
                  <a:lnTo>
                    <a:pt x="2774187" y="1214374"/>
                  </a:lnTo>
                </a:path>
                <a:path w="2891155" h="2134870">
                  <a:moveTo>
                    <a:pt x="2774187" y="1116838"/>
                  </a:moveTo>
                  <a:lnTo>
                    <a:pt x="2774187" y="1019301"/>
                  </a:lnTo>
                </a:path>
                <a:path w="2891155" h="2134870">
                  <a:moveTo>
                    <a:pt x="2774187" y="921766"/>
                  </a:moveTo>
                  <a:lnTo>
                    <a:pt x="2774187" y="824230"/>
                  </a:lnTo>
                </a:path>
                <a:path w="2891155" h="2134870">
                  <a:moveTo>
                    <a:pt x="2774187" y="727456"/>
                  </a:moveTo>
                  <a:lnTo>
                    <a:pt x="2774187" y="629920"/>
                  </a:lnTo>
                </a:path>
                <a:path w="2891155" h="2134870">
                  <a:moveTo>
                    <a:pt x="2774187" y="532384"/>
                  </a:moveTo>
                  <a:lnTo>
                    <a:pt x="2774187" y="434848"/>
                  </a:lnTo>
                </a:path>
                <a:path w="2891155" h="2134870">
                  <a:moveTo>
                    <a:pt x="2774187" y="337312"/>
                  </a:moveTo>
                  <a:lnTo>
                    <a:pt x="2774187" y="240537"/>
                  </a:lnTo>
                </a:path>
                <a:path w="2891155" h="2134870">
                  <a:moveTo>
                    <a:pt x="2774187" y="143001"/>
                  </a:moveTo>
                  <a:lnTo>
                    <a:pt x="2774187" y="45466"/>
                  </a:lnTo>
                </a:path>
                <a:path w="2891155" h="2134870">
                  <a:moveTo>
                    <a:pt x="2871724" y="2134616"/>
                  </a:moveTo>
                  <a:lnTo>
                    <a:pt x="2871724" y="2090674"/>
                  </a:lnTo>
                </a:path>
                <a:path w="2891155" h="2134870">
                  <a:moveTo>
                    <a:pt x="2871724" y="1993138"/>
                  </a:moveTo>
                  <a:lnTo>
                    <a:pt x="2871724" y="1895602"/>
                  </a:lnTo>
                </a:path>
                <a:path w="2891155" h="2134870">
                  <a:moveTo>
                    <a:pt x="2871724" y="1798828"/>
                  </a:moveTo>
                  <a:lnTo>
                    <a:pt x="2871724" y="1701292"/>
                  </a:lnTo>
                </a:path>
                <a:path w="2891155" h="2134870">
                  <a:moveTo>
                    <a:pt x="2871724" y="1603756"/>
                  </a:moveTo>
                  <a:lnTo>
                    <a:pt x="2871724" y="1506220"/>
                  </a:lnTo>
                </a:path>
                <a:path w="2891155" h="2134870">
                  <a:moveTo>
                    <a:pt x="2871724" y="1408684"/>
                  </a:moveTo>
                  <a:lnTo>
                    <a:pt x="2871724" y="1311148"/>
                  </a:lnTo>
                </a:path>
                <a:path w="2891155" h="2134870">
                  <a:moveTo>
                    <a:pt x="2871724" y="1214374"/>
                  </a:moveTo>
                  <a:lnTo>
                    <a:pt x="2871724" y="1116838"/>
                  </a:lnTo>
                </a:path>
                <a:path w="2891155" h="2134870">
                  <a:moveTo>
                    <a:pt x="2871724" y="1019301"/>
                  </a:moveTo>
                  <a:lnTo>
                    <a:pt x="2871724" y="921766"/>
                  </a:lnTo>
                </a:path>
                <a:path w="2891155" h="2134870">
                  <a:moveTo>
                    <a:pt x="2871724" y="824230"/>
                  </a:moveTo>
                  <a:lnTo>
                    <a:pt x="2871724" y="727456"/>
                  </a:lnTo>
                </a:path>
                <a:path w="2891155" h="2134870">
                  <a:moveTo>
                    <a:pt x="2871724" y="629920"/>
                  </a:moveTo>
                  <a:lnTo>
                    <a:pt x="2871724" y="532384"/>
                  </a:lnTo>
                </a:path>
                <a:path w="2891155" h="2134870">
                  <a:moveTo>
                    <a:pt x="2871724" y="434848"/>
                  </a:moveTo>
                  <a:lnTo>
                    <a:pt x="2871724" y="337312"/>
                  </a:lnTo>
                </a:path>
                <a:path w="2891155" h="2134870">
                  <a:moveTo>
                    <a:pt x="2871724" y="240537"/>
                  </a:moveTo>
                  <a:lnTo>
                    <a:pt x="2871724" y="143001"/>
                  </a:lnTo>
                </a:path>
                <a:path w="2891155" h="2134870">
                  <a:moveTo>
                    <a:pt x="2871724" y="45466"/>
                  </a:moveTo>
                  <a:lnTo>
                    <a:pt x="2871724" y="0"/>
                  </a:lnTo>
                </a:path>
                <a:path w="2891155" h="2134870">
                  <a:moveTo>
                    <a:pt x="85090" y="2090674"/>
                  </a:moveTo>
                  <a:lnTo>
                    <a:pt x="85090" y="1993138"/>
                  </a:lnTo>
                </a:path>
                <a:path w="2891155" h="2134870">
                  <a:moveTo>
                    <a:pt x="85090" y="1895602"/>
                  </a:moveTo>
                  <a:lnTo>
                    <a:pt x="85090" y="1798828"/>
                  </a:lnTo>
                </a:path>
                <a:path w="2891155" h="2134870">
                  <a:moveTo>
                    <a:pt x="85090" y="1701292"/>
                  </a:moveTo>
                  <a:lnTo>
                    <a:pt x="85090" y="1603756"/>
                  </a:lnTo>
                </a:path>
                <a:path w="2891155" h="2134870">
                  <a:moveTo>
                    <a:pt x="85090" y="1506220"/>
                  </a:moveTo>
                  <a:lnTo>
                    <a:pt x="85090" y="1408684"/>
                  </a:lnTo>
                </a:path>
                <a:path w="2891155" h="2134870">
                  <a:moveTo>
                    <a:pt x="85090" y="1311148"/>
                  </a:moveTo>
                  <a:lnTo>
                    <a:pt x="85090" y="1214374"/>
                  </a:lnTo>
                </a:path>
                <a:path w="2891155" h="2134870">
                  <a:moveTo>
                    <a:pt x="85090" y="1116838"/>
                  </a:moveTo>
                  <a:lnTo>
                    <a:pt x="85090" y="1019301"/>
                  </a:lnTo>
                </a:path>
                <a:path w="2891155" h="2134870">
                  <a:moveTo>
                    <a:pt x="85090" y="921766"/>
                  </a:moveTo>
                  <a:lnTo>
                    <a:pt x="85090" y="824230"/>
                  </a:lnTo>
                </a:path>
                <a:path w="2891155" h="2134870">
                  <a:moveTo>
                    <a:pt x="85090" y="727456"/>
                  </a:moveTo>
                  <a:lnTo>
                    <a:pt x="85090" y="629920"/>
                  </a:lnTo>
                </a:path>
                <a:path w="2891155" h="2134870">
                  <a:moveTo>
                    <a:pt x="85090" y="532384"/>
                  </a:moveTo>
                  <a:lnTo>
                    <a:pt x="85090" y="434848"/>
                  </a:lnTo>
                </a:path>
                <a:path w="2891155" h="2134870">
                  <a:moveTo>
                    <a:pt x="85090" y="337312"/>
                  </a:moveTo>
                  <a:lnTo>
                    <a:pt x="85090" y="240537"/>
                  </a:lnTo>
                </a:path>
                <a:path w="2891155" h="2134870">
                  <a:moveTo>
                    <a:pt x="85090" y="143001"/>
                  </a:moveTo>
                  <a:lnTo>
                    <a:pt x="85090" y="45466"/>
                  </a:lnTo>
                </a:path>
                <a:path w="2891155" h="2134870">
                  <a:moveTo>
                    <a:pt x="181864" y="2134616"/>
                  </a:moveTo>
                  <a:lnTo>
                    <a:pt x="181864" y="2090674"/>
                  </a:lnTo>
                </a:path>
                <a:path w="2891155" h="2134870">
                  <a:moveTo>
                    <a:pt x="181864" y="1993138"/>
                  </a:moveTo>
                  <a:lnTo>
                    <a:pt x="181864" y="1895602"/>
                  </a:lnTo>
                </a:path>
                <a:path w="2891155" h="2134870">
                  <a:moveTo>
                    <a:pt x="181864" y="1798828"/>
                  </a:moveTo>
                  <a:lnTo>
                    <a:pt x="181864" y="1701292"/>
                  </a:lnTo>
                </a:path>
                <a:path w="2891155" h="2134870">
                  <a:moveTo>
                    <a:pt x="181864" y="1603756"/>
                  </a:moveTo>
                  <a:lnTo>
                    <a:pt x="181864" y="1506220"/>
                  </a:lnTo>
                </a:path>
                <a:path w="2891155" h="2134870">
                  <a:moveTo>
                    <a:pt x="181864" y="1408684"/>
                  </a:moveTo>
                  <a:lnTo>
                    <a:pt x="181864" y="1311148"/>
                  </a:lnTo>
                </a:path>
                <a:path w="2891155" h="2134870">
                  <a:moveTo>
                    <a:pt x="181864" y="1214374"/>
                  </a:moveTo>
                  <a:lnTo>
                    <a:pt x="181864" y="1116838"/>
                  </a:lnTo>
                </a:path>
                <a:path w="2891155" h="2134870">
                  <a:moveTo>
                    <a:pt x="181864" y="1019301"/>
                  </a:moveTo>
                  <a:lnTo>
                    <a:pt x="181864" y="921766"/>
                  </a:lnTo>
                </a:path>
                <a:path w="2891155" h="2134870">
                  <a:moveTo>
                    <a:pt x="181864" y="824230"/>
                  </a:moveTo>
                  <a:lnTo>
                    <a:pt x="181864" y="727456"/>
                  </a:lnTo>
                </a:path>
                <a:path w="2891155" h="2134870">
                  <a:moveTo>
                    <a:pt x="181864" y="629920"/>
                  </a:moveTo>
                  <a:lnTo>
                    <a:pt x="181864" y="532384"/>
                  </a:lnTo>
                </a:path>
                <a:path w="2891155" h="2134870">
                  <a:moveTo>
                    <a:pt x="181864" y="434848"/>
                  </a:moveTo>
                  <a:lnTo>
                    <a:pt x="181864" y="337312"/>
                  </a:lnTo>
                </a:path>
                <a:path w="2891155" h="2134870">
                  <a:moveTo>
                    <a:pt x="181864" y="240537"/>
                  </a:moveTo>
                  <a:lnTo>
                    <a:pt x="181864" y="143001"/>
                  </a:lnTo>
                </a:path>
                <a:path w="2891155" h="2134870">
                  <a:moveTo>
                    <a:pt x="181864" y="45466"/>
                  </a:moveTo>
                  <a:lnTo>
                    <a:pt x="181864" y="0"/>
                  </a:lnTo>
                </a:path>
                <a:path w="2891155" h="2134870">
                  <a:moveTo>
                    <a:pt x="279273" y="2090674"/>
                  </a:moveTo>
                  <a:lnTo>
                    <a:pt x="279273" y="1993138"/>
                  </a:lnTo>
                </a:path>
                <a:path w="2891155" h="2134870">
                  <a:moveTo>
                    <a:pt x="279273" y="1895602"/>
                  </a:moveTo>
                  <a:lnTo>
                    <a:pt x="279273" y="1798828"/>
                  </a:lnTo>
                </a:path>
                <a:path w="2891155" h="2134870">
                  <a:moveTo>
                    <a:pt x="279273" y="1701292"/>
                  </a:moveTo>
                  <a:lnTo>
                    <a:pt x="279273" y="1603756"/>
                  </a:lnTo>
                </a:path>
                <a:path w="2891155" h="2134870">
                  <a:moveTo>
                    <a:pt x="279273" y="1506220"/>
                  </a:moveTo>
                  <a:lnTo>
                    <a:pt x="279273" y="1408684"/>
                  </a:lnTo>
                </a:path>
                <a:path w="2891155" h="2134870">
                  <a:moveTo>
                    <a:pt x="279273" y="1311148"/>
                  </a:moveTo>
                  <a:lnTo>
                    <a:pt x="279273" y="1214374"/>
                  </a:lnTo>
                </a:path>
                <a:path w="2891155" h="2134870">
                  <a:moveTo>
                    <a:pt x="279273" y="1116838"/>
                  </a:moveTo>
                  <a:lnTo>
                    <a:pt x="279273" y="1019301"/>
                  </a:lnTo>
                </a:path>
                <a:path w="2891155" h="2134870">
                  <a:moveTo>
                    <a:pt x="279273" y="921766"/>
                  </a:moveTo>
                  <a:lnTo>
                    <a:pt x="279273" y="824230"/>
                  </a:lnTo>
                </a:path>
                <a:path w="2891155" h="2134870">
                  <a:moveTo>
                    <a:pt x="279273" y="727456"/>
                  </a:moveTo>
                  <a:lnTo>
                    <a:pt x="279273" y="629920"/>
                  </a:lnTo>
                </a:path>
                <a:path w="2891155" h="2134870">
                  <a:moveTo>
                    <a:pt x="279273" y="532384"/>
                  </a:moveTo>
                  <a:lnTo>
                    <a:pt x="279273" y="434848"/>
                  </a:lnTo>
                </a:path>
                <a:path w="2891155" h="2134870">
                  <a:moveTo>
                    <a:pt x="279273" y="337312"/>
                  </a:moveTo>
                  <a:lnTo>
                    <a:pt x="279273" y="240537"/>
                  </a:lnTo>
                </a:path>
                <a:path w="2891155" h="2134870">
                  <a:moveTo>
                    <a:pt x="279273" y="143001"/>
                  </a:moveTo>
                  <a:lnTo>
                    <a:pt x="279273" y="45466"/>
                  </a:lnTo>
                </a:path>
                <a:path w="2891155" h="2134870">
                  <a:moveTo>
                    <a:pt x="376808" y="2134616"/>
                  </a:moveTo>
                  <a:lnTo>
                    <a:pt x="376808" y="2090674"/>
                  </a:lnTo>
                </a:path>
                <a:path w="2891155" h="2134870">
                  <a:moveTo>
                    <a:pt x="376808" y="1993138"/>
                  </a:moveTo>
                  <a:lnTo>
                    <a:pt x="376808" y="1895602"/>
                  </a:lnTo>
                </a:path>
                <a:path w="2891155" h="2134870">
                  <a:moveTo>
                    <a:pt x="376808" y="1798828"/>
                  </a:moveTo>
                  <a:lnTo>
                    <a:pt x="376808" y="1701292"/>
                  </a:lnTo>
                </a:path>
                <a:path w="2891155" h="2134870">
                  <a:moveTo>
                    <a:pt x="376808" y="1603756"/>
                  </a:moveTo>
                  <a:lnTo>
                    <a:pt x="376808" y="1506220"/>
                  </a:lnTo>
                </a:path>
                <a:path w="2891155" h="2134870">
                  <a:moveTo>
                    <a:pt x="376808" y="1408684"/>
                  </a:moveTo>
                  <a:lnTo>
                    <a:pt x="376808" y="1311148"/>
                  </a:lnTo>
                </a:path>
                <a:path w="2891155" h="2134870">
                  <a:moveTo>
                    <a:pt x="376808" y="1214374"/>
                  </a:moveTo>
                  <a:lnTo>
                    <a:pt x="376808" y="1116838"/>
                  </a:lnTo>
                </a:path>
                <a:path w="2891155" h="2134870">
                  <a:moveTo>
                    <a:pt x="376808" y="1019301"/>
                  </a:moveTo>
                  <a:lnTo>
                    <a:pt x="376808" y="921766"/>
                  </a:lnTo>
                </a:path>
                <a:path w="2891155" h="2134870">
                  <a:moveTo>
                    <a:pt x="376808" y="824230"/>
                  </a:moveTo>
                  <a:lnTo>
                    <a:pt x="376808" y="727456"/>
                  </a:lnTo>
                </a:path>
                <a:path w="2891155" h="2134870">
                  <a:moveTo>
                    <a:pt x="376808" y="629920"/>
                  </a:moveTo>
                  <a:lnTo>
                    <a:pt x="376808" y="532384"/>
                  </a:lnTo>
                </a:path>
                <a:path w="2891155" h="2134870">
                  <a:moveTo>
                    <a:pt x="376808" y="434848"/>
                  </a:moveTo>
                  <a:lnTo>
                    <a:pt x="376808" y="337312"/>
                  </a:lnTo>
                </a:path>
                <a:path w="2891155" h="2134870">
                  <a:moveTo>
                    <a:pt x="376808" y="240537"/>
                  </a:moveTo>
                  <a:lnTo>
                    <a:pt x="376808" y="143001"/>
                  </a:lnTo>
                </a:path>
                <a:path w="2891155" h="2134870">
                  <a:moveTo>
                    <a:pt x="376808" y="45466"/>
                  </a:moveTo>
                  <a:lnTo>
                    <a:pt x="376808" y="0"/>
                  </a:lnTo>
                </a:path>
                <a:path w="2891155" h="2134870">
                  <a:moveTo>
                    <a:pt x="474345" y="2090674"/>
                  </a:moveTo>
                  <a:lnTo>
                    <a:pt x="474345" y="1993138"/>
                  </a:lnTo>
                </a:path>
                <a:path w="2891155" h="2134870">
                  <a:moveTo>
                    <a:pt x="474345" y="1895602"/>
                  </a:moveTo>
                  <a:lnTo>
                    <a:pt x="474345" y="1798828"/>
                  </a:lnTo>
                </a:path>
                <a:path w="2891155" h="2134870">
                  <a:moveTo>
                    <a:pt x="474345" y="1701292"/>
                  </a:moveTo>
                  <a:lnTo>
                    <a:pt x="474345" y="1603756"/>
                  </a:lnTo>
                </a:path>
                <a:path w="2891155" h="2134870">
                  <a:moveTo>
                    <a:pt x="474345" y="1506220"/>
                  </a:moveTo>
                  <a:lnTo>
                    <a:pt x="474345" y="1408684"/>
                  </a:lnTo>
                </a:path>
                <a:path w="2891155" h="2134870">
                  <a:moveTo>
                    <a:pt x="474345" y="1311148"/>
                  </a:moveTo>
                  <a:lnTo>
                    <a:pt x="474345" y="1214374"/>
                  </a:lnTo>
                </a:path>
                <a:path w="2891155" h="2134870">
                  <a:moveTo>
                    <a:pt x="474345" y="1116838"/>
                  </a:moveTo>
                  <a:lnTo>
                    <a:pt x="474345" y="1019301"/>
                  </a:lnTo>
                </a:path>
                <a:path w="2891155" h="2134870">
                  <a:moveTo>
                    <a:pt x="474345" y="921766"/>
                  </a:moveTo>
                  <a:lnTo>
                    <a:pt x="474345" y="824230"/>
                  </a:lnTo>
                </a:path>
                <a:path w="2891155" h="2134870">
                  <a:moveTo>
                    <a:pt x="474345" y="727456"/>
                  </a:moveTo>
                  <a:lnTo>
                    <a:pt x="474345" y="629920"/>
                  </a:lnTo>
                </a:path>
                <a:path w="2891155" h="2134870">
                  <a:moveTo>
                    <a:pt x="474345" y="532384"/>
                  </a:moveTo>
                  <a:lnTo>
                    <a:pt x="474345" y="434848"/>
                  </a:lnTo>
                </a:path>
                <a:path w="2891155" h="2134870">
                  <a:moveTo>
                    <a:pt x="474345" y="337312"/>
                  </a:moveTo>
                  <a:lnTo>
                    <a:pt x="474345" y="240537"/>
                  </a:lnTo>
                </a:path>
                <a:path w="2891155" h="2134870">
                  <a:moveTo>
                    <a:pt x="474345" y="143001"/>
                  </a:moveTo>
                  <a:lnTo>
                    <a:pt x="474345" y="45466"/>
                  </a:lnTo>
                </a:path>
                <a:path w="2891155" h="2134870">
                  <a:moveTo>
                    <a:pt x="571881" y="2134616"/>
                  </a:moveTo>
                  <a:lnTo>
                    <a:pt x="571881" y="2090674"/>
                  </a:lnTo>
                </a:path>
                <a:path w="2891155" h="2134870">
                  <a:moveTo>
                    <a:pt x="571881" y="1993138"/>
                  </a:moveTo>
                  <a:lnTo>
                    <a:pt x="571881" y="1895602"/>
                  </a:lnTo>
                </a:path>
                <a:path w="2891155" h="2134870">
                  <a:moveTo>
                    <a:pt x="571881" y="1798828"/>
                  </a:moveTo>
                  <a:lnTo>
                    <a:pt x="571881" y="1701292"/>
                  </a:lnTo>
                </a:path>
                <a:path w="2891155" h="2134870">
                  <a:moveTo>
                    <a:pt x="571881" y="1603756"/>
                  </a:moveTo>
                  <a:lnTo>
                    <a:pt x="571881" y="1506220"/>
                  </a:lnTo>
                </a:path>
                <a:path w="2891155" h="2134870">
                  <a:moveTo>
                    <a:pt x="571881" y="1408684"/>
                  </a:moveTo>
                  <a:lnTo>
                    <a:pt x="571881" y="1311148"/>
                  </a:lnTo>
                </a:path>
                <a:path w="2891155" h="2134870">
                  <a:moveTo>
                    <a:pt x="571881" y="1214374"/>
                  </a:moveTo>
                  <a:lnTo>
                    <a:pt x="571881" y="1116838"/>
                  </a:lnTo>
                </a:path>
                <a:path w="2891155" h="2134870">
                  <a:moveTo>
                    <a:pt x="571881" y="1019301"/>
                  </a:moveTo>
                  <a:lnTo>
                    <a:pt x="571881" y="921766"/>
                  </a:lnTo>
                </a:path>
                <a:path w="2891155" h="2134870">
                  <a:moveTo>
                    <a:pt x="571881" y="824230"/>
                  </a:moveTo>
                  <a:lnTo>
                    <a:pt x="571881" y="727456"/>
                  </a:lnTo>
                </a:path>
                <a:path w="2891155" h="2134870">
                  <a:moveTo>
                    <a:pt x="571881" y="629920"/>
                  </a:moveTo>
                  <a:lnTo>
                    <a:pt x="571881" y="532384"/>
                  </a:lnTo>
                </a:path>
                <a:path w="2891155" h="2134870">
                  <a:moveTo>
                    <a:pt x="571881" y="434848"/>
                  </a:moveTo>
                  <a:lnTo>
                    <a:pt x="571881" y="337312"/>
                  </a:lnTo>
                </a:path>
                <a:path w="2891155" h="2134870">
                  <a:moveTo>
                    <a:pt x="571881" y="240537"/>
                  </a:moveTo>
                  <a:lnTo>
                    <a:pt x="571881" y="143001"/>
                  </a:lnTo>
                </a:path>
                <a:path w="2891155" h="2134870">
                  <a:moveTo>
                    <a:pt x="571881" y="45466"/>
                  </a:moveTo>
                  <a:lnTo>
                    <a:pt x="571881" y="0"/>
                  </a:lnTo>
                </a:path>
                <a:path w="2891155" h="2134870">
                  <a:moveTo>
                    <a:pt x="668654" y="2090674"/>
                  </a:moveTo>
                  <a:lnTo>
                    <a:pt x="668654" y="1993138"/>
                  </a:lnTo>
                </a:path>
                <a:path w="2891155" h="2134870">
                  <a:moveTo>
                    <a:pt x="668654" y="1895602"/>
                  </a:moveTo>
                  <a:lnTo>
                    <a:pt x="668654" y="1798828"/>
                  </a:lnTo>
                </a:path>
                <a:path w="2891155" h="2134870">
                  <a:moveTo>
                    <a:pt x="668654" y="1701292"/>
                  </a:moveTo>
                  <a:lnTo>
                    <a:pt x="668654" y="1603756"/>
                  </a:lnTo>
                </a:path>
                <a:path w="2891155" h="2134870">
                  <a:moveTo>
                    <a:pt x="668654" y="1506220"/>
                  </a:moveTo>
                  <a:lnTo>
                    <a:pt x="668654" y="1408684"/>
                  </a:lnTo>
                </a:path>
                <a:path w="2891155" h="2134870">
                  <a:moveTo>
                    <a:pt x="668654" y="1311148"/>
                  </a:moveTo>
                  <a:lnTo>
                    <a:pt x="668654" y="1214374"/>
                  </a:lnTo>
                </a:path>
                <a:path w="2891155" h="2134870">
                  <a:moveTo>
                    <a:pt x="668654" y="1116838"/>
                  </a:moveTo>
                  <a:lnTo>
                    <a:pt x="668654" y="1019301"/>
                  </a:lnTo>
                </a:path>
                <a:path w="2891155" h="2134870">
                  <a:moveTo>
                    <a:pt x="668654" y="921766"/>
                  </a:moveTo>
                  <a:lnTo>
                    <a:pt x="668654" y="824230"/>
                  </a:lnTo>
                </a:path>
                <a:path w="2891155" h="2134870">
                  <a:moveTo>
                    <a:pt x="668654" y="727456"/>
                  </a:moveTo>
                  <a:lnTo>
                    <a:pt x="668654" y="629920"/>
                  </a:lnTo>
                </a:path>
                <a:path w="2891155" h="2134870">
                  <a:moveTo>
                    <a:pt x="668654" y="532384"/>
                  </a:moveTo>
                  <a:lnTo>
                    <a:pt x="668654" y="434848"/>
                  </a:lnTo>
                </a:path>
                <a:path w="2891155" h="2134870">
                  <a:moveTo>
                    <a:pt x="668654" y="337312"/>
                  </a:moveTo>
                  <a:lnTo>
                    <a:pt x="668654" y="240537"/>
                  </a:lnTo>
                </a:path>
                <a:path w="2891155" h="2134870">
                  <a:moveTo>
                    <a:pt x="668654" y="143001"/>
                  </a:moveTo>
                  <a:lnTo>
                    <a:pt x="668654" y="45466"/>
                  </a:lnTo>
                </a:path>
                <a:path w="2891155" h="2134870">
                  <a:moveTo>
                    <a:pt x="766191" y="2134616"/>
                  </a:moveTo>
                  <a:lnTo>
                    <a:pt x="766191" y="2090674"/>
                  </a:lnTo>
                </a:path>
                <a:path w="2891155" h="2134870">
                  <a:moveTo>
                    <a:pt x="766191" y="1993138"/>
                  </a:moveTo>
                  <a:lnTo>
                    <a:pt x="766191" y="1895602"/>
                  </a:lnTo>
                </a:path>
                <a:path w="2891155" h="2134870">
                  <a:moveTo>
                    <a:pt x="766191" y="1798828"/>
                  </a:moveTo>
                  <a:lnTo>
                    <a:pt x="766191" y="1701292"/>
                  </a:lnTo>
                </a:path>
                <a:path w="2891155" h="2134870">
                  <a:moveTo>
                    <a:pt x="766191" y="1603756"/>
                  </a:moveTo>
                  <a:lnTo>
                    <a:pt x="766191" y="1506220"/>
                  </a:lnTo>
                </a:path>
                <a:path w="2891155" h="2134870">
                  <a:moveTo>
                    <a:pt x="766191" y="1408684"/>
                  </a:moveTo>
                  <a:lnTo>
                    <a:pt x="766191" y="1311148"/>
                  </a:lnTo>
                </a:path>
                <a:path w="2891155" h="2134870">
                  <a:moveTo>
                    <a:pt x="766191" y="1214374"/>
                  </a:moveTo>
                  <a:lnTo>
                    <a:pt x="766191" y="1116838"/>
                  </a:lnTo>
                </a:path>
                <a:path w="2891155" h="2134870">
                  <a:moveTo>
                    <a:pt x="766191" y="1019301"/>
                  </a:moveTo>
                  <a:lnTo>
                    <a:pt x="766191" y="921766"/>
                  </a:lnTo>
                </a:path>
                <a:path w="2891155" h="2134870">
                  <a:moveTo>
                    <a:pt x="766191" y="824230"/>
                  </a:moveTo>
                  <a:lnTo>
                    <a:pt x="766191" y="727456"/>
                  </a:lnTo>
                </a:path>
                <a:path w="2891155" h="2134870">
                  <a:moveTo>
                    <a:pt x="766191" y="629920"/>
                  </a:moveTo>
                  <a:lnTo>
                    <a:pt x="766191" y="532384"/>
                  </a:lnTo>
                </a:path>
                <a:path w="2891155" h="2134870">
                  <a:moveTo>
                    <a:pt x="766191" y="434848"/>
                  </a:moveTo>
                  <a:lnTo>
                    <a:pt x="766191" y="337312"/>
                  </a:lnTo>
                </a:path>
                <a:path w="2891155" h="2134870">
                  <a:moveTo>
                    <a:pt x="766191" y="240537"/>
                  </a:moveTo>
                  <a:lnTo>
                    <a:pt x="766191" y="143001"/>
                  </a:lnTo>
                </a:path>
                <a:path w="2891155" h="2134870">
                  <a:moveTo>
                    <a:pt x="766191" y="45466"/>
                  </a:moveTo>
                  <a:lnTo>
                    <a:pt x="766191" y="0"/>
                  </a:lnTo>
                </a:path>
                <a:path w="2891155" h="2134870">
                  <a:moveTo>
                    <a:pt x="863600" y="2090674"/>
                  </a:moveTo>
                  <a:lnTo>
                    <a:pt x="863600" y="1993138"/>
                  </a:lnTo>
                </a:path>
                <a:path w="2891155" h="2134870">
                  <a:moveTo>
                    <a:pt x="863600" y="1895602"/>
                  </a:moveTo>
                  <a:lnTo>
                    <a:pt x="863600" y="1798828"/>
                  </a:lnTo>
                </a:path>
                <a:path w="2891155" h="2134870">
                  <a:moveTo>
                    <a:pt x="863600" y="1701292"/>
                  </a:moveTo>
                  <a:lnTo>
                    <a:pt x="863600" y="1603756"/>
                  </a:lnTo>
                </a:path>
                <a:path w="2891155" h="2134870">
                  <a:moveTo>
                    <a:pt x="863600" y="1506220"/>
                  </a:moveTo>
                  <a:lnTo>
                    <a:pt x="863600" y="1408684"/>
                  </a:lnTo>
                </a:path>
                <a:path w="2891155" h="2134870">
                  <a:moveTo>
                    <a:pt x="863600" y="1311148"/>
                  </a:moveTo>
                  <a:lnTo>
                    <a:pt x="863600" y="1214374"/>
                  </a:lnTo>
                </a:path>
                <a:path w="2891155" h="2134870">
                  <a:moveTo>
                    <a:pt x="863600" y="1116838"/>
                  </a:moveTo>
                  <a:lnTo>
                    <a:pt x="863600" y="1019301"/>
                  </a:lnTo>
                </a:path>
                <a:path w="2891155" h="2134870">
                  <a:moveTo>
                    <a:pt x="863600" y="921766"/>
                  </a:moveTo>
                  <a:lnTo>
                    <a:pt x="863600" y="824230"/>
                  </a:lnTo>
                </a:path>
                <a:path w="2891155" h="2134870">
                  <a:moveTo>
                    <a:pt x="863600" y="727456"/>
                  </a:moveTo>
                  <a:lnTo>
                    <a:pt x="863600" y="629920"/>
                  </a:lnTo>
                </a:path>
                <a:path w="2891155" h="2134870">
                  <a:moveTo>
                    <a:pt x="863600" y="532384"/>
                  </a:moveTo>
                  <a:lnTo>
                    <a:pt x="863600" y="434848"/>
                  </a:lnTo>
                </a:path>
                <a:path w="2891155" h="2134870">
                  <a:moveTo>
                    <a:pt x="863600" y="337312"/>
                  </a:moveTo>
                  <a:lnTo>
                    <a:pt x="863600" y="240537"/>
                  </a:lnTo>
                </a:path>
                <a:path w="2891155" h="2134870">
                  <a:moveTo>
                    <a:pt x="863600" y="143001"/>
                  </a:moveTo>
                  <a:lnTo>
                    <a:pt x="863600" y="45466"/>
                  </a:lnTo>
                </a:path>
                <a:path w="2891155" h="2134870">
                  <a:moveTo>
                    <a:pt x="961135" y="2134616"/>
                  </a:moveTo>
                  <a:lnTo>
                    <a:pt x="961135" y="2090674"/>
                  </a:lnTo>
                </a:path>
                <a:path w="2891155" h="2134870">
                  <a:moveTo>
                    <a:pt x="961135" y="1993138"/>
                  </a:moveTo>
                  <a:lnTo>
                    <a:pt x="961135" y="1895602"/>
                  </a:lnTo>
                </a:path>
                <a:path w="2891155" h="2134870">
                  <a:moveTo>
                    <a:pt x="961135" y="1798828"/>
                  </a:moveTo>
                  <a:lnTo>
                    <a:pt x="961135" y="1701292"/>
                  </a:lnTo>
                </a:path>
                <a:path w="2891155" h="2134870">
                  <a:moveTo>
                    <a:pt x="961135" y="1603756"/>
                  </a:moveTo>
                  <a:lnTo>
                    <a:pt x="961135" y="1506220"/>
                  </a:lnTo>
                </a:path>
                <a:path w="2891155" h="2134870">
                  <a:moveTo>
                    <a:pt x="961135" y="1408684"/>
                  </a:moveTo>
                  <a:lnTo>
                    <a:pt x="961135" y="1311148"/>
                  </a:lnTo>
                </a:path>
                <a:path w="2891155" h="2134870">
                  <a:moveTo>
                    <a:pt x="961135" y="1214374"/>
                  </a:moveTo>
                  <a:lnTo>
                    <a:pt x="961135" y="1116838"/>
                  </a:lnTo>
                </a:path>
                <a:path w="2891155" h="2134870">
                  <a:moveTo>
                    <a:pt x="961135" y="1019301"/>
                  </a:moveTo>
                  <a:lnTo>
                    <a:pt x="961135" y="921766"/>
                  </a:lnTo>
                </a:path>
                <a:path w="2891155" h="2134870">
                  <a:moveTo>
                    <a:pt x="961135" y="824230"/>
                  </a:moveTo>
                  <a:lnTo>
                    <a:pt x="961135" y="727456"/>
                  </a:lnTo>
                </a:path>
                <a:path w="2891155" h="2134870">
                  <a:moveTo>
                    <a:pt x="961135" y="629920"/>
                  </a:moveTo>
                  <a:lnTo>
                    <a:pt x="961135" y="532384"/>
                  </a:lnTo>
                </a:path>
                <a:path w="2891155" h="2134870">
                  <a:moveTo>
                    <a:pt x="961135" y="434848"/>
                  </a:moveTo>
                  <a:lnTo>
                    <a:pt x="961135" y="337312"/>
                  </a:lnTo>
                </a:path>
                <a:path w="2891155" h="2134870">
                  <a:moveTo>
                    <a:pt x="961135" y="240537"/>
                  </a:moveTo>
                  <a:lnTo>
                    <a:pt x="961135" y="143001"/>
                  </a:lnTo>
                </a:path>
                <a:path w="2891155" h="2134870">
                  <a:moveTo>
                    <a:pt x="961135" y="45466"/>
                  </a:moveTo>
                  <a:lnTo>
                    <a:pt x="961135" y="0"/>
                  </a:lnTo>
                </a:path>
                <a:path w="2891155" h="2134870">
                  <a:moveTo>
                    <a:pt x="1058672" y="2090674"/>
                  </a:moveTo>
                  <a:lnTo>
                    <a:pt x="1058672" y="1993138"/>
                  </a:lnTo>
                </a:path>
                <a:path w="2891155" h="2134870">
                  <a:moveTo>
                    <a:pt x="1058672" y="1895602"/>
                  </a:moveTo>
                  <a:lnTo>
                    <a:pt x="1058672" y="1798828"/>
                  </a:lnTo>
                </a:path>
                <a:path w="2891155" h="2134870">
                  <a:moveTo>
                    <a:pt x="1058672" y="1701292"/>
                  </a:moveTo>
                  <a:lnTo>
                    <a:pt x="1058672" y="1603756"/>
                  </a:lnTo>
                </a:path>
                <a:path w="2891155" h="2134870">
                  <a:moveTo>
                    <a:pt x="1058672" y="1506220"/>
                  </a:moveTo>
                  <a:lnTo>
                    <a:pt x="1058672" y="1408684"/>
                  </a:lnTo>
                </a:path>
                <a:path w="2891155" h="2134870">
                  <a:moveTo>
                    <a:pt x="1058672" y="1311148"/>
                  </a:moveTo>
                  <a:lnTo>
                    <a:pt x="1058672" y="1214374"/>
                  </a:lnTo>
                </a:path>
                <a:path w="2891155" h="2134870">
                  <a:moveTo>
                    <a:pt x="1058672" y="1116838"/>
                  </a:moveTo>
                  <a:lnTo>
                    <a:pt x="1058672" y="1019301"/>
                  </a:lnTo>
                </a:path>
                <a:path w="2891155" h="2134870">
                  <a:moveTo>
                    <a:pt x="1058672" y="921766"/>
                  </a:moveTo>
                  <a:lnTo>
                    <a:pt x="1058672" y="824230"/>
                  </a:lnTo>
                </a:path>
                <a:path w="2891155" h="2134870">
                  <a:moveTo>
                    <a:pt x="1058672" y="727456"/>
                  </a:moveTo>
                  <a:lnTo>
                    <a:pt x="1058672" y="629920"/>
                  </a:lnTo>
                </a:path>
                <a:path w="2891155" h="2134870">
                  <a:moveTo>
                    <a:pt x="1058672" y="532384"/>
                  </a:moveTo>
                  <a:lnTo>
                    <a:pt x="1058672" y="434848"/>
                  </a:lnTo>
                </a:path>
                <a:path w="2891155" h="2134870">
                  <a:moveTo>
                    <a:pt x="1058672" y="337312"/>
                  </a:moveTo>
                  <a:lnTo>
                    <a:pt x="1058672" y="240537"/>
                  </a:lnTo>
                </a:path>
                <a:path w="2891155" h="2134870">
                  <a:moveTo>
                    <a:pt x="1058672" y="143001"/>
                  </a:moveTo>
                  <a:lnTo>
                    <a:pt x="1058672" y="45466"/>
                  </a:lnTo>
                </a:path>
                <a:path w="2891155" h="2134870">
                  <a:moveTo>
                    <a:pt x="1155446" y="2134616"/>
                  </a:moveTo>
                  <a:lnTo>
                    <a:pt x="1155446" y="2090674"/>
                  </a:lnTo>
                </a:path>
                <a:path w="2891155" h="2134870">
                  <a:moveTo>
                    <a:pt x="1155446" y="1993138"/>
                  </a:moveTo>
                  <a:lnTo>
                    <a:pt x="1155446" y="1895602"/>
                  </a:lnTo>
                </a:path>
                <a:path w="2891155" h="2134870">
                  <a:moveTo>
                    <a:pt x="1155446" y="1798828"/>
                  </a:moveTo>
                  <a:lnTo>
                    <a:pt x="1155446" y="1701292"/>
                  </a:lnTo>
                </a:path>
                <a:path w="2891155" h="2134870">
                  <a:moveTo>
                    <a:pt x="1155446" y="1603756"/>
                  </a:moveTo>
                  <a:lnTo>
                    <a:pt x="1155446" y="1506220"/>
                  </a:lnTo>
                </a:path>
                <a:path w="2891155" h="2134870">
                  <a:moveTo>
                    <a:pt x="1155446" y="1408684"/>
                  </a:moveTo>
                  <a:lnTo>
                    <a:pt x="1155446" y="1311148"/>
                  </a:lnTo>
                </a:path>
                <a:path w="2891155" h="2134870">
                  <a:moveTo>
                    <a:pt x="1155446" y="1214374"/>
                  </a:moveTo>
                  <a:lnTo>
                    <a:pt x="1155446" y="1116838"/>
                  </a:lnTo>
                </a:path>
                <a:path w="2891155" h="2134870">
                  <a:moveTo>
                    <a:pt x="1155446" y="1019301"/>
                  </a:moveTo>
                  <a:lnTo>
                    <a:pt x="1155446" y="921766"/>
                  </a:lnTo>
                </a:path>
                <a:path w="2891155" h="2134870">
                  <a:moveTo>
                    <a:pt x="1155446" y="824230"/>
                  </a:moveTo>
                  <a:lnTo>
                    <a:pt x="1155446" y="727456"/>
                  </a:lnTo>
                </a:path>
                <a:path w="2891155" h="2134870">
                  <a:moveTo>
                    <a:pt x="1155446" y="629920"/>
                  </a:moveTo>
                  <a:lnTo>
                    <a:pt x="1155446" y="532384"/>
                  </a:lnTo>
                </a:path>
                <a:path w="2891155" h="2134870">
                  <a:moveTo>
                    <a:pt x="1155446" y="434848"/>
                  </a:moveTo>
                  <a:lnTo>
                    <a:pt x="1155446" y="337312"/>
                  </a:lnTo>
                </a:path>
                <a:path w="2891155" h="2134870">
                  <a:moveTo>
                    <a:pt x="1155446" y="240537"/>
                  </a:moveTo>
                  <a:lnTo>
                    <a:pt x="1155446" y="143001"/>
                  </a:lnTo>
                </a:path>
                <a:path w="2891155" h="2134870">
                  <a:moveTo>
                    <a:pt x="1155446" y="45466"/>
                  </a:moveTo>
                  <a:lnTo>
                    <a:pt x="1155446" y="0"/>
                  </a:lnTo>
                </a:path>
                <a:path w="2891155" h="2134870">
                  <a:moveTo>
                    <a:pt x="1252981" y="2090674"/>
                  </a:moveTo>
                  <a:lnTo>
                    <a:pt x="1252981" y="1993138"/>
                  </a:lnTo>
                </a:path>
                <a:path w="2891155" h="2134870">
                  <a:moveTo>
                    <a:pt x="1252981" y="1895602"/>
                  </a:moveTo>
                  <a:lnTo>
                    <a:pt x="1252981" y="1798828"/>
                  </a:lnTo>
                </a:path>
                <a:path w="2891155" h="2134870">
                  <a:moveTo>
                    <a:pt x="1252981" y="1701292"/>
                  </a:moveTo>
                  <a:lnTo>
                    <a:pt x="1252981" y="1603756"/>
                  </a:lnTo>
                </a:path>
                <a:path w="2891155" h="2134870">
                  <a:moveTo>
                    <a:pt x="1252981" y="1506220"/>
                  </a:moveTo>
                  <a:lnTo>
                    <a:pt x="1252981" y="1408684"/>
                  </a:lnTo>
                </a:path>
                <a:path w="2891155" h="2134870">
                  <a:moveTo>
                    <a:pt x="1252981" y="1311148"/>
                  </a:moveTo>
                  <a:lnTo>
                    <a:pt x="1252981" y="1214374"/>
                  </a:lnTo>
                </a:path>
                <a:path w="2891155" h="2134870">
                  <a:moveTo>
                    <a:pt x="1252981" y="1116838"/>
                  </a:moveTo>
                  <a:lnTo>
                    <a:pt x="1252981" y="1019301"/>
                  </a:lnTo>
                </a:path>
                <a:path w="2891155" h="2134870">
                  <a:moveTo>
                    <a:pt x="1252981" y="921766"/>
                  </a:moveTo>
                  <a:lnTo>
                    <a:pt x="1252981" y="824230"/>
                  </a:lnTo>
                </a:path>
                <a:path w="2891155" h="2134870">
                  <a:moveTo>
                    <a:pt x="1252981" y="727456"/>
                  </a:moveTo>
                  <a:lnTo>
                    <a:pt x="1252981" y="629920"/>
                  </a:lnTo>
                </a:path>
                <a:path w="2891155" h="2134870">
                  <a:moveTo>
                    <a:pt x="1252981" y="532384"/>
                  </a:moveTo>
                  <a:lnTo>
                    <a:pt x="1252981" y="434848"/>
                  </a:lnTo>
                </a:path>
                <a:path w="2891155" h="2134870">
                  <a:moveTo>
                    <a:pt x="1252981" y="337312"/>
                  </a:moveTo>
                  <a:lnTo>
                    <a:pt x="1252981" y="240537"/>
                  </a:lnTo>
                </a:path>
                <a:path w="2891155" h="2134870">
                  <a:moveTo>
                    <a:pt x="1252981" y="143001"/>
                  </a:moveTo>
                  <a:lnTo>
                    <a:pt x="1252981" y="45466"/>
                  </a:lnTo>
                </a:path>
                <a:path w="2891155" h="2134870">
                  <a:moveTo>
                    <a:pt x="1350391" y="2134616"/>
                  </a:moveTo>
                  <a:lnTo>
                    <a:pt x="1350391" y="2090674"/>
                  </a:lnTo>
                </a:path>
                <a:path w="2891155" h="2134870">
                  <a:moveTo>
                    <a:pt x="1350391" y="1993138"/>
                  </a:moveTo>
                  <a:lnTo>
                    <a:pt x="1350391" y="1895602"/>
                  </a:lnTo>
                </a:path>
                <a:path w="2891155" h="2134870">
                  <a:moveTo>
                    <a:pt x="1350391" y="1798828"/>
                  </a:moveTo>
                  <a:lnTo>
                    <a:pt x="1350391" y="1701292"/>
                  </a:lnTo>
                </a:path>
                <a:path w="2891155" h="2134870">
                  <a:moveTo>
                    <a:pt x="1350391" y="1603756"/>
                  </a:moveTo>
                  <a:lnTo>
                    <a:pt x="1350391" y="1506220"/>
                  </a:lnTo>
                </a:path>
                <a:path w="2891155" h="2134870">
                  <a:moveTo>
                    <a:pt x="1350391" y="1408684"/>
                  </a:moveTo>
                  <a:lnTo>
                    <a:pt x="1350391" y="1311148"/>
                  </a:lnTo>
                </a:path>
                <a:path w="2891155" h="2134870">
                  <a:moveTo>
                    <a:pt x="1350391" y="1214374"/>
                  </a:moveTo>
                  <a:lnTo>
                    <a:pt x="1350391" y="1116838"/>
                  </a:lnTo>
                </a:path>
                <a:path w="2891155" h="2134870">
                  <a:moveTo>
                    <a:pt x="1350391" y="1019301"/>
                  </a:moveTo>
                  <a:lnTo>
                    <a:pt x="1350391" y="921766"/>
                  </a:lnTo>
                </a:path>
                <a:path w="2891155" h="2134870">
                  <a:moveTo>
                    <a:pt x="1350391" y="824230"/>
                  </a:moveTo>
                  <a:lnTo>
                    <a:pt x="1350391" y="727456"/>
                  </a:lnTo>
                </a:path>
                <a:path w="2891155" h="2134870">
                  <a:moveTo>
                    <a:pt x="1350391" y="629920"/>
                  </a:moveTo>
                  <a:lnTo>
                    <a:pt x="1350391" y="532384"/>
                  </a:lnTo>
                </a:path>
                <a:path w="2891155" h="2134870">
                  <a:moveTo>
                    <a:pt x="1350391" y="434848"/>
                  </a:moveTo>
                  <a:lnTo>
                    <a:pt x="1350391" y="337312"/>
                  </a:lnTo>
                </a:path>
                <a:path w="2891155" h="2134870">
                  <a:moveTo>
                    <a:pt x="1350391" y="240537"/>
                  </a:moveTo>
                  <a:lnTo>
                    <a:pt x="1350391" y="143001"/>
                  </a:lnTo>
                </a:path>
                <a:path w="2891155" h="2134870">
                  <a:moveTo>
                    <a:pt x="1350391" y="45466"/>
                  </a:moveTo>
                  <a:lnTo>
                    <a:pt x="1350391" y="0"/>
                  </a:lnTo>
                </a:path>
                <a:path w="2891155" h="2134870">
                  <a:moveTo>
                    <a:pt x="1447927" y="2090674"/>
                  </a:moveTo>
                  <a:lnTo>
                    <a:pt x="1447927" y="1993138"/>
                  </a:lnTo>
                </a:path>
                <a:path w="2891155" h="2134870">
                  <a:moveTo>
                    <a:pt x="1447927" y="1895602"/>
                  </a:moveTo>
                  <a:lnTo>
                    <a:pt x="1447927" y="1798828"/>
                  </a:lnTo>
                </a:path>
                <a:path w="2891155" h="2134870">
                  <a:moveTo>
                    <a:pt x="1447927" y="1701292"/>
                  </a:moveTo>
                  <a:lnTo>
                    <a:pt x="1447927" y="1603756"/>
                  </a:lnTo>
                </a:path>
                <a:path w="2891155" h="2134870">
                  <a:moveTo>
                    <a:pt x="1447927" y="1506220"/>
                  </a:moveTo>
                  <a:lnTo>
                    <a:pt x="1447927" y="1408684"/>
                  </a:lnTo>
                </a:path>
                <a:path w="2891155" h="2134870">
                  <a:moveTo>
                    <a:pt x="1447927" y="1311148"/>
                  </a:moveTo>
                  <a:lnTo>
                    <a:pt x="1447927" y="1214374"/>
                  </a:lnTo>
                </a:path>
                <a:path w="2891155" h="2134870">
                  <a:moveTo>
                    <a:pt x="1447927" y="1116838"/>
                  </a:moveTo>
                  <a:lnTo>
                    <a:pt x="1447927" y="1019301"/>
                  </a:lnTo>
                </a:path>
                <a:path w="2891155" h="2134870">
                  <a:moveTo>
                    <a:pt x="1447927" y="921766"/>
                  </a:moveTo>
                  <a:lnTo>
                    <a:pt x="1447927" y="824230"/>
                  </a:lnTo>
                </a:path>
                <a:path w="2891155" h="2134870">
                  <a:moveTo>
                    <a:pt x="1447927" y="727456"/>
                  </a:moveTo>
                  <a:lnTo>
                    <a:pt x="1447927" y="629920"/>
                  </a:lnTo>
                </a:path>
                <a:path w="2891155" h="2134870">
                  <a:moveTo>
                    <a:pt x="1447927" y="532384"/>
                  </a:moveTo>
                  <a:lnTo>
                    <a:pt x="1447927" y="434848"/>
                  </a:lnTo>
                </a:path>
                <a:path w="2891155" h="2134870">
                  <a:moveTo>
                    <a:pt x="1447927" y="337312"/>
                  </a:moveTo>
                  <a:lnTo>
                    <a:pt x="1447927" y="240537"/>
                  </a:lnTo>
                </a:path>
                <a:path w="2891155" h="2134870">
                  <a:moveTo>
                    <a:pt x="1447927" y="143001"/>
                  </a:moveTo>
                  <a:lnTo>
                    <a:pt x="1447927" y="45466"/>
                  </a:lnTo>
                </a:path>
                <a:path w="2891155" h="2134870">
                  <a:moveTo>
                    <a:pt x="1545462" y="2134616"/>
                  </a:moveTo>
                  <a:lnTo>
                    <a:pt x="1545462" y="2090674"/>
                  </a:lnTo>
                </a:path>
                <a:path w="2891155" h="2134870">
                  <a:moveTo>
                    <a:pt x="1545462" y="1993138"/>
                  </a:moveTo>
                  <a:lnTo>
                    <a:pt x="1545462" y="1895602"/>
                  </a:lnTo>
                </a:path>
                <a:path w="2891155" h="2134870">
                  <a:moveTo>
                    <a:pt x="1545462" y="1798828"/>
                  </a:moveTo>
                  <a:lnTo>
                    <a:pt x="1545462" y="1701292"/>
                  </a:lnTo>
                </a:path>
                <a:path w="2891155" h="2134870">
                  <a:moveTo>
                    <a:pt x="1545462" y="1603756"/>
                  </a:moveTo>
                  <a:lnTo>
                    <a:pt x="1545462" y="1506220"/>
                  </a:lnTo>
                </a:path>
                <a:path w="2891155" h="2134870">
                  <a:moveTo>
                    <a:pt x="1545462" y="1408684"/>
                  </a:moveTo>
                  <a:lnTo>
                    <a:pt x="1545462" y="1311148"/>
                  </a:lnTo>
                </a:path>
                <a:path w="2891155" h="2134870">
                  <a:moveTo>
                    <a:pt x="1545462" y="1214374"/>
                  </a:moveTo>
                  <a:lnTo>
                    <a:pt x="1545462" y="1116838"/>
                  </a:lnTo>
                </a:path>
                <a:path w="2891155" h="2134870">
                  <a:moveTo>
                    <a:pt x="1545462" y="1019301"/>
                  </a:moveTo>
                  <a:lnTo>
                    <a:pt x="1545462" y="921766"/>
                  </a:lnTo>
                </a:path>
                <a:path w="2891155" h="2134870">
                  <a:moveTo>
                    <a:pt x="1545462" y="824230"/>
                  </a:moveTo>
                  <a:lnTo>
                    <a:pt x="1545462" y="727456"/>
                  </a:lnTo>
                </a:path>
                <a:path w="2891155" h="2134870">
                  <a:moveTo>
                    <a:pt x="1545462" y="629920"/>
                  </a:moveTo>
                  <a:lnTo>
                    <a:pt x="1545462" y="532384"/>
                  </a:lnTo>
                </a:path>
                <a:path w="2891155" h="2134870">
                  <a:moveTo>
                    <a:pt x="1545462" y="434848"/>
                  </a:moveTo>
                  <a:lnTo>
                    <a:pt x="1545462" y="337312"/>
                  </a:lnTo>
                </a:path>
                <a:path w="2891155" h="2134870">
                  <a:moveTo>
                    <a:pt x="1545462" y="240537"/>
                  </a:moveTo>
                  <a:lnTo>
                    <a:pt x="1545462" y="143001"/>
                  </a:lnTo>
                </a:path>
                <a:path w="2891155" h="2134870">
                  <a:moveTo>
                    <a:pt x="1545462" y="45466"/>
                  </a:moveTo>
                  <a:lnTo>
                    <a:pt x="1545462" y="0"/>
                  </a:lnTo>
                </a:path>
                <a:path w="2891155" h="2134870">
                  <a:moveTo>
                    <a:pt x="1642237" y="2090674"/>
                  </a:moveTo>
                  <a:lnTo>
                    <a:pt x="1642237" y="1993138"/>
                  </a:lnTo>
                </a:path>
                <a:path w="2891155" h="2134870">
                  <a:moveTo>
                    <a:pt x="1642237" y="1895602"/>
                  </a:moveTo>
                  <a:lnTo>
                    <a:pt x="1642237" y="1798828"/>
                  </a:lnTo>
                </a:path>
                <a:path w="2891155" h="2134870">
                  <a:moveTo>
                    <a:pt x="1642237" y="1701292"/>
                  </a:moveTo>
                  <a:lnTo>
                    <a:pt x="1642237" y="1603756"/>
                  </a:lnTo>
                </a:path>
                <a:path w="2891155" h="2134870">
                  <a:moveTo>
                    <a:pt x="1642237" y="1506220"/>
                  </a:moveTo>
                  <a:lnTo>
                    <a:pt x="1642237" y="1408684"/>
                  </a:lnTo>
                </a:path>
                <a:path w="2891155" h="2134870">
                  <a:moveTo>
                    <a:pt x="1642237" y="1311148"/>
                  </a:moveTo>
                  <a:lnTo>
                    <a:pt x="1642237" y="1214374"/>
                  </a:lnTo>
                </a:path>
                <a:path w="2891155" h="2134870">
                  <a:moveTo>
                    <a:pt x="1642237" y="1116838"/>
                  </a:moveTo>
                  <a:lnTo>
                    <a:pt x="1642237" y="1019301"/>
                  </a:lnTo>
                </a:path>
                <a:path w="2891155" h="2134870">
                  <a:moveTo>
                    <a:pt x="1642237" y="921766"/>
                  </a:moveTo>
                  <a:lnTo>
                    <a:pt x="1642237" y="824230"/>
                  </a:lnTo>
                </a:path>
                <a:path w="2891155" h="2134870">
                  <a:moveTo>
                    <a:pt x="1642237" y="727456"/>
                  </a:moveTo>
                  <a:lnTo>
                    <a:pt x="1642237" y="629920"/>
                  </a:lnTo>
                </a:path>
                <a:path w="2891155" h="2134870">
                  <a:moveTo>
                    <a:pt x="1642237" y="532384"/>
                  </a:moveTo>
                  <a:lnTo>
                    <a:pt x="1642237" y="434848"/>
                  </a:lnTo>
                </a:path>
                <a:path w="2891155" h="2134870">
                  <a:moveTo>
                    <a:pt x="1642237" y="337312"/>
                  </a:moveTo>
                  <a:lnTo>
                    <a:pt x="1642237" y="240537"/>
                  </a:lnTo>
                </a:path>
                <a:path w="2891155" h="2134870">
                  <a:moveTo>
                    <a:pt x="1642237" y="143001"/>
                  </a:moveTo>
                  <a:lnTo>
                    <a:pt x="1642237" y="45466"/>
                  </a:lnTo>
                </a:path>
                <a:path w="2891155" h="2134870">
                  <a:moveTo>
                    <a:pt x="1739773" y="2134616"/>
                  </a:moveTo>
                  <a:lnTo>
                    <a:pt x="1739773" y="2090674"/>
                  </a:lnTo>
                </a:path>
                <a:path w="2891155" h="2134870">
                  <a:moveTo>
                    <a:pt x="1739773" y="1993138"/>
                  </a:moveTo>
                  <a:lnTo>
                    <a:pt x="1739773" y="1895602"/>
                  </a:lnTo>
                </a:path>
                <a:path w="2891155" h="2134870">
                  <a:moveTo>
                    <a:pt x="1739773" y="1798828"/>
                  </a:moveTo>
                  <a:lnTo>
                    <a:pt x="1739773" y="1701292"/>
                  </a:lnTo>
                </a:path>
                <a:path w="2891155" h="2134870">
                  <a:moveTo>
                    <a:pt x="1739773" y="1603756"/>
                  </a:moveTo>
                  <a:lnTo>
                    <a:pt x="1739773" y="1506220"/>
                  </a:lnTo>
                </a:path>
                <a:path w="2891155" h="2134870">
                  <a:moveTo>
                    <a:pt x="1739773" y="1408684"/>
                  </a:moveTo>
                  <a:lnTo>
                    <a:pt x="1739773" y="1311148"/>
                  </a:lnTo>
                </a:path>
                <a:path w="2891155" h="2134870">
                  <a:moveTo>
                    <a:pt x="1739773" y="1214374"/>
                  </a:moveTo>
                  <a:lnTo>
                    <a:pt x="1739773" y="1116838"/>
                  </a:lnTo>
                </a:path>
                <a:path w="2891155" h="2134870">
                  <a:moveTo>
                    <a:pt x="1739773" y="1019301"/>
                  </a:moveTo>
                  <a:lnTo>
                    <a:pt x="1739773" y="921766"/>
                  </a:lnTo>
                </a:path>
                <a:path w="2891155" h="2134870">
                  <a:moveTo>
                    <a:pt x="1739773" y="824230"/>
                  </a:moveTo>
                  <a:lnTo>
                    <a:pt x="1739773" y="727456"/>
                  </a:lnTo>
                </a:path>
                <a:path w="2891155" h="2134870">
                  <a:moveTo>
                    <a:pt x="1739773" y="629920"/>
                  </a:moveTo>
                  <a:lnTo>
                    <a:pt x="1739773" y="532384"/>
                  </a:lnTo>
                </a:path>
                <a:path w="2891155" h="2134870">
                  <a:moveTo>
                    <a:pt x="1739773" y="434848"/>
                  </a:moveTo>
                  <a:lnTo>
                    <a:pt x="1739773" y="337312"/>
                  </a:lnTo>
                </a:path>
                <a:path w="2891155" h="2134870">
                  <a:moveTo>
                    <a:pt x="1739773" y="240537"/>
                  </a:moveTo>
                  <a:lnTo>
                    <a:pt x="1739773" y="143001"/>
                  </a:lnTo>
                </a:path>
                <a:path w="2891155" h="2134870">
                  <a:moveTo>
                    <a:pt x="1739773" y="45466"/>
                  </a:moveTo>
                  <a:lnTo>
                    <a:pt x="1739773" y="0"/>
                  </a:lnTo>
                </a:path>
                <a:path w="2891155" h="2134870">
                  <a:moveTo>
                    <a:pt x="1837308" y="2090674"/>
                  </a:moveTo>
                  <a:lnTo>
                    <a:pt x="1837308" y="1993138"/>
                  </a:lnTo>
                </a:path>
                <a:path w="2891155" h="2134870">
                  <a:moveTo>
                    <a:pt x="1837308" y="1895602"/>
                  </a:moveTo>
                  <a:lnTo>
                    <a:pt x="1837308" y="1798828"/>
                  </a:lnTo>
                </a:path>
                <a:path w="2891155" h="2134870">
                  <a:moveTo>
                    <a:pt x="1837308" y="1701292"/>
                  </a:moveTo>
                  <a:lnTo>
                    <a:pt x="1837308" y="1603756"/>
                  </a:lnTo>
                </a:path>
                <a:path w="2891155" h="2134870">
                  <a:moveTo>
                    <a:pt x="1837308" y="1506220"/>
                  </a:moveTo>
                  <a:lnTo>
                    <a:pt x="1837308" y="1408684"/>
                  </a:lnTo>
                </a:path>
                <a:path w="2891155" h="2134870">
                  <a:moveTo>
                    <a:pt x="1837308" y="1311148"/>
                  </a:moveTo>
                  <a:lnTo>
                    <a:pt x="1837308" y="1214374"/>
                  </a:lnTo>
                </a:path>
                <a:path w="2891155" h="2134870">
                  <a:moveTo>
                    <a:pt x="1837308" y="1116838"/>
                  </a:moveTo>
                  <a:lnTo>
                    <a:pt x="1837308" y="1019301"/>
                  </a:lnTo>
                </a:path>
                <a:path w="2891155" h="2134870">
                  <a:moveTo>
                    <a:pt x="1837308" y="921766"/>
                  </a:moveTo>
                  <a:lnTo>
                    <a:pt x="1837308" y="824230"/>
                  </a:lnTo>
                </a:path>
                <a:path w="2891155" h="2134870">
                  <a:moveTo>
                    <a:pt x="1837308" y="727456"/>
                  </a:moveTo>
                  <a:lnTo>
                    <a:pt x="1837308" y="629920"/>
                  </a:lnTo>
                </a:path>
                <a:path w="2891155" h="2134870">
                  <a:moveTo>
                    <a:pt x="1837308" y="532384"/>
                  </a:moveTo>
                  <a:lnTo>
                    <a:pt x="1837308" y="434848"/>
                  </a:lnTo>
                </a:path>
                <a:path w="2891155" h="2134870">
                  <a:moveTo>
                    <a:pt x="1837308" y="337312"/>
                  </a:moveTo>
                  <a:lnTo>
                    <a:pt x="1837308" y="240537"/>
                  </a:lnTo>
                </a:path>
                <a:path w="2891155" h="2134870">
                  <a:moveTo>
                    <a:pt x="1837308" y="143001"/>
                  </a:moveTo>
                  <a:lnTo>
                    <a:pt x="1837308" y="45466"/>
                  </a:lnTo>
                </a:path>
                <a:path w="2891155" h="2134870">
                  <a:moveTo>
                    <a:pt x="1934718" y="2134616"/>
                  </a:moveTo>
                  <a:lnTo>
                    <a:pt x="1934718" y="2090674"/>
                  </a:lnTo>
                </a:path>
                <a:path w="2891155" h="2134870">
                  <a:moveTo>
                    <a:pt x="1934718" y="1993138"/>
                  </a:moveTo>
                  <a:lnTo>
                    <a:pt x="1934718" y="1895602"/>
                  </a:lnTo>
                </a:path>
                <a:path w="2891155" h="2134870">
                  <a:moveTo>
                    <a:pt x="1934718" y="1798828"/>
                  </a:moveTo>
                  <a:lnTo>
                    <a:pt x="1934718" y="1701292"/>
                  </a:lnTo>
                </a:path>
                <a:path w="2891155" h="2134870">
                  <a:moveTo>
                    <a:pt x="1934718" y="1603756"/>
                  </a:moveTo>
                  <a:lnTo>
                    <a:pt x="1934718" y="1506220"/>
                  </a:lnTo>
                </a:path>
                <a:path w="2891155" h="2134870">
                  <a:moveTo>
                    <a:pt x="1934718" y="1408684"/>
                  </a:moveTo>
                  <a:lnTo>
                    <a:pt x="1934718" y="1311148"/>
                  </a:lnTo>
                </a:path>
                <a:path w="2891155" h="2134870">
                  <a:moveTo>
                    <a:pt x="1934718" y="1214374"/>
                  </a:moveTo>
                  <a:lnTo>
                    <a:pt x="1934718" y="1116838"/>
                  </a:lnTo>
                </a:path>
                <a:path w="2891155" h="2134870">
                  <a:moveTo>
                    <a:pt x="1934718" y="1019301"/>
                  </a:moveTo>
                  <a:lnTo>
                    <a:pt x="1934718" y="921766"/>
                  </a:lnTo>
                </a:path>
                <a:path w="2891155" h="2134870">
                  <a:moveTo>
                    <a:pt x="1934718" y="824230"/>
                  </a:moveTo>
                  <a:lnTo>
                    <a:pt x="1934718" y="727456"/>
                  </a:lnTo>
                </a:path>
                <a:path w="2891155" h="2134870">
                  <a:moveTo>
                    <a:pt x="1934718" y="629920"/>
                  </a:moveTo>
                  <a:lnTo>
                    <a:pt x="1934718" y="532384"/>
                  </a:lnTo>
                </a:path>
                <a:path w="2891155" h="2134870">
                  <a:moveTo>
                    <a:pt x="1934718" y="434848"/>
                  </a:moveTo>
                  <a:lnTo>
                    <a:pt x="1934718" y="337312"/>
                  </a:lnTo>
                </a:path>
                <a:path w="2891155" h="2134870">
                  <a:moveTo>
                    <a:pt x="1934718" y="240537"/>
                  </a:moveTo>
                  <a:lnTo>
                    <a:pt x="1934718" y="143001"/>
                  </a:lnTo>
                </a:path>
                <a:path w="2891155" h="2134870">
                  <a:moveTo>
                    <a:pt x="1934718" y="45466"/>
                  </a:moveTo>
                  <a:lnTo>
                    <a:pt x="1934718" y="0"/>
                  </a:lnTo>
                </a:path>
                <a:path w="2891155" h="2134870">
                  <a:moveTo>
                    <a:pt x="2032254" y="2090674"/>
                  </a:moveTo>
                  <a:lnTo>
                    <a:pt x="2032254" y="1993138"/>
                  </a:lnTo>
                </a:path>
                <a:path w="2891155" h="2134870">
                  <a:moveTo>
                    <a:pt x="2032254" y="1895602"/>
                  </a:moveTo>
                  <a:lnTo>
                    <a:pt x="2032254" y="1798828"/>
                  </a:lnTo>
                </a:path>
                <a:path w="2891155" h="2134870">
                  <a:moveTo>
                    <a:pt x="2032254" y="1701292"/>
                  </a:moveTo>
                  <a:lnTo>
                    <a:pt x="2032254" y="1603756"/>
                  </a:lnTo>
                </a:path>
                <a:path w="2891155" h="2134870">
                  <a:moveTo>
                    <a:pt x="2032254" y="1506220"/>
                  </a:moveTo>
                  <a:lnTo>
                    <a:pt x="2032254" y="1408684"/>
                  </a:lnTo>
                </a:path>
                <a:path w="2891155" h="2134870">
                  <a:moveTo>
                    <a:pt x="2032254" y="1311148"/>
                  </a:moveTo>
                  <a:lnTo>
                    <a:pt x="2032254" y="1214374"/>
                  </a:lnTo>
                </a:path>
                <a:path w="2891155" h="2134870">
                  <a:moveTo>
                    <a:pt x="2032254" y="1116838"/>
                  </a:moveTo>
                  <a:lnTo>
                    <a:pt x="2032254" y="1019301"/>
                  </a:lnTo>
                </a:path>
                <a:path w="2891155" h="2134870">
                  <a:moveTo>
                    <a:pt x="2032254" y="921766"/>
                  </a:moveTo>
                  <a:lnTo>
                    <a:pt x="2032254" y="824230"/>
                  </a:lnTo>
                </a:path>
                <a:path w="2891155" h="2134870">
                  <a:moveTo>
                    <a:pt x="2032254" y="727456"/>
                  </a:moveTo>
                  <a:lnTo>
                    <a:pt x="2032254" y="629920"/>
                  </a:lnTo>
                </a:path>
                <a:path w="2891155" h="2134870">
                  <a:moveTo>
                    <a:pt x="2032254" y="532384"/>
                  </a:moveTo>
                  <a:lnTo>
                    <a:pt x="2032254" y="434848"/>
                  </a:lnTo>
                </a:path>
                <a:path w="2891155" h="2134870">
                  <a:moveTo>
                    <a:pt x="2032254" y="337312"/>
                  </a:moveTo>
                  <a:lnTo>
                    <a:pt x="2032254" y="240537"/>
                  </a:lnTo>
                </a:path>
                <a:path w="2891155" h="2134870">
                  <a:moveTo>
                    <a:pt x="2032254" y="143001"/>
                  </a:moveTo>
                  <a:lnTo>
                    <a:pt x="2032254" y="45466"/>
                  </a:lnTo>
                </a:path>
                <a:path w="2891155" h="2134870">
                  <a:moveTo>
                    <a:pt x="2129028" y="2134616"/>
                  </a:moveTo>
                  <a:lnTo>
                    <a:pt x="2129028" y="2090674"/>
                  </a:lnTo>
                </a:path>
                <a:path w="2891155" h="2134870">
                  <a:moveTo>
                    <a:pt x="2129028" y="1993138"/>
                  </a:moveTo>
                  <a:lnTo>
                    <a:pt x="2129028" y="1895602"/>
                  </a:lnTo>
                </a:path>
                <a:path w="2891155" h="2134870">
                  <a:moveTo>
                    <a:pt x="2129028" y="1798828"/>
                  </a:moveTo>
                  <a:lnTo>
                    <a:pt x="2129028" y="1701292"/>
                  </a:lnTo>
                </a:path>
                <a:path w="2891155" h="2134870">
                  <a:moveTo>
                    <a:pt x="2129028" y="1603756"/>
                  </a:moveTo>
                  <a:lnTo>
                    <a:pt x="2129028" y="1506220"/>
                  </a:lnTo>
                </a:path>
                <a:path w="2891155" h="2134870">
                  <a:moveTo>
                    <a:pt x="2129028" y="1408684"/>
                  </a:moveTo>
                  <a:lnTo>
                    <a:pt x="2129028" y="1311148"/>
                  </a:lnTo>
                </a:path>
                <a:path w="2891155" h="2134870">
                  <a:moveTo>
                    <a:pt x="2129028" y="1214374"/>
                  </a:moveTo>
                  <a:lnTo>
                    <a:pt x="2129028" y="1116838"/>
                  </a:lnTo>
                </a:path>
                <a:path w="2891155" h="2134870">
                  <a:moveTo>
                    <a:pt x="2129028" y="1019301"/>
                  </a:moveTo>
                  <a:lnTo>
                    <a:pt x="2129028" y="921766"/>
                  </a:lnTo>
                </a:path>
                <a:path w="2891155" h="2134870">
                  <a:moveTo>
                    <a:pt x="2129028" y="824230"/>
                  </a:moveTo>
                  <a:lnTo>
                    <a:pt x="2129028" y="727456"/>
                  </a:lnTo>
                </a:path>
                <a:path w="2891155" h="2134870">
                  <a:moveTo>
                    <a:pt x="2129028" y="629920"/>
                  </a:moveTo>
                  <a:lnTo>
                    <a:pt x="2129028" y="532384"/>
                  </a:lnTo>
                </a:path>
                <a:path w="2891155" h="2134870">
                  <a:moveTo>
                    <a:pt x="2129028" y="434848"/>
                  </a:moveTo>
                  <a:lnTo>
                    <a:pt x="2129028" y="337312"/>
                  </a:lnTo>
                </a:path>
                <a:path w="2891155" h="2134870">
                  <a:moveTo>
                    <a:pt x="2129028" y="240537"/>
                  </a:moveTo>
                  <a:lnTo>
                    <a:pt x="2129028" y="143001"/>
                  </a:lnTo>
                </a:path>
                <a:path w="2891155" h="2134870">
                  <a:moveTo>
                    <a:pt x="2129028" y="45466"/>
                  </a:moveTo>
                  <a:lnTo>
                    <a:pt x="2129028" y="0"/>
                  </a:lnTo>
                </a:path>
                <a:path w="2891155" h="2134870">
                  <a:moveTo>
                    <a:pt x="2226564" y="2090674"/>
                  </a:moveTo>
                  <a:lnTo>
                    <a:pt x="2226564" y="1993138"/>
                  </a:lnTo>
                </a:path>
                <a:path w="2891155" h="2134870">
                  <a:moveTo>
                    <a:pt x="2226564" y="1895602"/>
                  </a:moveTo>
                  <a:lnTo>
                    <a:pt x="2226564" y="1798828"/>
                  </a:lnTo>
                </a:path>
                <a:path w="2891155" h="2134870">
                  <a:moveTo>
                    <a:pt x="2226564" y="1701292"/>
                  </a:moveTo>
                  <a:lnTo>
                    <a:pt x="2226564" y="1603756"/>
                  </a:lnTo>
                </a:path>
                <a:path w="2891155" h="2134870">
                  <a:moveTo>
                    <a:pt x="2226564" y="1506220"/>
                  </a:moveTo>
                  <a:lnTo>
                    <a:pt x="2226564" y="1408684"/>
                  </a:lnTo>
                </a:path>
                <a:path w="2891155" h="2134870">
                  <a:moveTo>
                    <a:pt x="2226564" y="1311148"/>
                  </a:moveTo>
                  <a:lnTo>
                    <a:pt x="2226564" y="1214374"/>
                  </a:lnTo>
                </a:path>
                <a:path w="2891155" h="2134870">
                  <a:moveTo>
                    <a:pt x="2226564" y="1116838"/>
                  </a:moveTo>
                  <a:lnTo>
                    <a:pt x="2226564" y="1019301"/>
                  </a:lnTo>
                </a:path>
                <a:path w="2891155" h="2134870">
                  <a:moveTo>
                    <a:pt x="2226564" y="921766"/>
                  </a:moveTo>
                  <a:lnTo>
                    <a:pt x="2226564" y="824230"/>
                  </a:lnTo>
                </a:path>
                <a:path w="2891155" h="2134870">
                  <a:moveTo>
                    <a:pt x="2226564" y="727456"/>
                  </a:moveTo>
                  <a:lnTo>
                    <a:pt x="2226564" y="629920"/>
                  </a:lnTo>
                </a:path>
                <a:path w="2891155" h="2134870">
                  <a:moveTo>
                    <a:pt x="2226564" y="532384"/>
                  </a:moveTo>
                  <a:lnTo>
                    <a:pt x="2226564" y="434848"/>
                  </a:lnTo>
                </a:path>
                <a:path w="2891155" h="2134870">
                  <a:moveTo>
                    <a:pt x="2226564" y="337312"/>
                  </a:moveTo>
                  <a:lnTo>
                    <a:pt x="2226564" y="240537"/>
                  </a:lnTo>
                </a:path>
                <a:path w="2891155" h="2134870">
                  <a:moveTo>
                    <a:pt x="2226564" y="143001"/>
                  </a:moveTo>
                  <a:lnTo>
                    <a:pt x="2226564" y="45466"/>
                  </a:lnTo>
                </a:path>
                <a:path w="2891155" h="2134870">
                  <a:moveTo>
                    <a:pt x="2324100" y="2134616"/>
                  </a:moveTo>
                  <a:lnTo>
                    <a:pt x="2324100" y="2090674"/>
                  </a:lnTo>
                </a:path>
                <a:path w="2891155" h="2134870">
                  <a:moveTo>
                    <a:pt x="2324100" y="1993138"/>
                  </a:moveTo>
                  <a:lnTo>
                    <a:pt x="2324100" y="1895602"/>
                  </a:lnTo>
                </a:path>
                <a:path w="2891155" h="2134870">
                  <a:moveTo>
                    <a:pt x="2324100" y="1798828"/>
                  </a:moveTo>
                  <a:lnTo>
                    <a:pt x="2324100" y="1701292"/>
                  </a:lnTo>
                </a:path>
                <a:path w="2891155" h="2134870">
                  <a:moveTo>
                    <a:pt x="2324100" y="1603756"/>
                  </a:moveTo>
                  <a:lnTo>
                    <a:pt x="2324100" y="1506220"/>
                  </a:lnTo>
                </a:path>
                <a:path w="2891155" h="2134870">
                  <a:moveTo>
                    <a:pt x="2324100" y="1408684"/>
                  </a:moveTo>
                  <a:lnTo>
                    <a:pt x="2324100" y="1311148"/>
                  </a:lnTo>
                </a:path>
                <a:path w="2891155" h="2134870">
                  <a:moveTo>
                    <a:pt x="2324100" y="1214374"/>
                  </a:moveTo>
                  <a:lnTo>
                    <a:pt x="2324100" y="1116838"/>
                  </a:lnTo>
                </a:path>
                <a:path w="2891155" h="2134870">
                  <a:moveTo>
                    <a:pt x="2324100" y="1019301"/>
                  </a:moveTo>
                  <a:lnTo>
                    <a:pt x="2324100" y="921766"/>
                  </a:lnTo>
                </a:path>
                <a:path w="2891155" h="2134870">
                  <a:moveTo>
                    <a:pt x="2324100" y="824230"/>
                  </a:moveTo>
                  <a:lnTo>
                    <a:pt x="2324100" y="727456"/>
                  </a:lnTo>
                </a:path>
                <a:path w="2891155" h="2134870">
                  <a:moveTo>
                    <a:pt x="2324100" y="629920"/>
                  </a:moveTo>
                  <a:lnTo>
                    <a:pt x="2324100" y="532384"/>
                  </a:lnTo>
                </a:path>
                <a:path w="2891155" h="2134870">
                  <a:moveTo>
                    <a:pt x="2324100" y="434848"/>
                  </a:moveTo>
                  <a:lnTo>
                    <a:pt x="2324100" y="337312"/>
                  </a:lnTo>
                </a:path>
                <a:path w="2891155" h="2134870">
                  <a:moveTo>
                    <a:pt x="2324100" y="240537"/>
                  </a:moveTo>
                  <a:lnTo>
                    <a:pt x="2324100" y="143001"/>
                  </a:lnTo>
                </a:path>
                <a:path w="2891155" h="2134870">
                  <a:moveTo>
                    <a:pt x="2324100" y="45466"/>
                  </a:moveTo>
                  <a:lnTo>
                    <a:pt x="2324100" y="0"/>
                  </a:lnTo>
                </a:path>
                <a:path w="2891155" h="2134870">
                  <a:moveTo>
                    <a:pt x="2421508" y="2090674"/>
                  </a:moveTo>
                  <a:lnTo>
                    <a:pt x="2421508" y="1993138"/>
                  </a:lnTo>
                </a:path>
                <a:path w="2891155" h="2134870">
                  <a:moveTo>
                    <a:pt x="2421508" y="1895602"/>
                  </a:moveTo>
                  <a:lnTo>
                    <a:pt x="2421508" y="1798828"/>
                  </a:lnTo>
                </a:path>
                <a:path w="2891155" h="2134870">
                  <a:moveTo>
                    <a:pt x="2421508" y="1701292"/>
                  </a:moveTo>
                  <a:lnTo>
                    <a:pt x="2421508" y="1603756"/>
                  </a:lnTo>
                </a:path>
                <a:path w="2891155" h="2134870">
                  <a:moveTo>
                    <a:pt x="2421508" y="1506220"/>
                  </a:moveTo>
                  <a:lnTo>
                    <a:pt x="2421508" y="1408684"/>
                  </a:lnTo>
                </a:path>
                <a:path w="2891155" h="2134870">
                  <a:moveTo>
                    <a:pt x="2421508" y="1311148"/>
                  </a:moveTo>
                  <a:lnTo>
                    <a:pt x="2421508" y="1214374"/>
                  </a:lnTo>
                </a:path>
                <a:path w="2891155" h="2134870">
                  <a:moveTo>
                    <a:pt x="2421508" y="1116838"/>
                  </a:moveTo>
                  <a:lnTo>
                    <a:pt x="2421508" y="1019301"/>
                  </a:lnTo>
                </a:path>
                <a:path w="2891155" h="2134870">
                  <a:moveTo>
                    <a:pt x="2421508" y="921766"/>
                  </a:moveTo>
                  <a:lnTo>
                    <a:pt x="2421508" y="824230"/>
                  </a:lnTo>
                </a:path>
                <a:path w="2891155" h="2134870">
                  <a:moveTo>
                    <a:pt x="2421508" y="727456"/>
                  </a:moveTo>
                  <a:lnTo>
                    <a:pt x="2421508" y="629920"/>
                  </a:lnTo>
                </a:path>
                <a:path w="2891155" h="2134870">
                  <a:moveTo>
                    <a:pt x="2421508" y="532384"/>
                  </a:moveTo>
                  <a:lnTo>
                    <a:pt x="2421508" y="434848"/>
                  </a:lnTo>
                </a:path>
                <a:path w="2891155" h="2134870">
                  <a:moveTo>
                    <a:pt x="2421508" y="337312"/>
                  </a:moveTo>
                  <a:lnTo>
                    <a:pt x="2421508" y="240537"/>
                  </a:lnTo>
                </a:path>
                <a:path w="2891155" h="2134870">
                  <a:moveTo>
                    <a:pt x="2421508" y="143001"/>
                  </a:moveTo>
                  <a:lnTo>
                    <a:pt x="2421508" y="45466"/>
                  </a:lnTo>
                </a:path>
                <a:path w="2891155" h="2134870">
                  <a:moveTo>
                    <a:pt x="2519045" y="2134616"/>
                  </a:moveTo>
                  <a:lnTo>
                    <a:pt x="2519045" y="2090674"/>
                  </a:lnTo>
                </a:path>
                <a:path w="2891155" h="2134870">
                  <a:moveTo>
                    <a:pt x="2519045" y="1993138"/>
                  </a:moveTo>
                  <a:lnTo>
                    <a:pt x="2519045" y="1895602"/>
                  </a:lnTo>
                </a:path>
                <a:path w="2891155" h="2134870">
                  <a:moveTo>
                    <a:pt x="2519045" y="1798828"/>
                  </a:moveTo>
                  <a:lnTo>
                    <a:pt x="2519045" y="1701292"/>
                  </a:lnTo>
                </a:path>
                <a:path w="2891155" h="2134870">
                  <a:moveTo>
                    <a:pt x="2519045" y="1603756"/>
                  </a:moveTo>
                  <a:lnTo>
                    <a:pt x="2519045" y="1506220"/>
                  </a:lnTo>
                </a:path>
                <a:path w="2891155" h="2134870">
                  <a:moveTo>
                    <a:pt x="2519045" y="1408684"/>
                  </a:moveTo>
                  <a:lnTo>
                    <a:pt x="2519045" y="1311148"/>
                  </a:lnTo>
                </a:path>
                <a:path w="2891155" h="2134870">
                  <a:moveTo>
                    <a:pt x="2519045" y="1214374"/>
                  </a:moveTo>
                  <a:lnTo>
                    <a:pt x="2519045" y="1116838"/>
                  </a:lnTo>
                </a:path>
                <a:path w="2891155" h="2134870">
                  <a:moveTo>
                    <a:pt x="2519045" y="1019301"/>
                  </a:moveTo>
                  <a:lnTo>
                    <a:pt x="2519045" y="921766"/>
                  </a:lnTo>
                </a:path>
                <a:path w="2891155" h="2134870">
                  <a:moveTo>
                    <a:pt x="2519045" y="824230"/>
                  </a:moveTo>
                  <a:lnTo>
                    <a:pt x="2519045" y="727456"/>
                  </a:lnTo>
                </a:path>
                <a:path w="2891155" h="2134870">
                  <a:moveTo>
                    <a:pt x="2519045" y="629920"/>
                  </a:moveTo>
                  <a:lnTo>
                    <a:pt x="2519045" y="532384"/>
                  </a:lnTo>
                </a:path>
                <a:path w="2891155" h="2134870">
                  <a:moveTo>
                    <a:pt x="2519045" y="434848"/>
                  </a:moveTo>
                  <a:lnTo>
                    <a:pt x="2519045" y="337312"/>
                  </a:lnTo>
                </a:path>
                <a:path w="2891155" h="2134870">
                  <a:moveTo>
                    <a:pt x="2519045" y="240537"/>
                  </a:moveTo>
                  <a:lnTo>
                    <a:pt x="2519045" y="143001"/>
                  </a:lnTo>
                </a:path>
                <a:path w="2891155" h="2134870">
                  <a:moveTo>
                    <a:pt x="2519045" y="45466"/>
                  </a:moveTo>
                  <a:lnTo>
                    <a:pt x="2519045" y="0"/>
                  </a:lnTo>
                </a:path>
                <a:path w="2891155" h="2134870">
                  <a:moveTo>
                    <a:pt x="2615818" y="2090674"/>
                  </a:moveTo>
                  <a:lnTo>
                    <a:pt x="2615818" y="1993138"/>
                  </a:lnTo>
                </a:path>
                <a:path w="2891155" h="2134870">
                  <a:moveTo>
                    <a:pt x="2615818" y="1895602"/>
                  </a:moveTo>
                  <a:lnTo>
                    <a:pt x="2615818" y="1798828"/>
                  </a:lnTo>
                </a:path>
                <a:path w="2891155" h="2134870">
                  <a:moveTo>
                    <a:pt x="2615818" y="1701292"/>
                  </a:moveTo>
                  <a:lnTo>
                    <a:pt x="2615818" y="1603756"/>
                  </a:lnTo>
                </a:path>
                <a:path w="2891155" h="2134870">
                  <a:moveTo>
                    <a:pt x="2615818" y="1506220"/>
                  </a:moveTo>
                  <a:lnTo>
                    <a:pt x="2615818" y="1408684"/>
                  </a:lnTo>
                </a:path>
                <a:path w="2891155" h="2134870">
                  <a:moveTo>
                    <a:pt x="2615818" y="1311148"/>
                  </a:moveTo>
                  <a:lnTo>
                    <a:pt x="2615818" y="1214374"/>
                  </a:lnTo>
                </a:path>
                <a:path w="2891155" h="2134870">
                  <a:moveTo>
                    <a:pt x="2615818" y="1116838"/>
                  </a:moveTo>
                  <a:lnTo>
                    <a:pt x="2615818" y="1019301"/>
                  </a:lnTo>
                </a:path>
                <a:path w="2891155" h="2134870">
                  <a:moveTo>
                    <a:pt x="2615818" y="921766"/>
                  </a:moveTo>
                  <a:lnTo>
                    <a:pt x="2615818" y="824230"/>
                  </a:lnTo>
                </a:path>
                <a:path w="2891155" h="2134870">
                  <a:moveTo>
                    <a:pt x="2615818" y="727456"/>
                  </a:moveTo>
                  <a:lnTo>
                    <a:pt x="2615818" y="629920"/>
                  </a:lnTo>
                </a:path>
                <a:path w="2891155" h="2134870">
                  <a:moveTo>
                    <a:pt x="2615818" y="532384"/>
                  </a:moveTo>
                  <a:lnTo>
                    <a:pt x="2615818" y="434848"/>
                  </a:lnTo>
                </a:path>
                <a:path w="2891155" h="2134870">
                  <a:moveTo>
                    <a:pt x="2615818" y="337312"/>
                  </a:moveTo>
                  <a:lnTo>
                    <a:pt x="2615818" y="240537"/>
                  </a:lnTo>
                </a:path>
                <a:path w="2891155" h="2134870">
                  <a:moveTo>
                    <a:pt x="2615818" y="143001"/>
                  </a:moveTo>
                  <a:lnTo>
                    <a:pt x="2615818" y="45466"/>
                  </a:lnTo>
                </a:path>
                <a:path w="2891155" h="2134870">
                  <a:moveTo>
                    <a:pt x="2713354" y="2134616"/>
                  </a:moveTo>
                  <a:lnTo>
                    <a:pt x="2713354" y="2090674"/>
                  </a:lnTo>
                </a:path>
                <a:path w="2891155" h="2134870">
                  <a:moveTo>
                    <a:pt x="2713354" y="1993138"/>
                  </a:moveTo>
                  <a:lnTo>
                    <a:pt x="2713354" y="1895602"/>
                  </a:lnTo>
                </a:path>
                <a:path w="2891155" h="2134870">
                  <a:moveTo>
                    <a:pt x="2713354" y="1798828"/>
                  </a:moveTo>
                  <a:lnTo>
                    <a:pt x="2713354" y="1701292"/>
                  </a:lnTo>
                </a:path>
                <a:path w="2891155" h="2134870">
                  <a:moveTo>
                    <a:pt x="2713354" y="1603756"/>
                  </a:moveTo>
                  <a:lnTo>
                    <a:pt x="2713354" y="1506220"/>
                  </a:lnTo>
                </a:path>
                <a:path w="2891155" h="2134870">
                  <a:moveTo>
                    <a:pt x="2713354" y="1408684"/>
                  </a:moveTo>
                  <a:lnTo>
                    <a:pt x="2713354" y="1311148"/>
                  </a:lnTo>
                </a:path>
                <a:path w="2891155" h="2134870">
                  <a:moveTo>
                    <a:pt x="2713354" y="1214374"/>
                  </a:moveTo>
                  <a:lnTo>
                    <a:pt x="2713354" y="1116838"/>
                  </a:lnTo>
                </a:path>
                <a:path w="2891155" h="2134870">
                  <a:moveTo>
                    <a:pt x="2713354" y="1019301"/>
                  </a:moveTo>
                  <a:lnTo>
                    <a:pt x="2713354" y="921766"/>
                  </a:lnTo>
                </a:path>
                <a:path w="2891155" h="2134870">
                  <a:moveTo>
                    <a:pt x="2713354" y="824230"/>
                  </a:moveTo>
                  <a:lnTo>
                    <a:pt x="2713354" y="727456"/>
                  </a:lnTo>
                </a:path>
                <a:path w="2891155" h="2134870">
                  <a:moveTo>
                    <a:pt x="2713354" y="629920"/>
                  </a:moveTo>
                  <a:lnTo>
                    <a:pt x="2713354" y="532384"/>
                  </a:lnTo>
                </a:path>
                <a:path w="2891155" h="2134870">
                  <a:moveTo>
                    <a:pt x="2713354" y="434848"/>
                  </a:moveTo>
                  <a:lnTo>
                    <a:pt x="2713354" y="337312"/>
                  </a:lnTo>
                </a:path>
                <a:path w="2891155" h="2134870">
                  <a:moveTo>
                    <a:pt x="2713354" y="240537"/>
                  </a:moveTo>
                  <a:lnTo>
                    <a:pt x="2713354" y="143001"/>
                  </a:lnTo>
                </a:path>
                <a:path w="2891155" h="2134870">
                  <a:moveTo>
                    <a:pt x="2713354" y="45466"/>
                  </a:moveTo>
                  <a:lnTo>
                    <a:pt x="2713354" y="0"/>
                  </a:lnTo>
                </a:path>
                <a:path w="2891155" h="2134870">
                  <a:moveTo>
                    <a:pt x="2810891" y="2090674"/>
                  </a:moveTo>
                  <a:lnTo>
                    <a:pt x="2810891" y="1993138"/>
                  </a:lnTo>
                </a:path>
                <a:path w="2891155" h="2134870">
                  <a:moveTo>
                    <a:pt x="2810891" y="1895602"/>
                  </a:moveTo>
                  <a:lnTo>
                    <a:pt x="2810891" y="1798828"/>
                  </a:lnTo>
                </a:path>
                <a:path w="2891155" h="2134870">
                  <a:moveTo>
                    <a:pt x="2810891" y="1701292"/>
                  </a:moveTo>
                  <a:lnTo>
                    <a:pt x="2810891" y="1603756"/>
                  </a:lnTo>
                </a:path>
                <a:path w="2891155" h="2134870">
                  <a:moveTo>
                    <a:pt x="2810891" y="1506220"/>
                  </a:moveTo>
                  <a:lnTo>
                    <a:pt x="2810891" y="1408684"/>
                  </a:lnTo>
                </a:path>
                <a:path w="2891155" h="2134870">
                  <a:moveTo>
                    <a:pt x="2810891" y="1311148"/>
                  </a:moveTo>
                  <a:lnTo>
                    <a:pt x="2810891" y="1214374"/>
                  </a:lnTo>
                </a:path>
                <a:path w="2891155" h="2134870">
                  <a:moveTo>
                    <a:pt x="2810891" y="1116838"/>
                  </a:moveTo>
                  <a:lnTo>
                    <a:pt x="2810891" y="1019301"/>
                  </a:lnTo>
                </a:path>
                <a:path w="2891155" h="2134870">
                  <a:moveTo>
                    <a:pt x="2810891" y="921766"/>
                  </a:moveTo>
                  <a:lnTo>
                    <a:pt x="2810891" y="824230"/>
                  </a:lnTo>
                </a:path>
                <a:path w="2891155" h="2134870">
                  <a:moveTo>
                    <a:pt x="2810891" y="727456"/>
                  </a:moveTo>
                  <a:lnTo>
                    <a:pt x="2810891" y="629920"/>
                  </a:lnTo>
                </a:path>
                <a:path w="2891155" h="2134870">
                  <a:moveTo>
                    <a:pt x="2810891" y="532384"/>
                  </a:moveTo>
                  <a:lnTo>
                    <a:pt x="2810891" y="434848"/>
                  </a:lnTo>
                </a:path>
                <a:path w="2891155" h="2134870">
                  <a:moveTo>
                    <a:pt x="2810891" y="337312"/>
                  </a:moveTo>
                  <a:lnTo>
                    <a:pt x="2810891" y="240537"/>
                  </a:lnTo>
                </a:path>
                <a:path w="2891155" h="2134870">
                  <a:moveTo>
                    <a:pt x="2810891" y="143001"/>
                  </a:moveTo>
                  <a:lnTo>
                    <a:pt x="2810891" y="45466"/>
                  </a:lnTo>
                </a:path>
                <a:path w="2891155" h="2134870">
                  <a:moveTo>
                    <a:pt x="0" y="0"/>
                  </a:moveTo>
                  <a:lnTo>
                    <a:pt x="2890774" y="0"/>
                  </a:lnTo>
                  <a:lnTo>
                    <a:pt x="2890774" y="2134616"/>
                  </a:lnTo>
                  <a:lnTo>
                    <a:pt x="0" y="2134616"/>
                  </a:lnTo>
                  <a:lnTo>
                    <a:pt x="0" y="0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2" name="object 32" descr=""/>
          <p:cNvSpPr txBox="1"/>
          <p:nvPr/>
        </p:nvSpPr>
        <p:spPr>
          <a:xfrm>
            <a:off x="15337282" y="5637402"/>
            <a:ext cx="270510" cy="17208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50" spc="-25">
                <a:solidFill>
                  <a:srgbClr val="FF0000"/>
                </a:solidFill>
                <a:latin typeface="Arial MT"/>
                <a:cs typeface="Arial MT"/>
              </a:rPr>
              <a:t>NGL</a:t>
            </a:r>
            <a:endParaRPr sz="950">
              <a:latin typeface="Arial MT"/>
              <a:cs typeface="Arial MT"/>
            </a:endParaRPr>
          </a:p>
        </p:txBody>
      </p:sp>
      <p:grpSp>
        <p:nvGrpSpPr>
          <p:cNvPr id="33" name="object 33" descr=""/>
          <p:cNvGrpSpPr/>
          <p:nvPr/>
        </p:nvGrpSpPr>
        <p:grpSpPr>
          <a:xfrm>
            <a:off x="4707064" y="2690812"/>
            <a:ext cx="7278370" cy="7188200"/>
            <a:chOff x="4707064" y="2690812"/>
            <a:chExt cx="7278370" cy="7188200"/>
          </a:xfrm>
        </p:grpSpPr>
        <p:pic>
          <p:nvPicPr>
            <p:cNvPr id="34" name="object 34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13732" y="8638032"/>
              <a:ext cx="1234439" cy="1075944"/>
            </a:xfrm>
            <a:prstGeom prst="rect">
              <a:avLst/>
            </a:prstGeom>
          </p:spPr>
        </p:pic>
        <p:sp>
          <p:nvSpPr>
            <p:cNvPr id="35" name="object 35" descr=""/>
            <p:cNvSpPr/>
            <p:nvPr/>
          </p:nvSpPr>
          <p:spPr>
            <a:xfrm>
              <a:off x="4713732" y="8639555"/>
              <a:ext cx="1234440" cy="1233170"/>
            </a:xfrm>
            <a:custGeom>
              <a:avLst/>
              <a:gdLst/>
              <a:ahLst/>
              <a:cxnLst/>
              <a:rect l="l" t="t" r="r" b="b"/>
              <a:pathLst>
                <a:path w="1234439" h="1233170">
                  <a:moveTo>
                    <a:pt x="0" y="1232547"/>
                  </a:moveTo>
                  <a:lnTo>
                    <a:pt x="0" y="0"/>
                  </a:lnTo>
                  <a:lnTo>
                    <a:pt x="1234058" y="0"/>
                  </a:lnTo>
                  <a:lnTo>
                    <a:pt x="1234058" y="1232547"/>
                  </a:lnTo>
                  <a:lnTo>
                    <a:pt x="0" y="1232547"/>
                  </a:lnTo>
                </a:path>
              </a:pathLst>
            </a:custGeom>
            <a:ln w="12952">
              <a:solidFill>
                <a:srgbClr val="CC1F2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 descr=""/>
            <p:cNvSpPr/>
            <p:nvPr/>
          </p:nvSpPr>
          <p:spPr>
            <a:xfrm>
              <a:off x="6603492" y="2697479"/>
              <a:ext cx="5375275" cy="22860"/>
            </a:xfrm>
            <a:custGeom>
              <a:avLst/>
              <a:gdLst/>
              <a:ahLst/>
              <a:cxnLst/>
              <a:rect l="l" t="t" r="r" b="b"/>
              <a:pathLst>
                <a:path w="5375275" h="22860">
                  <a:moveTo>
                    <a:pt x="0" y="22351"/>
                  </a:moveTo>
                  <a:lnTo>
                    <a:pt x="5375021" y="22351"/>
                  </a:lnTo>
                  <a:lnTo>
                    <a:pt x="5375021" y="0"/>
                  </a:lnTo>
                  <a:lnTo>
                    <a:pt x="0" y="762"/>
                  </a:lnTo>
                  <a:lnTo>
                    <a:pt x="0" y="22351"/>
                  </a:lnTo>
                </a:path>
              </a:pathLst>
            </a:custGeom>
            <a:ln w="12952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7" name="object 37" descr=""/>
          <p:cNvSpPr txBox="1"/>
          <p:nvPr/>
        </p:nvSpPr>
        <p:spPr>
          <a:xfrm>
            <a:off x="5947028" y="1335150"/>
            <a:ext cx="546735" cy="321310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 marR="5080" indent="137160">
              <a:lnSpc>
                <a:spcPct val="103200"/>
              </a:lnSpc>
              <a:spcBef>
                <a:spcPts val="70"/>
              </a:spcBef>
            </a:pPr>
            <a:r>
              <a:rPr dirty="0" sz="950" spc="-20">
                <a:solidFill>
                  <a:srgbClr val="FF0000"/>
                </a:solidFill>
                <a:latin typeface="Arial MT"/>
                <a:cs typeface="Arial MT"/>
              </a:rPr>
              <a:t>LIFT </a:t>
            </a:r>
            <a:r>
              <a:rPr dirty="0" sz="950" spc="-10">
                <a:solidFill>
                  <a:srgbClr val="FF0000"/>
                </a:solidFill>
                <a:latin typeface="Arial MT"/>
                <a:cs typeface="Arial MT"/>
              </a:rPr>
              <a:t>STATION</a:t>
            </a:r>
            <a:endParaRPr sz="950">
              <a:latin typeface="Arial MT"/>
              <a:cs typeface="Arial MT"/>
            </a:endParaRPr>
          </a:p>
        </p:txBody>
      </p:sp>
      <p:sp>
        <p:nvSpPr>
          <p:cNvPr id="38" name="object 38" descr=""/>
          <p:cNvSpPr/>
          <p:nvPr/>
        </p:nvSpPr>
        <p:spPr>
          <a:xfrm>
            <a:off x="6278117" y="6160770"/>
            <a:ext cx="24130" cy="81280"/>
          </a:xfrm>
          <a:custGeom>
            <a:avLst/>
            <a:gdLst/>
            <a:ahLst/>
            <a:cxnLst/>
            <a:rect l="l" t="t" r="r" b="b"/>
            <a:pathLst>
              <a:path w="24129" h="81279">
                <a:moveTo>
                  <a:pt x="2286" y="80771"/>
                </a:moveTo>
                <a:lnTo>
                  <a:pt x="1524" y="60959"/>
                </a:lnTo>
              </a:path>
              <a:path w="24129" h="81279">
                <a:moveTo>
                  <a:pt x="24003" y="80009"/>
                </a:moveTo>
                <a:lnTo>
                  <a:pt x="23241" y="47751"/>
                </a:lnTo>
              </a:path>
              <a:path w="24129" h="81279">
                <a:moveTo>
                  <a:pt x="762" y="33019"/>
                </a:moveTo>
                <a:lnTo>
                  <a:pt x="0" y="13207"/>
                </a:lnTo>
              </a:path>
              <a:path w="24129" h="81279">
                <a:moveTo>
                  <a:pt x="22479" y="32257"/>
                </a:moveTo>
                <a:lnTo>
                  <a:pt x="21717" y="0"/>
                </a:lnTo>
              </a:path>
            </a:pathLst>
          </a:custGeom>
          <a:ln w="10666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39" name="object 39" descr=""/>
          <p:cNvGrpSpPr/>
          <p:nvPr/>
        </p:nvGrpSpPr>
        <p:grpSpPr>
          <a:xfrm>
            <a:off x="5698235" y="1903476"/>
            <a:ext cx="6282055" cy="5080000"/>
            <a:chOff x="5698235" y="1903476"/>
            <a:chExt cx="6282055" cy="5080000"/>
          </a:xfrm>
        </p:grpSpPr>
        <p:pic>
          <p:nvPicPr>
            <p:cNvPr id="40" name="object 40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5999" y="1903476"/>
              <a:ext cx="324612" cy="105155"/>
            </a:xfrm>
            <a:prstGeom prst="rect">
              <a:avLst/>
            </a:prstGeom>
          </p:spPr>
        </p:pic>
        <p:sp>
          <p:nvSpPr>
            <p:cNvPr id="41" name="object 41" descr=""/>
            <p:cNvSpPr/>
            <p:nvPr/>
          </p:nvSpPr>
          <p:spPr>
            <a:xfrm>
              <a:off x="5876543" y="6289547"/>
              <a:ext cx="281940" cy="0"/>
            </a:xfrm>
            <a:custGeom>
              <a:avLst/>
              <a:gdLst/>
              <a:ahLst/>
              <a:cxnLst/>
              <a:rect l="l" t="t" r="r" b="b"/>
              <a:pathLst>
                <a:path w="281939" h="0">
                  <a:moveTo>
                    <a:pt x="0" y="0"/>
                  </a:moveTo>
                  <a:lnTo>
                    <a:pt x="30860" y="0"/>
                  </a:lnTo>
                </a:path>
                <a:path w="281939" h="0">
                  <a:moveTo>
                    <a:pt x="125094" y="0"/>
                  </a:moveTo>
                  <a:lnTo>
                    <a:pt x="156717" y="0"/>
                  </a:lnTo>
                </a:path>
                <a:path w="281939" h="0">
                  <a:moveTo>
                    <a:pt x="250825" y="0"/>
                  </a:moveTo>
                  <a:lnTo>
                    <a:pt x="281685" y="0"/>
                  </a:lnTo>
                </a:path>
              </a:pathLst>
            </a:custGeom>
            <a:ln w="12952">
              <a:solidFill>
                <a:srgbClr val="92939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 descr=""/>
            <p:cNvSpPr/>
            <p:nvPr/>
          </p:nvSpPr>
          <p:spPr>
            <a:xfrm>
              <a:off x="6251447" y="6283419"/>
              <a:ext cx="31750" cy="12065"/>
            </a:xfrm>
            <a:custGeom>
              <a:avLst/>
              <a:gdLst/>
              <a:ahLst/>
              <a:cxnLst/>
              <a:rect l="l" t="t" r="r" b="b"/>
              <a:pathLst>
                <a:path w="31750" h="12064">
                  <a:moveTo>
                    <a:pt x="31756" y="0"/>
                  </a:moveTo>
                  <a:lnTo>
                    <a:pt x="0" y="0"/>
                  </a:lnTo>
                  <a:lnTo>
                    <a:pt x="0" y="11843"/>
                  </a:lnTo>
                  <a:lnTo>
                    <a:pt x="31756" y="11843"/>
                  </a:lnTo>
                  <a:lnTo>
                    <a:pt x="31756" y="0"/>
                  </a:lnTo>
                  <a:close/>
                </a:path>
              </a:pathLst>
            </a:custGeom>
            <a:solidFill>
              <a:srgbClr val="92939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 descr=""/>
            <p:cNvSpPr/>
            <p:nvPr/>
          </p:nvSpPr>
          <p:spPr>
            <a:xfrm>
              <a:off x="5876543" y="6272784"/>
              <a:ext cx="906780" cy="532130"/>
            </a:xfrm>
            <a:custGeom>
              <a:avLst/>
              <a:gdLst/>
              <a:ahLst/>
              <a:cxnLst/>
              <a:rect l="l" t="t" r="r" b="b"/>
              <a:pathLst>
                <a:path w="906779" h="532129">
                  <a:moveTo>
                    <a:pt x="500125" y="16128"/>
                  </a:moveTo>
                  <a:lnTo>
                    <a:pt x="530859" y="16128"/>
                  </a:lnTo>
                </a:path>
                <a:path w="906779" h="532129">
                  <a:moveTo>
                    <a:pt x="624713" y="16128"/>
                  </a:moveTo>
                  <a:lnTo>
                    <a:pt x="656208" y="16128"/>
                  </a:lnTo>
                </a:path>
                <a:path w="906779" h="532129">
                  <a:moveTo>
                    <a:pt x="750061" y="16128"/>
                  </a:moveTo>
                  <a:lnTo>
                    <a:pt x="781684" y="16128"/>
                  </a:lnTo>
                </a:path>
                <a:path w="906779" h="532129">
                  <a:moveTo>
                    <a:pt x="874776" y="16128"/>
                  </a:moveTo>
                  <a:lnTo>
                    <a:pt x="906272" y="16128"/>
                  </a:lnTo>
                </a:path>
                <a:path w="906779" h="532129">
                  <a:moveTo>
                    <a:pt x="62356" y="78486"/>
                  </a:moveTo>
                  <a:lnTo>
                    <a:pt x="93852" y="78486"/>
                  </a:lnTo>
                </a:path>
                <a:path w="906779" h="532129">
                  <a:moveTo>
                    <a:pt x="186943" y="78486"/>
                  </a:moveTo>
                  <a:lnTo>
                    <a:pt x="218566" y="78486"/>
                  </a:lnTo>
                </a:path>
                <a:path w="906779" h="532129">
                  <a:moveTo>
                    <a:pt x="312419" y="78486"/>
                  </a:moveTo>
                  <a:lnTo>
                    <a:pt x="343915" y="78486"/>
                  </a:lnTo>
                </a:path>
                <a:path w="906779" h="532129">
                  <a:moveTo>
                    <a:pt x="437768" y="78486"/>
                  </a:moveTo>
                  <a:lnTo>
                    <a:pt x="447293" y="78486"/>
                  </a:lnTo>
                </a:path>
                <a:path w="906779" h="532129">
                  <a:moveTo>
                    <a:pt x="458215" y="78486"/>
                  </a:moveTo>
                  <a:lnTo>
                    <a:pt x="468502" y="78486"/>
                  </a:lnTo>
                </a:path>
                <a:path w="906779" h="532129">
                  <a:moveTo>
                    <a:pt x="562355" y="78486"/>
                  </a:moveTo>
                  <a:lnTo>
                    <a:pt x="593978" y="78486"/>
                  </a:lnTo>
                </a:path>
                <a:path w="906779" h="532129">
                  <a:moveTo>
                    <a:pt x="0" y="140842"/>
                  </a:moveTo>
                  <a:lnTo>
                    <a:pt x="30733" y="140842"/>
                  </a:lnTo>
                </a:path>
                <a:path w="906779" h="532129">
                  <a:moveTo>
                    <a:pt x="124713" y="140842"/>
                  </a:moveTo>
                  <a:lnTo>
                    <a:pt x="156209" y="140842"/>
                  </a:lnTo>
                </a:path>
                <a:path w="906779" h="532129">
                  <a:moveTo>
                    <a:pt x="250062" y="140842"/>
                  </a:moveTo>
                  <a:lnTo>
                    <a:pt x="280796" y="140842"/>
                  </a:lnTo>
                </a:path>
                <a:path w="906779" h="532129">
                  <a:moveTo>
                    <a:pt x="374650" y="140842"/>
                  </a:moveTo>
                  <a:lnTo>
                    <a:pt x="384175" y="140842"/>
                  </a:lnTo>
                </a:path>
                <a:path w="906779" h="532129">
                  <a:moveTo>
                    <a:pt x="750061" y="140842"/>
                  </a:moveTo>
                  <a:lnTo>
                    <a:pt x="781684" y="140842"/>
                  </a:lnTo>
                </a:path>
                <a:path w="906779" h="532129">
                  <a:moveTo>
                    <a:pt x="874776" y="140842"/>
                  </a:moveTo>
                  <a:lnTo>
                    <a:pt x="906272" y="140842"/>
                  </a:lnTo>
                </a:path>
                <a:path w="906779" h="532129">
                  <a:moveTo>
                    <a:pt x="500125" y="140842"/>
                  </a:moveTo>
                  <a:lnTo>
                    <a:pt x="530859" y="140842"/>
                  </a:lnTo>
                </a:path>
                <a:path w="906779" h="532129">
                  <a:moveTo>
                    <a:pt x="624713" y="140842"/>
                  </a:moveTo>
                  <a:lnTo>
                    <a:pt x="656208" y="140842"/>
                  </a:lnTo>
                </a:path>
                <a:path w="906779" h="532129">
                  <a:moveTo>
                    <a:pt x="62356" y="203200"/>
                  </a:moveTo>
                  <a:lnTo>
                    <a:pt x="93852" y="203200"/>
                  </a:lnTo>
                </a:path>
                <a:path w="906779" h="532129">
                  <a:moveTo>
                    <a:pt x="186943" y="203200"/>
                  </a:moveTo>
                  <a:lnTo>
                    <a:pt x="218566" y="203200"/>
                  </a:lnTo>
                </a:path>
                <a:path w="906779" h="532129">
                  <a:moveTo>
                    <a:pt x="312419" y="203200"/>
                  </a:moveTo>
                  <a:lnTo>
                    <a:pt x="343915" y="203200"/>
                  </a:lnTo>
                </a:path>
                <a:path w="906779" h="532129">
                  <a:moveTo>
                    <a:pt x="437768" y="203200"/>
                  </a:moveTo>
                  <a:lnTo>
                    <a:pt x="447293" y="203200"/>
                  </a:lnTo>
                </a:path>
                <a:path w="906779" h="532129">
                  <a:moveTo>
                    <a:pt x="812419" y="203200"/>
                  </a:moveTo>
                  <a:lnTo>
                    <a:pt x="843914" y="203200"/>
                  </a:lnTo>
                </a:path>
                <a:path w="906779" h="532129">
                  <a:moveTo>
                    <a:pt x="458215" y="203200"/>
                  </a:moveTo>
                  <a:lnTo>
                    <a:pt x="468502" y="203200"/>
                  </a:lnTo>
                </a:path>
                <a:path w="906779" h="532129">
                  <a:moveTo>
                    <a:pt x="562355" y="203200"/>
                  </a:moveTo>
                  <a:lnTo>
                    <a:pt x="593978" y="203200"/>
                  </a:lnTo>
                </a:path>
                <a:path w="906779" h="532129">
                  <a:moveTo>
                    <a:pt x="687831" y="203200"/>
                  </a:moveTo>
                  <a:lnTo>
                    <a:pt x="697991" y="203200"/>
                  </a:lnTo>
                </a:path>
                <a:path w="906779" h="532129">
                  <a:moveTo>
                    <a:pt x="0" y="266318"/>
                  </a:moveTo>
                  <a:lnTo>
                    <a:pt x="30733" y="266318"/>
                  </a:lnTo>
                </a:path>
                <a:path w="906779" h="532129">
                  <a:moveTo>
                    <a:pt x="124713" y="266318"/>
                  </a:moveTo>
                  <a:lnTo>
                    <a:pt x="156209" y="266318"/>
                  </a:lnTo>
                </a:path>
                <a:path w="906779" h="532129">
                  <a:moveTo>
                    <a:pt x="250062" y="266318"/>
                  </a:moveTo>
                  <a:lnTo>
                    <a:pt x="280796" y="266318"/>
                  </a:lnTo>
                </a:path>
                <a:path w="906779" h="532129">
                  <a:moveTo>
                    <a:pt x="374650" y="266318"/>
                  </a:moveTo>
                  <a:lnTo>
                    <a:pt x="384175" y="266318"/>
                  </a:lnTo>
                </a:path>
                <a:path w="906779" h="532129">
                  <a:moveTo>
                    <a:pt x="750061" y="266318"/>
                  </a:moveTo>
                  <a:lnTo>
                    <a:pt x="781684" y="266318"/>
                  </a:lnTo>
                </a:path>
                <a:path w="906779" h="532129">
                  <a:moveTo>
                    <a:pt x="874776" y="266318"/>
                  </a:moveTo>
                  <a:lnTo>
                    <a:pt x="906272" y="266318"/>
                  </a:lnTo>
                </a:path>
                <a:path w="906779" h="532129">
                  <a:moveTo>
                    <a:pt x="500125" y="266318"/>
                  </a:moveTo>
                  <a:lnTo>
                    <a:pt x="530859" y="266318"/>
                  </a:lnTo>
                </a:path>
                <a:path w="906779" h="532129">
                  <a:moveTo>
                    <a:pt x="624713" y="266318"/>
                  </a:moveTo>
                  <a:lnTo>
                    <a:pt x="656208" y="266318"/>
                  </a:lnTo>
                </a:path>
                <a:path w="906779" h="532129">
                  <a:moveTo>
                    <a:pt x="62356" y="328675"/>
                  </a:moveTo>
                  <a:lnTo>
                    <a:pt x="93852" y="328675"/>
                  </a:lnTo>
                </a:path>
                <a:path w="906779" h="532129">
                  <a:moveTo>
                    <a:pt x="186943" y="328675"/>
                  </a:moveTo>
                  <a:lnTo>
                    <a:pt x="218566" y="328675"/>
                  </a:lnTo>
                </a:path>
                <a:path w="906779" h="532129">
                  <a:moveTo>
                    <a:pt x="312419" y="328675"/>
                  </a:moveTo>
                  <a:lnTo>
                    <a:pt x="343915" y="328675"/>
                  </a:lnTo>
                </a:path>
                <a:path w="906779" h="532129">
                  <a:moveTo>
                    <a:pt x="437768" y="328675"/>
                  </a:moveTo>
                  <a:lnTo>
                    <a:pt x="447293" y="328675"/>
                  </a:lnTo>
                </a:path>
                <a:path w="906779" h="532129">
                  <a:moveTo>
                    <a:pt x="458215" y="328675"/>
                  </a:moveTo>
                  <a:lnTo>
                    <a:pt x="468502" y="328675"/>
                  </a:lnTo>
                </a:path>
                <a:path w="906779" h="532129">
                  <a:moveTo>
                    <a:pt x="562355" y="328675"/>
                  </a:moveTo>
                  <a:lnTo>
                    <a:pt x="593978" y="328675"/>
                  </a:lnTo>
                </a:path>
                <a:path w="906779" h="532129">
                  <a:moveTo>
                    <a:pt x="687831" y="328675"/>
                  </a:moveTo>
                  <a:lnTo>
                    <a:pt x="697991" y="328675"/>
                  </a:lnTo>
                </a:path>
                <a:path w="906779" h="532129">
                  <a:moveTo>
                    <a:pt x="812419" y="328675"/>
                  </a:moveTo>
                  <a:lnTo>
                    <a:pt x="843914" y="328675"/>
                  </a:lnTo>
                </a:path>
                <a:path w="906779" h="532129">
                  <a:moveTo>
                    <a:pt x="0" y="391032"/>
                  </a:moveTo>
                  <a:lnTo>
                    <a:pt x="30733" y="391032"/>
                  </a:lnTo>
                </a:path>
                <a:path w="906779" h="532129">
                  <a:moveTo>
                    <a:pt x="124713" y="391032"/>
                  </a:moveTo>
                  <a:lnTo>
                    <a:pt x="156209" y="391032"/>
                  </a:lnTo>
                </a:path>
                <a:path w="906779" h="532129">
                  <a:moveTo>
                    <a:pt x="250062" y="391032"/>
                  </a:moveTo>
                  <a:lnTo>
                    <a:pt x="280796" y="391032"/>
                  </a:lnTo>
                </a:path>
                <a:path w="906779" h="532129">
                  <a:moveTo>
                    <a:pt x="374650" y="391032"/>
                  </a:moveTo>
                  <a:lnTo>
                    <a:pt x="406272" y="391032"/>
                  </a:lnTo>
                </a:path>
                <a:path w="906779" h="532129">
                  <a:moveTo>
                    <a:pt x="500125" y="391032"/>
                  </a:moveTo>
                  <a:lnTo>
                    <a:pt x="530859" y="391032"/>
                  </a:lnTo>
                </a:path>
                <a:path w="906779" h="532129">
                  <a:moveTo>
                    <a:pt x="750061" y="391032"/>
                  </a:moveTo>
                  <a:lnTo>
                    <a:pt x="781684" y="391032"/>
                  </a:lnTo>
                </a:path>
                <a:path w="906779" h="532129">
                  <a:moveTo>
                    <a:pt x="62356" y="453389"/>
                  </a:moveTo>
                  <a:lnTo>
                    <a:pt x="93852" y="453389"/>
                  </a:lnTo>
                </a:path>
                <a:path w="906779" h="532129">
                  <a:moveTo>
                    <a:pt x="186943" y="453389"/>
                  </a:moveTo>
                  <a:lnTo>
                    <a:pt x="218566" y="453389"/>
                  </a:lnTo>
                </a:path>
                <a:path w="906779" h="532129">
                  <a:moveTo>
                    <a:pt x="312419" y="453389"/>
                  </a:moveTo>
                  <a:lnTo>
                    <a:pt x="343915" y="453389"/>
                  </a:lnTo>
                </a:path>
                <a:path w="906779" h="532129">
                  <a:moveTo>
                    <a:pt x="437768" y="453389"/>
                  </a:moveTo>
                  <a:lnTo>
                    <a:pt x="447293" y="453389"/>
                  </a:lnTo>
                </a:path>
                <a:path w="906779" h="532129">
                  <a:moveTo>
                    <a:pt x="458215" y="453389"/>
                  </a:moveTo>
                  <a:lnTo>
                    <a:pt x="468502" y="453389"/>
                  </a:lnTo>
                </a:path>
                <a:path w="906779" h="532129">
                  <a:moveTo>
                    <a:pt x="562355" y="453389"/>
                  </a:moveTo>
                  <a:lnTo>
                    <a:pt x="593978" y="453389"/>
                  </a:lnTo>
                </a:path>
                <a:path w="906779" h="532129">
                  <a:moveTo>
                    <a:pt x="687831" y="453389"/>
                  </a:moveTo>
                  <a:lnTo>
                    <a:pt x="697991" y="453389"/>
                  </a:lnTo>
                </a:path>
                <a:path w="906779" h="532129">
                  <a:moveTo>
                    <a:pt x="0" y="516508"/>
                  </a:moveTo>
                  <a:lnTo>
                    <a:pt x="30733" y="516508"/>
                  </a:lnTo>
                </a:path>
                <a:path w="906779" h="532129">
                  <a:moveTo>
                    <a:pt x="124713" y="516508"/>
                  </a:moveTo>
                  <a:lnTo>
                    <a:pt x="156209" y="516508"/>
                  </a:lnTo>
                </a:path>
                <a:path w="906779" h="532129">
                  <a:moveTo>
                    <a:pt x="250062" y="516508"/>
                  </a:moveTo>
                  <a:lnTo>
                    <a:pt x="280796" y="516508"/>
                  </a:lnTo>
                </a:path>
                <a:path w="906779" h="532129">
                  <a:moveTo>
                    <a:pt x="374650" y="516508"/>
                  </a:moveTo>
                  <a:lnTo>
                    <a:pt x="406272" y="516508"/>
                  </a:lnTo>
                </a:path>
                <a:path w="906779" h="532129">
                  <a:moveTo>
                    <a:pt x="500125" y="516508"/>
                  </a:moveTo>
                  <a:lnTo>
                    <a:pt x="530859" y="516508"/>
                  </a:lnTo>
                </a:path>
                <a:path w="906779" h="532129">
                  <a:moveTo>
                    <a:pt x="750061" y="516508"/>
                  </a:moveTo>
                  <a:lnTo>
                    <a:pt x="781684" y="516508"/>
                  </a:lnTo>
                </a:path>
                <a:path w="906779" h="532129">
                  <a:moveTo>
                    <a:pt x="15366" y="531876"/>
                  </a:moveTo>
                  <a:lnTo>
                    <a:pt x="15366" y="500379"/>
                  </a:lnTo>
                </a:path>
                <a:path w="906779" h="532129">
                  <a:moveTo>
                    <a:pt x="15366" y="406400"/>
                  </a:moveTo>
                  <a:lnTo>
                    <a:pt x="15366" y="375665"/>
                  </a:lnTo>
                </a:path>
                <a:path w="906779" h="532129">
                  <a:moveTo>
                    <a:pt x="15366" y="281686"/>
                  </a:moveTo>
                  <a:lnTo>
                    <a:pt x="15366" y="250189"/>
                  </a:lnTo>
                </a:path>
                <a:path w="906779" h="532129">
                  <a:moveTo>
                    <a:pt x="15366" y="156210"/>
                  </a:moveTo>
                  <a:lnTo>
                    <a:pt x="15366" y="125475"/>
                  </a:lnTo>
                </a:path>
                <a:path w="906779" h="532129">
                  <a:moveTo>
                    <a:pt x="15366" y="31495"/>
                  </a:moveTo>
                  <a:lnTo>
                    <a:pt x="15366" y="0"/>
                  </a:lnTo>
                </a:path>
                <a:path w="906779" h="532129">
                  <a:moveTo>
                    <a:pt x="77723" y="469518"/>
                  </a:moveTo>
                  <a:lnTo>
                    <a:pt x="77723" y="438023"/>
                  </a:lnTo>
                </a:path>
                <a:path w="906779" h="532129">
                  <a:moveTo>
                    <a:pt x="77723" y="344042"/>
                  </a:moveTo>
                  <a:lnTo>
                    <a:pt x="77723" y="313308"/>
                  </a:lnTo>
                </a:path>
                <a:path w="906779" h="532129">
                  <a:moveTo>
                    <a:pt x="77723" y="219328"/>
                  </a:moveTo>
                  <a:lnTo>
                    <a:pt x="77723" y="187832"/>
                  </a:lnTo>
                </a:path>
                <a:path w="906779" h="532129">
                  <a:moveTo>
                    <a:pt x="77723" y="93852"/>
                  </a:moveTo>
                  <a:lnTo>
                    <a:pt x="77723" y="62356"/>
                  </a:lnTo>
                </a:path>
                <a:path w="906779" h="532129">
                  <a:moveTo>
                    <a:pt x="140842" y="531876"/>
                  </a:moveTo>
                  <a:lnTo>
                    <a:pt x="140842" y="500379"/>
                  </a:lnTo>
                </a:path>
                <a:path w="906779" h="532129">
                  <a:moveTo>
                    <a:pt x="140842" y="406400"/>
                  </a:moveTo>
                  <a:lnTo>
                    <a:pt x="140842" y="375665"/>
                  </a:lnTo>
                </a:path>
                <a:path w="906779" h="532129">
                  <a:moveTo>
                    <a:pt x="140842" y="281686"/>
                  </a:moveTo>
                  <a:lnTo>
                    <a:pt x="140842" y="250189"/>
                  </a:lnTo>
                </a:path>
                <a:path w="906779" h="532129">
                  <a:moveTo>
                    <a:pt x="140842" y="156210"/>
                  </a:moveTo>
                  <a:lnTo>
                    <a:pt x="140842" y="125475"/>
                  </a:lnTo>
                </a:path>
                <a:path w="906779" h="532129">
                  <a:moveTo>
                    <a:pt x="140842" y="31495"/>
                  </a:moveTo>
                  <a:lnTo>
                    <a:pt x="140842" y="0"/>
                  </a:lnTo>
                </a:path>
                <a:path w="906779" h="532129">
                  <a:moveTo>
                    <a:pt x="203072" y="469518"/>
                  </a:moveTo>
                  <a:lnTo>
                    <a:pt x="203072" y="438023"/>
                  </a:lnTo>
                </a:path>
                <a:path w="906779" h="532129">
                  <a:moveTo>
                    <a:pt x="203072" y="344042"/>
                  </a:moveTo>
                  <a:lnTo>
                    <a:pt x="203072" y="313308"/>
                  </a:lnTo>
                </a:path>
                <a:path w="906779" h="532129">
                  <a:moveTo>
                    <a:pt x="203072" y="219328"/>
                  </a:moveTo>
                  <a:lnTo>
                    <a:pt x="203072" y="187832"/>
                  </a:lnTo>
                </a:path>
                <a:path w="906779" h="532129">
                  <a:moveTo>
                    <a:pt x="203072" y="93852"/>
                  </a:moveTo>
                  <a:lnTo>
                    <a:pt x="203072" y="62356"/>
                  </a:lnTo>
                </a:path>
                <a:path w="906779" h="532129">
                  <a:moveTo>
                    <a:pt x="265429" y="531876"/>
                  </a:moveTo>
                  <a:lnTo>
                    <a:pt x="265429" y="500379"/>
                  </a:lnTo>
                </a:path>
                <a:path w="906779" h="532129">
                  <a:moveTo>
                    <a:pt x="265429" y="406400"/>
                  </a:moveTo>
                  <a:lnTo>
                    <a:pt x="265429" y="375665"/>
                  </a:lnTo>
                </a:path>
                <a:path w="906779" h="532129">
                  <a:moveTo>
                    <a:pt x="265429" y="281686"/>
                  </a:moveTo>
                  <a:lnTo>
                    <a:pt x="265429" y="250189"/>
                  </a:lnTo>
                </a:path>
                <a:path w="906779" h="532129">
                  <a:moveTo>
                    <a:pt x="265429" y="156210"/>
                  </a:moveTo>
                  <a:lnTo>
                    <a:pt x="265429" y="125475"/>
                  </a:lnTo>
                </a:path>
                <a:path w="906779" h="532129">
                  <a:moveTo>
                    <a:pt x="265429" y="31495"/>
                  </a:moveTo>
                  <a:lnTo>
                    <a:pt x="265429" y="0"/>
                  </a:lnTo>
                </a:path>
                <a:path w="906779" h="532129">
                  <a:moveTo>
                    <a:pt x="327786" y="469518"/>
                  </a:moveTo>
                  <a:lnTo>
                    <a:pt x="327786" y="438023"/>
                  </a:lnTo>
                </a:path>
                <a:path w="906779" h="532129">
                  <a:moveTo>
                    <a:pt x="327786" y="344042"/>
                  </a:moveTo>
                  <a:lnTo>
                    <a:pt x="327786" y="313308"/>
                  </a:lnTo>
                </a:path>
                <a:path w="906779" h="532129">
                  <a:moveTo>
                    <a:pt x="327786" y="219328"/>
                  </a:moveTo>
                  <a:lnTo>
                    <a:pt x="327786" y="187832"/>
                  </a:lnTo>
                </a:path>
                <a:path w="906779" h="532129">
                  <a:moveTo>
                    <a:pt x="327786" y="93852"/>
                  </a:moveTo>
                  <a:lnTo>
                    <a:pt x="327786" y="62356"/>
                  </a:lnTo>
                </a:path>
                <a:path w="906779" h="532129">
                  <a:moveTo>
                    <a:pt x="390778" y="531876"/>
                  </a:moveTo>
                  <a:lnTo>
                    <a:pt x="390778" y="500379"/>
                  </a:lnTo>
                </a:path>
                <a:path w="906779" h="532129">
                  <a:moveTo>
                    <a:pt x="390778" y="406400"/>
                  </a:moveTo>
                  <a:lnTo>
                    <a:pt x="390778" y="375665"/>
                  </a:lnTo>
                </a:path>
              </a:pathLst>
            </a:custGeom>
            <a:ln w="12952">
              <a:solidFill>
                <a:srgbClr val="92939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 descr=""/>
            <p:cNvSpPr/>
            <p:nvPr/>
          </p:nvSpPr>
          <p:spPr>
            <a:xfrm>
              <a:off x="6262115" y="6272784"/>
              <a:ext cx="12065" cy="18415"/>
            </a:xfrm>
            <a:custGeom>
              <a:avLst/>
              <a:gdLst/>
              <a:ahLst/>
              <a:cxnLst/>
              <a:rect l="l" t="t" r="r" b="b"/>
              <a:pathLst>
                <a:path w="12064" h="18414">
                  <a:moveTo>
                    <a:pt x="11842" y="0"/>
                  </a:moveTo>
                  <a:lnTo>
                    <a:pt x="0" y="0"/>
                  </a:lnTo>
                  <a:lnTo>
                    <a:pt x="0" y="18161"/>
                  </a:lnTo>
                  <a:lnTo>
                    <a:pt x="11842" y="18161"/>
                  </a:lnTo>
                  <a:lnTo>
                    <a:pt x="11842" y="0"/>
                  </a:lnTo>
                  <a:close/>
                </a:path>
              </a:pathLst>
            </a:custGeom>
            <a:solidFill>
              <a:srgbClr val="92939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 descr=""/>
            <p:cNvSpPr/>
            <p:nvPr/>
          </p:nvSpPr>
          <p:spPr>
            <a:xfrm>
              <a:off x="6391655" y="6272784"/>
              <a:ext cx="376555" cy="532130"/>
            </a:xfrm>
            <a:custGeom>
              <a:avLst/>
              <a:gdLst/>
              <a:ahLst/>
              <a:cxnLst/>
              <a:rect l="l" t="t" r="r" b="b"/>
              <a:pathLst>
                <a:path w="376554" h="532129">
                  <a:moveTo>
                    <a:pt x="0" y="531876"/>
                  </a:moveTo>
                  <a:lnTo>
                    <a:pt x="0" y="500379"/>
                  </a:lnTo>
                </a:path>
                <a:path w="376554" h="532129">
                  <a:moveTo>
                    <a:pt x="0" y="406400"/>
                  </a:moveTo>
                  <a:lnTo>
                    <a:pt x="0" y="375665"/>
                  </a:lnTo>
                </a:path>
                <a:path w="376554" h="532129">
                  <a:moveTo>
                    <a:pt x="0" y="281686"/>
                  </a:moveTo>
                  <a:lnTo>
                    <a:pt x="0" y="250189"/>
                  </a:lnTo>
                </a:path>
                <a:path w="376554" h="532129">
                  <a:moveTo>
                    <a:pt x="0" y="156210"/>
                  </a:moveTo>
                  <a:lnTo>
                    <a:pt x="0" y="125475"/>
                  </a:lnTo>
                </a:path>
                <a:path w="376554" h="532129">
                  <a:moveTo>
                    <a:pt x="0" y="31495"/>
                  </a:moveTo>
                  <a:lnTo>
                    <a:pt x="0" y="0"/>
                  </a:lnTo>
                </a:path>
                <a:path w="376554" h="532129">
                  <a:moveTo>
                    <a:pt x="62484" y="469518"/>
                  </a:moveTo>
                  <a:lnTo>
                    <a:pt x="62484" y="438023"/>
                  </a:lnTo>
                </a:path>
                <a:path w="376554" h="532129">
                  <a:moveTo>
                    <a:pt x="62484" y="344042"/>
                  </a:moveTo>
                  <a:lnTo>
                    <a:pt x="62484" y="313308"/>
                  </a:lnTo>
                </a:path>
                <a:path w="376554" h="532129">
                  <a:moveTo>
                    <a:pt x="62484" y="219328"/>
                  </a:moveTo>
                  <a:lnTo>
                    <a:pt x="62484" y="187832"/>
                  </a:lnTo>
                </a:path>
                <a:path w="376554" h="532129">
                  <a:moveTo>
                    <a:pt x="62484" y="93852"/>
                  </a:moveTo>
                  <a:lnTo>
                    <a:pt x="62484" y="62356"/>
                  </a:lnTo>
                </a:path>
                <a:path w="376554" h="532129">
                  <a:moveTo>
                    <a:pt x="125602" y="29337"/>
                  </a:moveTo>
                  <a:lnTo>
                    <a:pt x="125602" y="0"/>
                  </a:lnTo>
                </a:path>
                <a:path w="376554" h="532129">
                  <a:moveTo>
                    <a:pt x="125602" y="281686"/>
                  </a:moveTo>
                  <a:lnTo>
                    <a:pt x="125602" y="250189"/>
                  </a:lnTo>
                </a:path>
                <a:path w="376554" h="532129">
                  <a:moveTo>
                    <a:pt x="125602" y="156210"/>
                  </a:moveTo>
                  <a:lnTo>
                    <a:pt x="125602" y="125475"/>
                  </a:lnTo>
                </a:path>
                <a:path w="376554" h="532129">
                  <a:moveTo>
                    <a:pt x="250444" y="531876"/>
                  </a:moveTo>
                  <a:lnTo>
                    <a:pt x="250444" y="500379"/>
                  </a:lnTo>
                </a:path>
                <a:path w="376554" h="532129">
                  <a:moveTo>
                    <a:pt x="250444" y="406400"/>
                  </a:moveTo>
                  <a:lnTo>
                    <a:pt x="250444" y="375665"/>
                  </a:lnTo>
                </a:path>
                <a:path w="376554" h="532129">
                  <a:moveTo>
                    <a:pt x="250444" y="281686"/>
                  </a:moveTo>
                  <a:lnTo>
                    <a:pt x="250444" y="250189"/>
                  </a:lnTo>
                </a:path>
                <a:path w="376554" h="532129">
                  <a:moveTo>
                    <a:pt x="250444" y="156210"/>
                  </a:moveTo>
                  <a:lnTo>
                    <a:pt x="250444" y="125475"/>
                  </a:lnTo>
                </a:path>
                <a:path w="376554" h="532129">
                  <a:moveTo>
                    <a:pt x="250444" y="29337"/>
                  </a:moveTo>
                  <a:lnTo>
                    <a:pt x="250444" y="0"/>
                  </a:lnTo>
                </a:path>
                <a:path w="376554" h="532129">
                  <a:moveTo>
                    <a:pt x="312927" y="344042"/>
                  </a:moveTo>
                  <a:lnTo>
                    <a:pt x="312927" y="313308"/>
                  </a:lnTo>
                </a:path>
                <a:path w="376554" h="532129">
                  <a:moveTo>
                    <a:pt x="312927" y="219328"/>
                  </a:moveTo>
                  <a:lnTo>
                    <a:pt x="312927" y="187832"/>
                  </a:lnTo>
                </a:path>
                <a:path w="376554" h="532129">
                  <a:moveTo>
                    <a:pt x="376047" y="29337"/>
                  </a:moveTo>
                  <a:lnTo>
                    <a:pt x="376047" y="0"/>
                  </a:lnTo>
                </a:path>
                <a:path w="376554" h="532129">
                  <a:moveTo>
                    <a:pt x="376047" y="281686"/>
                  </a:moveTo>
                  <a:lnTo>
                    <a:pt x="376047" y="250189"/>
                  </a:lnTo>
                </a:path>
                <a:path w="376554" h="532129">
                  <a:moveTo>
                    <a:pt x="376047" y="156210"/>
                  </a:moveTo>
                  <a:lnTo>
                    <a:pt x="376047" y="125475"/>
                  </a:lnTo>
                </a:path>
              </a:pathLst>
            </a:custGeom>
            <a:ln w="12952">
              <a:solidFill>
                <a:srgbClr val="929397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6" name="object 46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698235" y="5896355"/>
              <a:ext cx="1263395" cy="1086612"/>
            </a:xfrm>
            <a:prstGeom prst="rect">
              <a:avLst/>
            </a:prstGeom>
          </p:spPr>
        </p:pic>
        <p:pic>
          <p:nvPicPr>
            <p:cNvPr id="47" name="object 47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699503" y="6633972"/>
              <a:ext cx="76198" cy="246887"/>
            </a:xfrm>
            <a:prstGeom prst="rect">
              <a:avLst/>
            </a:prstGeom>
          </p:spPr>
        </p:pic>
        <p:sp>
          <p:nvSpPr>
            <p:cNvPr id="48" name="object 48" descr=""/>
            <p:cNvSpPr/>
            <p:nvPr/>
          </p:nvSpPr>
          <p:spPr>
            <a:xfrm>
              <a:off x="6707123" y="6600444"/>
              <a:ext cx="62865" cy="224154"/>
            </a:xfrm>
            <a:custGeom>
              <a:avLst/>
              <a:gdLst/>
              <a:ahLst/>
              <a:cxnLst/>
              <a:rect l="l" t="t" r="r" b="b"/>
              <a:pathLst>
                <a:path w="62865" h="224154">
                  <a:moveTo>
                    <a:pt x="8762" y="33781"/>
                  </a:moveTo>
                  <a:lnTo>
                    <a:pt x="53721" y="33781"/>
                  </a:lnTo>
                  <a:lnTo>
                    <a:pt x="53721" y="224027"/>
                  </a:lnTo>
                  <a:lnTo>
                    <a:pt x="8762" y="224027"/>
                  </a:lnTo>
                  <a:lnTo>
                    <a:pt x="8762" y="33781"/>
                  </a:lnTo>
                </a:path>
                <a:path w="62865" h="224154">
                  <a:moveTo>
                    <a:pt x="55879" y="22732"/>
                  </a:moveTo>
                  <a:lnTo>
                    <a:pt x="62483" y="22732"/>
                  </a:lnTo>
                  <a:lnTo>
                    <a:pt x="62483" y="33781"/>
                  </a:lnTo>
                  <a:lnTo>
                    <a:pt x="55879" y="33781"/>
                  </a:lnTo>
                  <a:lnTo>
                    <a:pt x="55879" y="22732"/>
                  </a:lnTo>
                </a:path>
                <a:path w="62865" h="224154">
                  <a:moveTo>
                    <a:pt x="0" y="22732"/>
                  </a:moveTo>
                  <a:lnTo>
                    <a:pt x="6603" y="22732"/>
                  </a:lnTo>
                  <a:lnTo>
                    <a:pt x="6603" y="33781"/>
                  </a:lnTo>
                  <a:lnTo>
                    <a:pt x="0" y="33781"/>
                  </a:lnTo>
                  <a:lnTo>
                    <a:pt x="0" y="22732"/>
                  </a:lnTo>
                </a:path>
                <a:path w="62865" h="224154">
                  <a:moveTo>
                    <a:pt x="25780" y="0"/>
                  </a:moveTo>
                  <a:lnTo>
                    <a:pt x="36702" y="0"/>
                  </a:lnTo>
                  <a:lnTo>
                    <a:pt x="36702" y="33781"/>
                  </a:lnTo>
                  <a:lnTo>
                    <a:pt x="25780" y="33781"/>
                  </a:lnTo>
                  <a:lnTo>
                    <a:pt x="25780" y="0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 descr=""/>
            <p:cNvSpPr/>
            <p:nvPr/>
          </p:nvSpPr>
          <p:spPr>
            <a:xfrm>
              <a:off x="6781800" y="6112763"/>
              <a:ext cx="27305" cy="716280"/>
            </a:xfrm>
            <a:custGeom>
              <a:avLst/>
              <a:gdLst/>
              <a:ahLst/>
              <a:cxnLst/>
              <a:rect l="l" t="t" r="r" b="b"/>
              <a:pathLst>
                <a:path w="27304" h="716279">
                  <a:moveTo>
                    <a:pt x="26924" y="0"/>
                  </a:moveTo>
                  <a:lnTo>
                    <a:pt x="22479" y="0"/>
                  </a:lnTo>
                  <a:lnTo>
                    <a:pt x="22479" y="710819"/>
                  </a:lnTo>
                  <a:lnTo>
                    <a:pt x="4445" y="710819"/>
                  </a:lnTo>
                  <a:lnTo>
                    <a:pt x="4445" y="0"/>
                  </a:lnTo>
                  <a:lnTo>
                    <a:pt x="0" y="0"/>
                  </a:lnTo>
                  <a:lnTo>
                    <a:pt x="0" y="715899"/>
                  </a:lnTo>
                  <a:lnTo>
                    <a:pt x="26924" y="715899"/>
                  </a:lnTo>
                  <a:lnTo>
                    <a:pt x="26924" y="0"/>
                  </a:lnTo>
                  <a:close/>
                </a:path>
              </a:pathLst>
            </a:custGeom>
            <a:solidFill>
              <a:srgbClr val="00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 descr=""/>
            <p:cNvSpPr/>
            <p:nvPr/>
          </p:nvSpPr>
          <p:spPr>
            <a:xfrm>
              <a:off x="6781799" y="6112764"/>
              <a:ext cx="27305" cy="716280"/>
            </a:xfrm>
            <a:custGeom>
              <a:avLst/>
              <a:gdLst/>
              <a:ahLst/>
              <a:cxnLst/>
              <a:rect l="l" t="t" r="r" b="b"/>
              <a:pathLst>
                <a:path w="27304" h="716279">
                  <a:moveTo>
                    <a:pt x="26924" y="0"/>
                  </a:moveTo>
                  <a:lnTo>
                    <a:pt x="22478" y="0"/>
                  </a:lnTo>
                  <a:lnTo>
                    <a:pt x="26924" y="715899"/>
                  </a:lnTo>
                  <a:lnTo>
                    <a:pt x="26924" y="0"/>
                  </a:lnTo>
                  <a:close/>
                </a:path>
                <a:path w="27304" h="716279">
                  <a:moveTo>
                    <a:pt x="22478" y="0"/>
                  </a:moveTo>
                  <a:lnTo>
                    <a:pt x="26924" y="715899"/>
                  </a:lnTo>
                  <a:lnTo>
                    <a:pt x="22478" y="710819"/>
                  </a:lnTo>
                  <a:lnTo>
                    <a:pt x="22478" y="0"/>
                  </a:lnTo>
                  <a:close/>
                </a:path>
                <a:path w="27304" h="716279">
                  <a:moveTo>
                    <a:pt x="26924" y="715899"/>
                  </a:moveTo>
                  <a:lnTo>
                    <a:pt x="22478" y="710819"/>
                  </a:lnTo>
                  <a:lnTo>
                    <a:pt x="0" y="715899"/>
                  </a:lnTo>
                  <a:lnTo>
                    <a:pt x="26924" y="715899"/>
                  </a:lnTo>
                  <a:close/>
                </a:path>
                <a:path w="27304" h="716279">
                  <a:moveTo>
                    <a:pt x="22478" y="710819"/>
                  </a:moveTo>
                  <a:lnTo>
                    <a:pt x="0" y="715899"/>
                  </a:lnTo>
                  <a:lnTo>
                    <a:pt x="4445" y="710819"/>
                  </a:lnTo>
                  <a:lnTo>
                    <a:pt x="22478" y="710819"/>
                  </a:lnTo>
                  <a:close/>
                </a:path>
                <a:path w="27304" h="716279">
                  <a:moveTo>
                    <a:pt x="0" y="715899"/>
                  </a:moveTo>
                  <a:lnTo>
                    <a:pt x="4445" y="710819"/>
                  </a:lnTo>
                  <a:lnTo>
                    <a:pt x="0" y="0"/>
                  </a:lnTo>
                  <a:lnTo>
                    <a:pt x="0" y="715899"/>
                  </a:lnTo>
                  <a:close/>
                </a:path>
                <a:path w="27304" h="716279">
                  <a:moveTo>
                    <a:pt x="4445" y="710819"/>
                  </a:moveTo>
                  <a:lnTo>
                    <a:pt x="0" y="0"/>
                  </a:lnTo>
                  <a:lnTo>
                    <a:pt x="4445" y="0"/>
                  </a:lnTo>
                  <a:lnTo>
                    <a:pt x="4445" y="710819"/>
                  </a:lnTo>
                  <a:close/>
                </a:path>
              </a:pathLst>
            </a:custGeom>
            <a:ln w="3175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1" name="object 51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489191" y="6627876"/>
              <a:ext cx="80770" cy="252984"/>
            </a:xfrm>
            <a:prstGeom prst="rect">
              <a:avLst/>
            </a:prstGeom>
          </p:spPr>
        </p:pic>
        <p:sp>
          <p:nvSpPr>
            <p:cNvPr id="52" name="object 52" descr=""/>
            <p:cNvSpPr/>
            <p:nvPr/>
          </p:nvSpPr>
          <p:spPr>
            <a:xfrm>
              <a:off x="6498335" y="6600444"/>
              <a:ext cx="62230" cy="224154"/>
            </a:xfrm>
            <a:custGeom>
              <a:avLst/>
              <a:gdLst/>
              <a:ahLst/>
              <a:cxnLst/>
              <a:rect l="l" t="t" r="r" b="b"/>
              <a:pathLst>
                <a:path w="62229" h="224154">
                  <a:moveTo>
                    <a:pt x="8636" y="33781"/>
                  </a:moveTo>
                  <a:lnTo>
                    <a:pt x="52578" y="33781"/>
                  </a:lnTo>
                  <a:lnTo>
                    <a:pt x="52578" y="224027"/>
                  </a:lnTo>
                  <a:lnTo>
                    <a:pt x="8636" y="224027"/>
                  </a:lnTo>
                  <a:lnTo>
                    <a:pt x="8636" y="33781"/>
                  </a:lnTo>
                </a:path>
                <a:path w="62229" h="224154">
                  <a:moveTo>
                    <a:pt x="54737" y="22732"/>
                  </a:moveTo>
                  <a:lnTo>
                    <a:pt x="61975" y="22732"/>
                  </a:lnTo>
                  <a:lnTo>
                    <a:pt x="61975" y="33781"/>
                  </a:lnTo>
                  <a:lnTo>
                    <a:pt x="54737" y="33781"/>
                  </a:lnTo>
                  <a:lnTo>
                    <a:pt x="54737" y="22732"/>
                  </a:lnTo>
                </a:path>
                <a:path w="62229" h="224154">
                  <a:moveTo>
                    <a:pt x="0" y="22732"/>
                  </a:moveTo>
                  <a:lnTo>
                    <a:pt x="6477" y="22732"/>
                  </a:lnTo>
                  <a:lnTo>
                    <a:pt x="6477" y="33781"/>
                  </a:lnTo>
                  <a:lnTo>
                    <a:pt x="0" y="33781"/>
                  </a:lnTo>
                  <a:lnTo>
                    <a:pt x="0" y="22732"/>
                  </a:lnTo>
                </a:path>
                <a:path w="62229" h="224154">
                  <a:moveTo>
                    <a:pt x="25272" y="0"/>
                  </a:moveTo>
                  <a:lnTo>
                    <a:pt x="36830" y="0"/>
                  </a:lnTo>
                  <a:lnTo>
                    <a:pt x="36830" y="33781"/>
                  </a:lnTo>
                  <a:lnTo>
                    <a:pt x="25272" y="33781"/>
                  </a:lnTo>
                  <a:lnTo>
                    <a:pt x="25272" y="0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 descr=""/>
            <p:cNvSpPr/>
            <p:nvPr/>
          </p:nvSpPr>
          <p:spPr>
            <a:xfrm>
              <a:off x="6572999" y="6114288"/>
              <a:ext cx="27305" cy="715010"/>
            </a:xfrm>
            <a:custGeom>
              <a:avLst/>
              <a:gdLst/>
              <a:ahLst/>
              <a:cxnLst/>
              <a:rect l="l" t="t" r="r" b="b"/>
              <a:pathLst>
                <a:path w="27304" h="715009">
                  <a:moveTo>
                    <a:pt x="27063" y="0"/>
                  </a:moveTo>
                  <a:lnTo>
                    <a:pt x="22745" y="0"/>
                  </a:lnTo>
                  <a:lnTo>
                    <a:pt x="22745" y="709549"/>
                  </a:lnTo>
                  <a:lnTo>
                    <a:pt x="5092" y="709549"/>
                  </a:lnTo>
                  <a:lnTo>
                    <a:pt x="5092" y="0"/>
                  </a:lnTo>
                  <a:lnTo>
                    <a:pt x="0" y="0"/>
                  </a:lnTo>
                  <a:lnTo>
                    <a:pt x="0" y="714629"/>
                  </a:lnTo>
                  <a:lnTo>
                    <a:pt x="27063" y="714629"/>
                  </a:lnTo>
                  <a:lnTo>
                    <a:pt x="27063" y="0"/>
                  </a:lnTo>
                  <a:close/>
                </a:path>
              </a:pathLst>
            </a:custGeom>
            <a:solidFill>
              <a:srgbClr val="00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 descr=""/>
            <p:cNvSpPr/>
            <p:nvPr/>
          </p:nvSpPr>
          <p:spPr>
            <a:xfrm>
              <a:off x="6573011" y="6114288"/>
              <a:ext cx="27305" cy="715010"/>
            </a:xfrm>
            <a:custGeom>
              <a:avLst/>
              <a:gdLst/>
              <a:ahLst/>
              <a:cxnLst/>
              <a:rect l="l" t="t" r="r" b="b"/>
              <a:pathLst>
                <a:path w="27304" h="715009">
                  <a:moveTo>
                    <a:pt x="27051" y="0"/>
                  </a:moveTo>
                  <a:lnTo>
                    <a:pt x="22733" y="0"/>
                  </a:lnTo>
                  <a:lnTo>
                    <a:pt x="27051" y="714628"/>
                  </a:lnTo>
                  <a:lnTo>
                    <a:pt x="27051" y="0"/>
                  </a:lnTo>
                  <a:close/>
                </a:path>
                <a:path w="27304" h="715009">
                  <a:moveTo>
                    <a:pt x="22733" y="0"/>
                  </a:moveTo>
                  <a:lnTo>
                    <a:pt x="27051" y="714628"/>
                  </a:lnTo>
                  <a:lnTo>
                    <a:pt x="22733" y="709549"/>
                  </a:lnTo>
                  <a:lnTo>
                    <a:pt x="22733" y="0"/>
                  </a:lnTo>
                  <a:close/>
                </a:path>
                <a:path w="27304" h="715009">
                  <a:moveTo>
                    <a:pt x="27051" y="714628"/>
                  </a:moveTo>
                  <a:lnTo>
                    <a:pt x="22733" y="709549"/>
                  </a:lnTo>
                  <a:lnTo>
                    <a:pt x="0" y="714628"/>
                  </a:lnTo>
                  <a:lnTo>
                    <a:pt x="27051" y="714628"/>
                  </a:lnTo>
                  <a:close/>
                </a:path>
                <a:path w="27304" h="715009">
                  <a:moveTo>
                    <a:pt x="22733" y="709549"/>
                  </a:moveTo>
                  <a:lnTo>
                    <a:pt x="0" y="714628"/>
                  </a:lnTo>
                  <a:lnTo>
                    <a:pt x="5080" y="709549"/>
                  </a:lnTo>
                  <a:lnTo>
                    <a:pt x="22733" y="709549"/>
                  </a:lnTo>
                  <a:close/>
                </a:path>
                <a:path w="27304" h="715009">
                  <a:moveTo>
                    <a:pt x="0" y="714628"/>
                  </a:moveTo>
                  <a:lnTo>
                    <a:pt x="5080" y="709549"/>
                  </a:lnTo>
                  <a:lnTo>
                    <a:pt x="0" y="0"/>
                  </a:lnTo>
                  <a:lnTo>
                    <a:pt x="0" y="714628"/>
                  </a:lnTo>
                  <a:close/>
                </a:path>
                <a:path w="27304" h="715009">
                  <a:moveTo>
                    <a:pt x="5080" y="709549"/>
                  </a:moveTo>
                  <a:lnTo>
                    <a:pt x="0" y="0"/>
                  </a:lnTo>
                  <a:lnTo>
                    <a:pt x="5080" y="0"/>
                  </a:lnTo>
                  <a:lnTo>
                    <a:pt x="5080" y="709549"/>
                  </a:lnTo>
                  <a:close/>
                </a:path>
              </a:pathLst>
            </a:custGeom>
            <a:ln w="3175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 descr=""/>
            <p:cNvSpPr/>
            <p:nvPr/>
          </p:nvSpPr>
          <p:spPr>
            <a:xfrm>
              <a:off x="6569963" y="6086855"/>
              <a:ext cx="27305" cy="27305"/>
            </a:xfrm>
            <a:custGeom>
              <a:avLst/>
              <a:gdLst/>
              <a:ahLst/>
              <a:cxnLst/>
              <a:rect l="l" t="t" r="r" b="b"/>
              <a:pathLst>
                <a:path w="27304" h="27304">
                  <a:moveTo>
                    <a:pt x="0" y="27051"/>
                  </a:moveTo>
                  <a:lnTo>
                    <a:pt x="27050" y="27051"/>
                  </a:lnTo>
                  <a:lnTo>
                    <a:pt x="27050" y="0"/>
                  </a:lnTo>
                </a:path>
                <a:path w="27304" h="27304">
                  <a:moveTo>
                    <a:pt x="27304" y="635"/>
                  </a:moveTo>
                  <a:lnTo>
                    <a:pt x="0" y="20066"/>
                  </a:lnTo>
                  <a:lnTo>
                    <a:pt x="634" y="27305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 descr=""/>
            <p:cNvSpPr/>
            <p:nvPr/>
          </p:nvSpPr>
          <p:spPr>
            <a:xfrm>
              <a:off x="6595872" y="6089903"/>
              <a:ext cx="5382895" cy="27305"/>
            </a:xfrm>
            <a:custGeom>
              <a:avLst/>
              <a:gdLst/>
              <a:ahLst/>
              <a:cxnLst/>
              <a:rect l="l" t="t" r="r" b="b"/>
              <a:pathLst>
                <a:path w="5382895" h="27304">
                  <a:moveTo>
                    <a:pt x="5382641" y="0"/>
                  </a:moveTo>
                  <a:lnTo>
                    <a:pt x="0" y="0"/>
                  </a:lnTo>
                  <a:lnTo>
                    <a:pt x="0" y="27051"/>
                  </a:lnTo>
                  <a:lnTo>
                    <a:pt x="4445" y="27051"/>
                  </a:lnTo>
                  <a:lnTo>
                    <a:pt x="5382641" y="27051"/>
                  </a:lnTo>
                  <a:lnTo>
                    <a:pt x="5382641" y="22733"/>
                  </a:lnTo>
                  <a:lnTo>
                    <a:pt x="4445" y="22733"/>
                  </a:lnTo>
                  <a:lnTo>
                    <a:pt x="4445" y="5080"/>
                  </a:lnTo>
                  <a:lnTo>
                    <a:pt x="5382641" y="5080"/>
                  </a:lnTo>
                  <a:lnTo>
                    <a:pt x="5382641" y="0"/>
                  </a:lnTo>
                  <a:close/>
                </a:path>
              </a:pathLst>
            </a:custGeom>
            <a:solidFill>
              <a:srgbClr val="00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 descr=""/>
            <p:cNvSpPr/>
            <p:nvPr/>
          </p:nvSpPr>
          <p:spPr>
            <a:xfrm>
              <a:off x="6595871" y="6089904"/>
              <a:ext cx="5382895" cy="27305"/>
            </a:xfrm>
            <a:custGeom>
              <a:avLst/>
              <a:gdLst/>
              <a:ahLst/>
              <a:cxnLst/>
              <a:rect l="l" t="t" r="r" b="b"/>
              <a:pathLst>
                <a:path w="5382895" h="27304">
                  <a:moveTo>
                    <a:pt x="5382641" y="27050"/>
                  </a:moveTo>
                  <a:lnTo>
                    <a:pt x="5382641" y="22733"/>
                  </a:lnTo>
                  <a:lnTo>
                    <a:pt x="0" y="27050"/>
                  </a:lnTo>
                  <a:lnTo>
                    <a:pt x="5382641" y="27050"/>
                  </a:lnTo>
                  <a:close/>
                </a:path>
                <a:path w="5382895" h="27304">
                  <a:moveTo>
                    <a:pt x="5382641" y="22733"/>
                  </a:moveTo>
                  <a:lnTo>
                    <a:pt x="0" y="27050"/>
                  </a:lnTo>
                  <a:lnTo>
                    <a:pt x="4445" y="22733"/>
                  </a:lnTo>
                  <a:lnTo>
                    <a:pt x="5382641" y="22733"/>
                  </a:lnTo>
                  <a:close/>
                </a:path>
                <a:path w="5382895" h="27304">
                  <a:moveTo>
                    <a:pt x="0" y="27050"/>
                  </a:moveTo>
                  <a:lnTo>
                    <a:pt x="4445" y="22733"/>
                  </a:lnTo>
                  <a:lnTo>
                    <a:pt x="0" y="0"/>
                  </a:lnTo>
                  <a:lnTo>
                    <a:pt x="0" y="27050"/>
                  </a:lnTo>
                  <a:close/>
                </a:path>
                <a:path w="5382895" h="27304">
                  <a:moveTo>
                    <a:pt x="4445" y="22733"/>
                  </a:moveTo>
                  <a:lnTo>
                    <a:pt x="0" y="0"/>
                  </a:lnTo>
                  <a:lnTo>
                    <a:pt x="4445" y="5080"/>
                  </a:lnTo>
                  <a:lnTo>
                    <a:pt x="4445" y="22733"/>
                  </a:lnTo>
                  <a:close/>
                </a:path>
                <a:path w="5382895" h="27304">
                  <a:moveTo>
                    <a:pt x="0" y="0"/>
                  </a:moveTo>
                  <a:lnTo>
                    <a:pt x="4445" y="5080"/>
                  </a:lnTo>
                  <a:lnTo>
                    <a:pt x="5382641" y="0"/>
                  </a:lnTo>
                  <a:lnTo>
                    <a:pt x="0" y="0"/>
                  </a:lnTo>
                  <a:close/>
                </a:path>
                <a:path w="5382895" h="27304">
                  <a:moveTo>
                    <a:pt x="4445" y="5080"/>
                  </a:moveTo>
                  <a:lnTo>
                    <a:pt x="5382641" y="0"/>
                  </a:lnTo>
                  <a:lnTo>
                    <a:pt x="5382641" y="5080"/>
                  </a:lnTo>
                  <a:lnTo>
                    <a:pt x="4445" y="5080"/>
                  </a:lnTo>
                  <a:close/>
                </a:path>
              </a:pathLst>
            </a:custGeom>
            <a:ln w="3175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 descr=""/>
            <p:cNvSpPr/>
            <p:nvPr/>
          </p:nvSpPr>
          <p:spPr>
            <a:xfrm>
              <a:off x="6324599" y="5992367"/>
              <a:ext cx="10795" cy="894080"/>
            </a:xfrm>
            <a:custGeom>
              <a:avLst/>
              <a:gdLst/>
              <a:ahLst/>
              <a:cxnLst/>
              <a:rect l="l" t="t" r="r" b="b"/>
              <a:pathLst>
                <a:path w="10795" h="894079">
                  <a:moveTo>
                    <a:pt x="10667" y="0"/>
                  </a:moveTo>
                  <a:lnTo>
                    <a:pt x="0" y="0"/>
                  </a:lnTo>
                  <a:lnTo>
                    <a:pt x="0" y="894080"/>
                  </a:lnTo>
                  <a:lnTo>
                    <a:pt x="10667" y="894080"/>
                  </a:lnTo>
                  <a:lnTo>
                    <a:pt x="10667" y="0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 descr=""/>
            <p:cNvSpPr/>
            <p:nvPr/>
          </p:nvSpPr>
          <p:spPr>
            <a:xfrm>
              <a:off x="6256781" y="6110478"/>
              <a:ext cx="48895" cy="285115"/>
            </a:xfrm>
            <a:custGeom>
              <a:avLst/>
              <a:gdLst/>
              <a:ahLst/>
              <a:cxnLst/>
              <a:rect l="l" t="t" r="r" b="b"/>
              <a:pathLst>
                <a:path w="48895" h="285114">
                  <a:moveTo>
                    <a:pt x="13715" y="250444"/>
                  </a:moveTo>
                  <a:lnTo>
                    <a:pt x="10159" y="254888"/>
                  </a:lnTo>
                  <a:lnTo>
                    <a:pt x="8635" y="262889"/>
                  </a:lnTo>
                  <a:lnTo>
                    <a:pt x="8635" y="272414"/>
                  </a:lnTo>
                  <a:lnTo>
                    <a:pt x="10794" y="279781"/>
                  </a:lnTo>
                  <a:lnTo>
                    <a:pt x="15112" y="284861"/>
                  </a:lnTo>
                  <a:lnTo>
                    <a:pt x="18795" y="284861"/>
                  </a:lnTo>
                  <a:lnTo>
                    <a:pt x="22351" y="281939"/>
                  </a:lnTo>
                  <a:lnTo>
                    <a:pt x="23875" y="279781"/>
                  </a:lnTo>
                  <a:lnTo>
                    <a:pt x="26034" y="274574"/>
                  </a:lnTo>
                  <a:lnTo>
                    <a:pt x="28955" y="259207"/>
                  </a:lnTo>
                  <a:lnTo>
                    <a:pt x="31114" y="254888"/>
                  </a:lnTo>
                  <a:lnTo>
                    <a:pt x="32512" y="251968"/>
                  </a:lnTo>
                  <a:lnTo>
                    <a:pt x="36067" y="249682"/>
                  </a:lnTo>
                  <a:lnTo>
                    <a:pt x="41909" y="248920"/>
                  </a:lnTo>
                  <a:lnTo>
                    <a:pt x="46227" y="254126"/>
                  </a:lnTo>
                  <a:lnTo>
                    <a:pt x="48387" y="261493"/>
                  </a:lnTo>
                  <a:lnTo>
                    <a:pt x="48387" y="271652"/>
                  </a:lnTo>
                  <a:lnTo>
                    <a:pt x="46989" y="279019"/>
                  </a:lnTo>
                  <a:lnTo>
                    <a:pt x="43306" y="284099"/>
                  </a:lnTo>
                </a:path>
                <a:path w="48895" h="285114">
                  <a:moveTo>
                    <a:pt x="15875" y="197738"/>
                  </a:moveTo>
                  <a:lnTo>
                    <a:pt x="12318" y="200660"/>
                  </a:lnTo>
                  <a:lnTo>
                    <a:pt x="8635" y="205105"/>
                  </a:lnTo>
                  <a:lnTo>
                    <a:pt x="7238" y="210185"/>
                  </a:lnTo>
                  <a:lnTo>
                    <a:pt x="7238" y="220472"/>
                  </a:lnTo>
                  <a:lnTo>
                    <a:pt x="9397" y="225551"/>
                  </a:lnTo>
                  <a:lnTo>
                    <a:pt x="12953" y="229997"/>
                  </a:lnTo>
                  <a:lnTo>
                    <a:pt x="17398" y="232918"/>
                  </a:lnTo>
                  <a:lnTo>
                    <a:pt x="23113" y="235076"/>
                  </a:lnTo>
                  <a:lnTo>
                    <a:pt x="32512" y="234314"/>
                  </a:lnTo>
                  <a:lnTo>
                    <a:pt x="37591" y="232156"/>
                  </a:lnTo>
                  <a:lnTo>
                    <a:pt x="41147" y="229235"/>
                  </a:lnTo>
                  <a:lnTo>
                    <a:pt x="44830" y="224027"/>
                  </a:lnTo>
                  <a:lnTo>
                    <a:pt x="46989" y="218948"/>
                  </a:lnTo>
                  <a:lnTo>
                    <a:pt x="46227" y="209423"/>
                  </a:lnTo>
                  <a:lnTo>
                    <a:pt x="44830" y="204343"/>
                  </a:lnTo>
                  <a:lnTo>
                    <a:pt x="40512" y="199136"/>
                  </a:lnTo>
                  <a:lnTo>
                    <a:pt x="36829" y="196976"/>
                  </a:lnTo>
                </a:path>
                <a:path w="48895" h="285114">
                  <a:moveTo>
                    <a:pt x="45465" y="181610"/>
                  </a:moveTo>
                  <a:lnTo>
                    <a:pt x="5841" y="183134"/>
                  </a:lnTo>
                  <a:lnTo>
                    <a:pt x="5079" y="160400"/>
                  </a:lnTo>
                  <a:lnTo>
                    <a:pt x="7238" y="153035"/>
                  </a:lnTo>
                  <a:lnTo>
                    <a:pt x="8635" y="150875"/>
                  </a:lnTo>
                  <a:lnTo>
                    <a:pt x="12318" y="147955"/>
                  </a:lnTo>
                  <a:lnTo>
                    <a:pt x="16637" y="147955"/>
                  </a:lnTo>
                  <a:lnTo>
                    <a:pt x="20192" y="150113"/>
                  </a:lnTo>
                  <a:lnTo>
                    <a:pt x="22351" y="152273"/>
                  </a:lnTo>
                  <a:lnTo>
                    <a:pt x="24510" y="160400"/>
                  </a:lnTo>
                  <a:lnTo>
                    <a:pt x="24510" y="182372"/>
                  </a:lnTo>
                </a:path>
                <a:path w="48895" h="285114">
                  <a:moveTo>
                    <a:pt x="24510" y="164719"/>
                  </a:moveTo>
                  <a:lnTo>
                    <a:pt x="44830" y="147193"/>
                  </a:lnTo>
                </a:path>
                <a:path w="48895" h="285114">
                  <a:moveTo>
                    <a:pt x="44068" y="129667"/>
                  </a:moveTo>
                  <a:lnTo>
                    <a:pt x="4317" y="131063"/>
                  </a:lnTo>
                  <a:lnTo>
                    <a:pt x="3555" y="98171"/>
                  </a:lnTo>
                </a:path>
                <a:path w="48895" h="285114">
                  <a:moveTo>
                    <a:pt x="42671" y="82042"/>
                  </a:moveTo>
                  <a:lnTo>
                    <a:pt x="2920" y="83438"/>
                  </a:lnTo>
                  <a:lnTo>
                    <a:pt x="2158" y="51308"/>
                  </a:lnTo>
                </a:path>
                <a:path w="48895" h="285114">
                  <a:moveTo>
                    <a:pt x="41147" y="35179"/>
                  </a:moveTo>
                  <a:lnTo>
                    <a:pt x="1396" y="35941"/>
                  </a:lnTo>
                  <a:lnTo>
                    <a:pt x="39750" y="0"/>
                  </a:lnTo>
                  <a:lnTo>
                    <a:pt x="0" y="1524"/>
                  </a:lnTo>
                </a:path>
              </a:pathLst>
            </a:custGeom>
            <a:ln w="106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 descr=""/>
            <p:cNvSpPr/>
            <p:nvPr/>
          </p:nvSpPr>
          <p:spPr>
            <a:xfrm>
              <a:off x="5769863" y="6271260"/>
              <a:ext cx="1118235" cy="0"/>
            </a:xfrm>
            <a:custGeom>
              <a:avLst/>
              <a:gdLst/>
              <a:ahLst/>
              <a:cxnLst/>
              <a:rect l="l" t="t" r="r" b="b"/>
              <a:pathLst>
                <a:path w="1118234" h="0">
                  <a:moveTo>
                    <a:pt x="0" y="0"/>
                  </a:moveTo>
                  <a:lnTo>
                    <a:pt x="1118108" y="0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1" name="object 61" descr=""/>
          <p:cNvSpPr txBox="1"/>
          <p:nvPr/>
        </p:nvSpPr>
        <p:spPr>
          <a:xfrm>
            <a:off x="5950711" y="5417311"/>
            <a:ext cx="546735" cy="322580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 marR="5080" indent="137160">
              <a:lnSpc>
                <a:spcPct val="104200"/>
              </a:lnSpc>
              <a:spcBef>
                <a:spcPts val="60"/>
              </a:spcBef>
            </a:pPr>
            <a:r>
              <a:rPr dirty="0" sz="950" spc="-20">
                <a:solidFill>
                  <a:srgbClr val="FF0000"/>
                </a:solidFill>
                <a:latin typeface="Arial MT"/>
                <a:cs typeface="Arial MT"/>
              </a:rPr>
              <a:t>LIFT </a:t>
            </a:r>
            <a:r>
              <a:rPr dirty="0" sz="950" spc="-10">
                <a:solidFill>
                  <a:srgbClr val="FF0000"/>
                </a:solidFill>
                <a:latin typeface="Arial MT"/>
                <a:cs typeface="Arial MT"/>
              </a:rPr>
              <a:t>STATION</a:t>
            </a:r>
            <a:endParaRPr sz="950">
              <a:latin typeface="Arial MT"/>
              <a:cs typeface="Arial MT"/>
            </a:endParaRPr>
          </a:p>
        </p:txBody>
      </p:sp>
      <p:grpSp>
        <p:nvGrpSpPr>
          <p:cNvPr id="62" name="object 62" descr=""/>
          <p:cNvGrpSpPr/>
          <p:nvPr/>
        </p:nvGrpSpPr>
        <p:grpSpPr>
          <a:xfrm>
            <a:off x="5472684" y="2060448"/>
            <a:ext cx="1490980" cy="4923155"/>
            <a:chOff x="5472684" y="2060448"/>
            <a:chExt cx="1490980" cy="4923155"/>
          </a:xfrm>
        </p:grpSpPr>
        <p:sp>
          <p:nvSpPr>
            <p:cNvPr id="63" name="object 63" descr=""/>
            <p:cNvSpPr/>
            <p:nvPr/>
          </p:nvSpPr>
          <p:spPr>
            <a:xfrm>
              <a:off x="5701284" y="6885432"/>
              <a:ext cx="1255395" cy="91440"/>
            </a:xfrm>
            <a:custGeom>
              <a:avLst/>
              <a:gdLst/>
              <a:ahLst/>
              <a:cxnLst/>
              <a:rect l="l" t="t" r="r" b="b"/>
              <a:pathLst>
                <a:path w="1255395" h="91440">
                  <a:moveTo>
                    <a:pt x="0" y="0"/>
                  </a:moveTo>
                  <a:lnTo>
                    <a:pt x="1255394" y="0"/>
                  </a:lnTo>
                  <a:lnTo>
                    <a:pt x="1255394" y="91185"/>
                  </a:lnTo>
                  <a:lnTo>
                    <a:pt x="0" y="91185"/>
                  </a:lnTo>
                  <a:lnTo>
                    <a:pt x="0" y="0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4" name="object 64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472684" y="2060448"/>
              <a:ext cx="1488947" cy="882396"/>
            </a:xfrm>
            <a:prstGeom prst="rect">
              <a:avLst/>
            </a:prstGeom>
          </p:spPr>
        </p:pic>
      </p:grpSp>
      <p:sp>
        <p:nvSpPr>
          <p:cNvPr id="65" name="object 65" descr=""/>
          <p:cNvSpPr txBox="1"/>
          <p:nvPr/>
        </p:nvSpPr>
        <p:spPr>
          <a:xfrm>
            <a:off x="6215253" y="2008123"/>
            <a:ext cx="172085" cy="12065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600" spc="-20">
                <a:latin typeface="Times New Roman"/>
                <a:cs typeface="Times New Roman"/>
              </a:rPr>
              <a:t>2500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66" name="object 66" descr=""/>
          <p:cNvSpPr txBox="1"/>
          <p:nvPr/>
        </p:nvSpPr>
        <p:spPr>
          <a:xfrm>
            <a:off x="5425687" y="2502788"/>
            <a:ext cx="113664" cy="172085"/>
          </a:xfrm>
          <a:prstGeom prst="rect">
            <a:avLst/>
          </a:prstGeom>
        </p:spPr>
        <p:txBody>
          <a:bodyPr wrap="square" lIns="0" tIns="698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z="600" spc="-20">
                <a:latin typeface="Times New Roman"/>
                <a:cs typeface="Times New Roman"/>
              </a:rPr>
              <a:t>1200</a:t>
            </a:r>
            <a:endParaRPr sz="600">
              <a:latin typeface="Times New Roman"/>
              <a:cs typeface="Times New Roman"/>
            </a:endParaRPr>
          </a:p>
        </p:txBody>
      </p:sp>
      <p:grpSp>
        <p:nvGrpSpPr>
          <p:cNvPr id="67" name="object 67" descr=""/>
          <p:cNvGrpSpPr/>
          <p:nvPr/>
        </p:nvGrpSpPr>
        <p:grpSpPr>
          <a:xfrm>
            <a:off x="5580316" y="5760720"/>
            <a:ext cx="7272020" cy="1204595"/>
            <a:chOff x="5580316" y="5760720"/>
            <a:chExt cx="7272020" cy="1204595"/>
          </a:xfrm>
        </p:grpSpPr>
        <p:pic>
          <p:nvPicPr>
            <p:cNvPr id="68" name="object 68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794235" y="5760720"/>
              <a:ext cx="1057655" cy="905255"/>
            </a:xfrm>
            <a:prstGeom prst="rect">
              <a:avLst/>
            </a:prstGeom>
          </p:spPr>
        </p:pic>
        <p:sp>
          <p:nvSpPr>
            <p:cNvPr id="69" name="object 69" descr=""/>
            <p:cNvSpPr/>
            <p:nvPr/>
          </p:nvSpPr>
          <p:spPr>
            <a:xfrm>
              <a:off x="5612892" y="5986271"/>
              <a:ext cx="45720" cy="906780"/>
            </a:xfrm>
            <a:custGeom>
              <a:avLst/>
              <a:gdLst/>
              <a:ahLst/>
              <a:cxnLst/>
              <a:rect l="l" t="t" r="r" b="b"/>
              <a:pathLst>
                <a:path w="45720" h="906779">
                  <a:moveTo>
                    <a:pt x="43154" y="894080"/>
                  </a:moveTo>
                  <a:lnTo>
                    <a:pt x="0" y="894080"/>
                  </a:lnTo>
                  <a:lnTo>
                    <a:pt x="0" y="906526"/>
                  </a:lnTo>
                  <a:lnTo>
                    <a:pt x="43154" y="906526"/>
                  </a:lnTo>
                  <a:lnTo>
                    <a:pt x="43154" y="894080"/>
                  </a:lnTo>
                  <a:close/>
                </a:path>
                <a:path w="45720" h="906779">
                  <a:moveTo>
                    <a:pt x="45313" y="0"/>
                  </a:moveTo>
                  <a:lnTo>
                    <a:pt x="2159" y="0"/>
                  </a:lnTo>
                  <a:lnTo>
                    <a:pt x="2159" y="12446"/>
                  </a:lnTo>
                  <a:lnTo>
                    <a:pt x="45313" y="12446"/>
                  </a:lnTo>
                  <a:lnTo>
                    <a:pt x="4531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 descr=""/>
            <p:cNvSpPr/>
            <p:nvPr/>
          </p:nvSpPr>
          <p:spPr>
            <a:xfrm>
              <a:off x="5586983" y="5920740"/>
              <a:ext cx="142875" cy="1038225"/>
            </a:xfrm>
            <a:custGeom>
              <a:avLst/>
              <a:gdLst/>
              <a:ahLst/>
              <a:cxnLst/>
              <a:rect l="l" t="t" r="r" b="b"/>
              <a:pathLst>
                <a:path w="142875" h="1038225">
                  <a:moveTo>
                    <a:pt x="72898" y="26415"/>
                  </a:moveTo>
                  <a:lnTo>
                    <a:pt x="70612" y="1011427"/>
                  </a:lnTo>
                </a:path>
                <a:path w="142875" h="1038225">
                  <a:moveTo>
                    <a:pt x="142748" y="142239"/>
                  </a:moveTo>
                  <a:lnTo>
                    <a:pt x="2158" y="0"/>
                  </a:lnTo>
                </a:path>
                <a:path w="142875" h="1038225">
                  <a:moveTo>
                    <a:pt x="0" y="895604"/>
                  </a:moveTo>
                  <a:lnTo>
                    <a:pt x="141350" y="1037844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1" name="object 71" descr=""/>
          <p:cNvSpPr txBox="1"/>
          <p:nvPr/>
        </p:nvSpPr>
        <p:spPr>
          <a:xfrm>
            <a:off x="5534145" y="6361557"/>
            <a:ext cx="113664" cy="172085"/>
          </a:xfrm>
          <a:prstGeom prst="rect">
            <a:avLst/>
          </a:prstGeom>
        </p:spPr>
        <p:txBody>
          <a:bodyPr wrap="square" lIns="0" tIns="698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z="600" spc="-20">
                <a:latin typeface="Times New Roman"/>
                <a:cs typeface="Times New Roman"/>
              </a:rPr>
              <a:t>2000</a:t>
            </a:r>
            <a:endParaRPr sz="600">
              <a:latin typeface="Times New Roman"/>
              <a:cs typeface="Times New Roman"/>
            </a:endParaRPr>
          </a:p>
        </p:txBody>
      </p:sp>
      <p:grpSp>
        <p:nvGrpSpPr>
          <p:cNvPr id="72" name="object 72" descr=""/>
          <p:cNvGrpSpPr/>
          <p:nvPr/>
        </p:nvGrpSpPr>
        <p:grpSpPr>
          <a:xfrm>
            <a:off x="5558028" y="5754052"/>
            <a:ext cx="178435" cy="386715"/>
            <a:chOff x="5558028" y="5754052"/>
            <a:chExt cx="178435" cy="386715"/>
          </a:xfrm>
        </p:grpSpPr>
        <p:sp>
          <p:nvSpPr>
            <p:cNvPr id="73" name="object 73" descr=""/>
            <p:cNvSpPr/>
            <p:nvPr/>
          </p:nvSpPr>
          <p:spPr>
            <a:xfrm>
              <a:off x="5615940" y="5902452"/>
              <a:ext cx="40640" cy="0"/>
            </a:xfrm>
            <a:custGeom>
              <a:avLst/>
              <a:gdLst/>
              <a:ahLst/>
              <a:cxnLst/>
              <a:rect l="l" t="t" r="r" b="b"/>
              <a:pathLst>
                <a:path w="40639" h="0">
                  <a:moveTo>
                    <a:pt x="40639" y="0"/>
                  </a:moveTo>
                  <a:lnTo>
                    <a:pt x="0" y="0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 descr=""/>
            <p:cNvSpPr/>
            <p:nvPr/>
          </p:nvSpPr>
          <p:spPr>
            <a:xfrm>
              <a:off x="5615940" y="5986240"/>
              <a:ext cx="41275" cy="12065"/>
            </a:xfrm>
            <a:custGeom>
              <a:avLst/>
              <a:gdLst/>
              <a:ahLst/>
              <a:cxnLst/>
              <a:rect l="l" t="t" r="r" b="b"/>
              <a:pathLst>
                <a:path w="41275" h="12064">
                  <a:moveTo>
                    <a:pt x="40664" y="0"/>
                  </a:moveTo>
                  <a:lnTo>
                    <a:pt x="0" y="0"/>
                  </a:lnTo>
                  <a:lnTo>
                    <a:pt x="0" y="11842"/>
                  </a:lnTo>
                  <a:lnTo>
                    <a:pt x="40664" y="11842"/>
                  </a:lnTo>
                  <a:lnTo>
                    <a:pt x="4066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 descr=""/>
            <p:cNvSpPr/>
            <p:nvPr/>
          </p:nvSpPr>
          <p:spPr>
            <a:xfrm>
              <a:off x="5660136" y="5760720"/>
              <a:ext cx="0" cy="373380"/>
            </a:xfrm>
            <a:custGeom>
              <a:avLst/>
              <a:gdLst/>
              <a:ahLst/>
              <a:cxnLst/>
              <a:rect l="l" t="t" r="r" b="b"/>
              <a:pathLst>
                <a:path w="0" h="373379">
                  <a:moveTo>
                    <a:pt x="0" y="373252"/>
                  </a:moveTo>
                  <a:lnTo>
                    <a:pt x="0" y="231012"/>
                  </a:lnTo>
                  <a:lnTo>
                    <a:pt x="0" y="141477"/>
                  </a:lnTo>
                  <a:lnTo>
                    <a:pt x="0" y="0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6" name="object 76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558028" y="5824728"/>
              <a:ext cx="178308" cy="243839"/>
            </a:xfrm>
            <a:prstGeom prst="rect">
              <a:avLst/>
            </a:prstGeom>
          </p:spPr>
        </p:pic>
      </p:grpSp>
      <p:sp>
        <p:nvSpPr>
          <p:cNvPr id="77" name="object 77" descr=""/>
          <p:cNvSpPr txBox="1"/>
          <p:nvPr/>
        </p:nvSpPr>
        <p:spPr>
          <a:xfrm>
            <a:off x="5535034" y="5886450"/>
            <a:ext cx="113664" cy="135255"/>
          </a:xfrm>
          <a:prstGeom prst="rect">
            <a:avLst/>
          </a:prstGeom>
        </p:spPr>
        <p:txBody>
          <a:bodyPr wrap="square" lIns="0" tIns="698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z="600" spc="-25">
                <a:latin typeface="Times New Roman"/>
                <a:cs typeface="Times New Roman"/>
              </a:rPr>
              <a:t>200</a:t>
            </a:r>
            <a:endParaRPr sz="600">
              <a:latin typeface="Times New Roman"/>
              <a:cs typeface="Times New Roman"/>
            </a:endParaRPr>
          </a:p>
        </p:txBody>
      </p:sp>
      <p:grpSp>
        <p:nvGrpSpPr>
          <p:cNvPr id="78" name="object 78" descr=""/>
          <p:cNvGrpSpPr/>
          <p:nvPr/>
        </p:nvGrpSpPr>
        <p:grpSpPr>
          <a:xfrm>
            <a:off x="5545835" y="6738556"/>
            <a:ext cx="180340" cy="386715"/>
            <a:chOff x="5545835" y="6738556"/>
            <a:chExt cx="180340" cy="386715"/>
          </a:xfrm>
        </p:grpSpPr>
        <p:sp>
          <p:nvSpPr>
            <p:cNvPr id="79" name="object 79" descr=""/>
            <p:cNvSpPr/>
            <p:nvPr/>
          </p:nvSpPr>
          <p:spPr>
            <a:xfrm>
              <a:off x="5603747" y="6880827"/>
              <a:ext cx="53340" cy="12065"/>
            </a:xfrm>
            <a:custGeom>
              <a:avLst/>
              <a:gdLst/>
              <a:ahLst/>
              <a:cxnLst/>
              <a:rect l="l" t="t" r="r" b="b"/>
              <a:pathLst>
                <a:path w="53339" h="12065">
                  <a:moveTo>
                    <a:pt x="52971" y="0"/>
                  </a:moveTo>
                  <a:lnTo>
                    <a:pt x="0" y="0"/>
                  </a:lnTo>
                  <a:lnTo>
                    <a:pt x="0" y="11843"/>
                  </a:lnTo>
                  <a:lnTo>
                    <a:pt x="52971" y="11843"/>
                  </a:lnTo>
                  <a:lnTo>
                    <a:pt x="5297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 descr=""/>
            <p:cNvSpPr/>
            <p:nvPr/>
          </p:nvSpPr>
          <p:spPr>
            <a:xfrm>
              <a:off x="5603747" y="6745223"/>
              <a:ext cx="53340" cy="373380"/>
            </a:xfrm>
            <a:custGeom>
              <a:avLst/>
              <a:gdLst/>
              <a:ahLst/>
              <a:cxnLst/>
              <a:rect l="l" t="t" r="r" b="b"/>
              <a:pathLst>
                <a:path w="53339" h="373379">
                  <a:moveTo>
                    <a:pt x="52959" y="231393"/>
                  </a:moveTo>
                  <a:lnTo>
                    <a:pt x="0" y="231393"/>
                  </a:lnTo>
                </a:path>
                <a:path w="53339" h="373379">
                  <a:moveTo>
                    <a:pt x="44830" y="373380"/>
                  </a:moveTo>
                  <a:lnTo>
                    <a:pt x="44830" y="231393"/>
                  </a:lnTo>
                  <a:lnTo>
                    <a:pt x="44830" y="141986"/>
                  </a:lnTo>
                  <a:lnTo>
                    <a:pt x="44830" y="0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1" name="object 81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545835" y="6809231"/>
              <a:ext cx="179832" cy="243839"/>
            </a:xfrm>
            <a:prstGeom prst="rect">
              <a:avLst/>
            </a:prstGeom>
          </p:spPr>
        </p:pic>
      </p:grpSp>
      <p:sp>
        <p:nvSpPr>
          <p:cNvPr id="82" name="object 82" descr=""/>
          <p:cNvSpPr txBox="1"/>
          <p:nvPr/>
        </p:nvSpPr>
        <p:spPr>
          <a:xfrm>
            <a:off x="5523222" y="6870954"/>
            <a:ext cx="113664" cy="135255"/>
          </a:xfrm>
          <a:prstGeom prst="rect">
            <a:avLst/>
          </a:prstGeom>
        </p:spPr>
        <p:txBody>
          <a:bodyPr wrap="square" lIns="0" tIns="698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z="600" spc="-25">
                <a:latin typeface="Times New Roman"/>
                <a:cs typeface="Times New Roman"/>
              </a:rPr>
              <a:t>200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83" name="object 83" descr=""/>
          <p:cNvSpPr txBox="1"/>
          <p:nvPr/>
        </p:nvSpPr>
        <p:spPr>
          <a:xfrm>
            <a:off x="12400791" y="5867527"/>
            <a:ext cx="113664" cy="650240"/>
          </a:xfrm>
          <a:prstGeom prst="rect">
            <a:avLst/>
          </a:prstGeom>
        </p:spPr>
        <p:txBody>
          <a:bodyPr wrap="square" lIns="0" tIns="6985" rIns="0" bIns="0" rtlCol="0" vert="vert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z="600">
                <a:latin typeface="Times New Roman"/>
                <a:cs typeface="Times New Roman"/>
              </a:rPr>
              <a:t>150</a:t>
            </a:r>
            <a:r>
              <a:rPr dirty="0" sz="600" spc="335">
                <a:latin typeface="Times New Roman"/>
                <a:cs typeface="Times New Roman"/>
              </a:rPr>
              <a:t>  </a:t>
            </a:r>
            <a:r>
              <a:rPr dirty="0" sz="600">
                <a:latin typeface="Times New Roman"/>
                <a:cs typeface="Times New Roman"/>
              </a:rPr>
              <a:t>1000</a:t>
            </a:r>
            <a:r>
              <a:rPr dirty="0" sz="600" spc="340">
                <a:latin typeface="Times New Roman"/>
                <a:cs typeface="Times New Roman"/>
              </a:rPr>
              <a:t>  </a:t>
            </a:r>
            <a:r>
              <a:rPr dirty="0" sz="600" spc="-25">
                <a:latin typeface="Times New Roman"/>
                <a:cs typeface="Times New Roman"/>
              </a:rPr>
              <a:t>150</a:t>
            </a:r>
            <a:endParaRPr sz="600">
              <a:latin typeface="Times New Roman"/>
              <a:cs typeface="Times New Roman"/>
            </a:endParaRPr>
          </a:p>
        </p:txBody>
      </p:sp>
      <p:grpSp>
        <p:nvGrpSpPr>
          <p:cNvPr id="84" name="object 84" descr=""/>
          <p:cNvGrpSpPr/>
          <p:nvPr/>
        </p:nvGrpSpPr>
        <p:grpSpPr>
          <a:xfrm>
            <a:off x="11793664" y="2265616"/>
            <a:ext cx="593725" cy="601980"/>
            <a:chOff x="11793664" y="2265616"/>
            <a:chExt cx="593725" cy="601980"/>
          </a:xfrm>
        </p:grpSpPr>
        <p:sp>
          <p:nvSpPr>
            <p:cNvPr id="85" name="object 85" descr=""/>
            <p:cNvSpPr/>
            <p:nvPr/>
          </p:nvSpPr>
          <p:spPr>
            <a:xfrm>
              <a:off x="11800332" y="2275331"/>
              <a:ext cx="580390" cy="68580"/>
            </a:xfrm>
            <a:custGeom>
              <a:avLst/>
              <a:gdLst/>
              <a:ahLst/>
              <a:cxnLst/>
              <a:rect l="l" t="t" r="r" b="b"/>
              <a:pathLst>
                <a:path w="580390" h="68580">
                  <a:moveTo>
                    <a:pt x="580390" y="0"/>
                  </a:moveTo>
                  <a:lnTo>
                    <a:pt x="0" y="0"/>
                  </a:lnTo>
                  <a:lnTo>
                    <a:pt x="0" y="68199"/>
                  </a:lnTo>
                  <a:lnTo>
                    <a:pt x="580390" y="68199"/>
                  </a:lnTo>
                  <a:lnTo>
                    <a:pt x="580390" y="0"/>
                  </a:lnTo>
                  <a:close/>
                </a:path>
              </a:pathLst>
            </a:custGeom>
            <a:solidFill>
              <a:srgbClr val="DCDCD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 descr=""/>
            <p:cNvSpPr/>
            <p:nvPr/>
          </p:nvSpPr>
          <p:spPr>
            <a:xfrm>
              <a:off x="11800332" y="2275332"/>
              <a:ext cx="580390" cy="68580"/>
            </a:xfrm>
            <a:custGeom>
              <a:avLst/>
              <a:gdLst/>
              <a:ahLst/>
              <a:cxnLst/>
              <a:rect l="l" t="t" r="r" b="b"/>
              <a:pathLst>
                <a:path w="580390" h="68580">
                  <a:moveTo>
                    <a:pt x="580390" y="0"/>
                  </a:moveTo>
                  <a:lnTo>
                    <a:pt x="0" y="0"/>
                  </a:lnTo>
                  <a:lnTo>
                    <a:pt x="580390" y="68199"/>
                  </a:lnTo>
                  <a:lnTo>
                    <a:pt x="580390" y="0"/>
                  </a:lnTo>
                  <a:close/>
                </a:path>
                <a:path w="580390" h="68580">
                  <a:moveTo>
                    <a:pt x="0" y="0"/>
                  </a:moveTo>
                  <a:lnTo>
                    <a:pt x="580390" y="68199"/>
                  </a:lnTo>
                  <a:lnTo>
                    <a:pt x="0" y="68199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DCDCDC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7" name="object 87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800332" y="2342388"/>
              <a:ext cx="67054" cy="103631"/>
            </a:xfrm>
            <a:prstGeom prst="rect">
              <a:avLst/>
            </a:prstGeom>
          </p:spPr>
        </p:pic>
        <p:pic>
          <p:nvPicPr>
            <p:cNvPr id="88" name="object 88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2313920" y="2342388"/>
              <a:ext cx="67054" cy="448055"/>
            </a:xfrm>
            <a:prstGeom prst="rect">
              <a:avLst/>
            </a:prstGeom>
          </p:spPr>
        </p:pic>
        <p:sp>
          <p:nvSpPr>
            <p:cNvPr id="89" name="object 89" descr=""/>
            <p:cNvSpPr/>
            <p:nvPr/>
          </p:nvSpPr>
          <p:spPr>
            <a:xfrm>
              <a:off x="11800332" y="2446019"/>
              <a:ext cx="66675" cy="344805"/>
            </a:xfrm>
            <a:custGeom>
              <a:avLst/>
              <a:gdLst/>
              <a:ahLst/>
              <a:cxnLst/>
              <a:rect l="l" t="t" r="r" b="b"/>
              <a:pathLst>
                <a:path w="66675" h="344805">
                  <a:moveTo>
                    <a:pt x="66675" y="0"/>
                  </a:moveTo>
                  <a:lnTo>
                    <a:pt x="0" y="0"/>
                  </a:lnTo>
                  <a:lnTo>
                    <a:pt x="0" y="344424"/>
                  </a:lnTo>
                  <a:lnTo>
                    <a:pt x="66675" y="344424"/>
                  </a:lnTo>
                  <a:lnTo>
                    <a:pt x="66675" y="0"/>
                  </a:lnTo>
                  <a:close/>
                </a:path>
              </a:pathLst>
            </a:custGeom>
            <a:solidFill>
              <a:srgbClr val="DCDCD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0" name="object 90" descr=""/>
            <p:cNvSpPr/>
            <p:nvPr/>
          </p:nvSpPr>
          <p:spPr>
            <a:xfrm>
              <a:off x="11800332" y="2446020"/>
              <a:ext cx="66675" cy="344805"/>
            </a:xfrm>
            <a:custGeom>
              <a:avLst/>
              <a:gdLst/>
              <a:ahLst/>
              <a:cxnLst/>
              <a:rect l="l" t="t" r="r" b="b"/>
              <a:pathLst>
                <a:path w="66675" h="344805">
                  <a:moveTo>
                    <a:pt x="66675" y="0"/>
                  </a:moveTo>
                  <a:lnTo>
                    <a:pt x="0" y="0"/>
                  </a:lnTo>
                  <a:lnTo>
                    <a:pt x="66675" y="344424"/>
                  </a:lnTo>
                  <a:lnTo>
                    <a:pt x="66675" y="0"/>
                  </a:lnTo>
                  <a:close/>
                </a:path>
                <a:path w="66675" h="344805">
                  <a:moveTo>
                    <a:pt x="0" y="0"/>
                  </a:moveTo>
                  <a:lnTo>
                    <a:pt x="66675" y="344424"/>
                  </a:lnTo>
                  <a:lnTo>
                    <a:pt x="0" y="34442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DCDCD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" name="object 91" descr=""/>
            <p:cNvSpPr/>
            <p:nvPr/>
          </p:nvSpPr>
          <p:spPr>
            <a:xfrm>
              <a:off x="11800332" y="2790443"/>
              <a:ext cx="580390" cy="66675"/>
            </a:xfrm>
            <a:custGeom>
              <a:avLst/>
              <a:gdLst/>
              <a:ahLst/>
              <a:cxnLst/>
              <a:rect l="l" t="t" r="r" b="b"/>
              <a:pathLst>
                <a:path w="580390" h="66675">
                  <a:moveTo>
                    <a:pt x="580390" y="0"/>
                  </a:moveTo>
                  <a:lnTo>
                    <a:pt x="0" y="0"/>
                  </a:lnTo>
                  <a:lnTo>
                    <a:pt x="0" y="66675"/>
                  </a:lnTo>
                  <a:lnTo>
                    <a:pt x="580390" y="66675"/>
                  </a:lnTo>
                  <a:lnTo>
                    <a:pt x="580390" y="0"/>
                  </a:lnTo>
                  <a:close/>
                </a:path>
              </a:pathLst>
            </a:custGeom>
            <a:solidFill>
              <a:srgbClr val="DCDCD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2" name="object 92" descr=""/>
            <p:cNvSpPr/>
            <p:nvPr/>
          </p:nvSpPr>
          <p:spPr>
            <a:xfrm>
              <a:off x="11800332" y="2790444"/>
              <a:ext cx="580390" cy="66675"/>
            </a:xfrm>
            <a:custGeom>
              <a:avLst/>
              <a:gdLst/>
              <a:ahLst/>
              <a:cxnLst/>
              <a:rect l="l" t="t" r="r" b="b"/>
              <a:pathLst>
                <a:path w="580390" h="66675">
                  <a:moveTo>
                    <a:pt x="580390" y="0"/>
                  </a:moveTo>
                  <a:lnTo>
                    <a:pt x="0" y="0"/>
                  </a:lnTo>
                  <a:lnTo>
                    <a:pt x="580390" y="66675"/>
                  </a:lnTo>
                  <a:lnTo>
                    <a:pt x="580390" y="0"/>
                  </a:lnTo>
                  <a:close/>
                </a:path>
                <a:path w="580390" h="66675">
                  <a:moveTo>
                    <a:pt x="0" y="0"/>
                  </a:moveTo>
                  <a:lnTo>
                    <a:pt x="580390" y="66675"/>
                  </a:lnTo>
                  <a:lnTo>
                    <a:pt x="0" y="66675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DCDCD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" name="object 93" descr=""/>
            <p:cNvSpPr/>
            <p:nvPr/>
          </p:nvSpPr>
          <p:spPr>
            <a:xfrm>
              <a:off x="11800332" y="2272284"/>
              <a:ext cx="580390" cy="588645"/>
            </a:xfrm>
            <a:custGeom>
              <a:avLst/>
              <a:gdLst/>
              <a:ahLst/>
              <a:cxnLst/>
              <a:rect l="l" t="t" r="r" b="b"/>
              <a:pathLst>
                <a:path w="580390" h="588644">
                  <a:moveTo>
                    <a:pt x="0" y="95885"/>
                  </a:moveTo>
                  <a:lnTo>
                    <a:pt x="0" y="3683"/>
                  </a:lnTo>
                  <a:lnTo>
                    <a:pt x="580390" y="3683"/>
                  </a:lnTo>
                  <a:lnTo>
                    <a:pt x="580390" y="243586"/>
                  </a:lnTo>
                  <a:lnTo>
                    <a:pt x="580390" y="584454"/>
                  </a:lnTo>
                  <a:lnTo>
                    <a:pt x="0" y="584454"/>
                  </a:lnTo>
                  <a:lnTo>
                    <a:pt x="0" y="95885"/>
                  </a:lnTo>
                </a:path>
                <a:path w="580390" h="588644">
                  <a:moveTo>
                    <a:pt x="67310" y="95885"/>
                  </a:moveTo>
                  <a:lnTo>
                    <a:pt x="67310" y="70993"/>
                  </a:lnTo>
                  <a:lnTo>
                    <a:pt x="513842" y="70993"/>
                  </a:lnTo>
                  <a:lnTo>
                    <a:pt x="513842" y="243586"/>
                  </a:lnTo>
                  <a:lnTo>
                    <a:pt x="513842" y="517144"/>
                  </a:lnTo>
                  <a:lnTo>
                    <a:pt x="67310" y="517144"/>
                  </a:lnTo>
                  <a:lnTo>
                    <a:pt x="67310" y="95885"/>
                  </a:lnTo>
                </a:path>
                <a:path w="580390" h="588644">
                  <a:moveTo>
                    <a:pt x="469138" y="70993"/>
                  </a:moveTo>
                  <a:lnTo>
                    <a:pt x="447928" y="70993"/>
                  </a:lnTo>
                </a:path>
                <a:path w="580390" h="588644">
                  <a:moveTo>
                    <a:pt x="469138" y="517144"/>
                  </a:moveTo>
                  <a:lnTo>
                    <a:pt x="447928" y="517144"/>
                  </a:lnTo>
                </a:path>
                <a:path w="580390" h="588644">
                  <a:moveTo>
                    <a:pt x="492633" y="26289"/>
                  </a:moveTo>
                  <a:lnTo>
                    <a:pt x="492633" y="561848"/>
                  </a:lnTo>
                </a:path>
                <a:path w="580390" h="588644">
                  <a:moveTo>
                    <a:pt x="563626" y="141859"/>
                  </a:moveTo>
                  <a:lnTo>
                    <a:pt x="421513" y="0"/>
                  </a:lnTo>
                </a:path>
                <a:path w="580390" h="588644">
                  <a:moveTo>
                    <a:pt x="421513" y="446277"/>
                  </a:moveTo>
                  <a:lnTo>
                    <a:pt x="563626" y="588137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4" name="object 94" descr=""/>
          <p:cNvSpPr txBox="1"/>
          <p:nvPr/>
        </p:nvSpPr>
        <p:spPr>
          <a:xfrm>
            <a:off x="12169640" y="2491232"/>
            <a:ext cx="113664" cy="172085"/>
          </a:xfrm>
          <a:prstGeom prst="rect">
            <a:avLst/>
          </a:prstGeom>
        </p:spPr>
        <p:txBody>
          <a:bodyPr wrap="square" lIns="0" tIns="698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z="600" spc="-20">
                <a:latin typeface="Times New Roman"/>
                <a:cs typeface="Times New Roman"/>
              </a:rPr>
              <a:t>1000</a:t>
            </a:r>
            <a:endParaRPr sz="600">
              <a:latin typeface="Times New Roman"/>
              <a:cs typeface="Times New Roman"/>
            </a:endParaRPr>
          </a:p>
        </p:txBody>
      </p:sp>
      <p:grpSp>
        <p:nvGrpSpPr>
          <p:cNvPr id="95" name="object 95" descr=""/>
          <p:cNvGrpSpPr/>
          <p:nvPr/>
        </p:nvGrpSpPr>
        <p:grpSpPr>
          <a:xfrm>
            <a:off x="11789092" y="2278379"/>
            <a:ext cx="603250" cy="180340"/>
            <a:chOff x="11789092" y="2278379"/>
            <a:chExt cx="603250" cy="180340"/>
          </a:xfrm>
        </p:grpSpPr>
        <p:sp>
          <p:nvSpPr>
            <p:cNvPr id="96" name="object 96" descr=""/>
            <p:cNvSpPr/>
            <p:nvPr/>
          </p:nvSpPr>
          <p:spPr>
            <a:xfrm>
              <a:off x="11795760" y="2310383"/>
              <a:ext cx="589915" cy="141605"/>
            </a:xfrm>
            <a:custGeom>
              <a:avLst/>
              <a:gdLst/>
              <a:ahLst/>
              <a:cxnLst/>
              <a:rect l="l" t="t" r="r" b="b"/>
              <a:pathLst>
                <a:path w="589915" h="141605">
                  <a:moveTo>
                    <a:pt x="71120" y="77343"/>
                  </a:moveTo>
                  <a:lnTo>
                    <a:pt x="71120" y="115316"/>
                  </a:lnTo>
                </a:path>
                <a:path w="589915" h="141605">
                  <a:moveTo>
                    <a:pt x="518541" y="77343"/>
                  </a:moveTo>
                  <a:lnTo>
                    <a:pt x="518541" y="115316"/>
                  </a:lnTo>
                </a:path>
                <a:path w="589915" h="141605">
                  <a:moveTo>
                    <a:pt x="26416" y="70866"/>
                  </a:moveTo>
                  <a:lnTo>
                    <a:pt x="563245" y="70866"/>
                  </a:lnTo>
                </a:path>
                <a:path w="589915" h="141605">
                  <a:moveTo>
                    <a:pt x="141605" y="0"/>
                  </a:moveTo>
                  <a:lnTo>
                    <a:pt x="0" y="141605"/>
                  </a:lnTo>
                </a:path>
                <a:path w="589915" h="141605">
                  <a:moveTo>
                    <a:pt x="447421" y="141605"/>
                  </a:moveTo>
                  <a:lnTo>
                    <a:pt x="589661" y="0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7" name="object 97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2003024" y="2278379"/>
              <a:ext cx="175259" cy="82296"/>
            </a:xfrm>
            <a:prstGeom prst="rect">
              <a:avLst/>
            </a:prstGeom>
          </p:spPr>
        </p:pic>
      </p:grpSp>
      <p:sp>
        <p:nvSpPr>
          <p:cNvPr id="98" name="object 98" descr=""/>
          <p:cNvSpPr txBox="1"/>
          <p:nvPr/>
        </p:nvSpPr>
        <p:spPr>
          <a:xfrm>
            <a:off x="11996673" y="2251709"/>
            <a:ext cx="172085" cy="12065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600" spc="-20">
                <a:latin typeface="Times New Roman"/>
                <a:cs typeface="Times New Roman"/>
              </a:rPr>
              <a:t>1000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99" name="object 99" descr=""/>
          <p:cNvSpPr/>
          <p:nvPr/>
        </p:nvSpPr>
        <p:spPr>
          <a:xfrm>
            <a:off x="11978640" y="2453639"/>
            <a:ext cx="224154" cy="224154"/>
          </a:xfrm>
          <a:custGeom>
            <a:avLst/>
            <a:gdLst/>
            <a:ahLst/>
            <a:cxnLst/>
            <a:rect l="l" t="t" r="r" b="b"/>
            <a:pathLst>
              <a:path w="224154" h="224155">
                <a:moveTo>
                  <a:pt x="224027" y="224027"/>
                </a:moveTo>
                <a:lnTo>
                  <a:pt x="0" y="224027"/>
                </a:lnTo>
                <a:lnTo>
                  <a:pt x="0" y="0"/>
                </a:lnTo>
                <a:lnTo>
                  <a:pt x="224027" y="0"/>
                </a:lnTo>
                <a:lnTo>
                  <a:pt x="224027" y="22402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0" name="object 100" descr=""/>
          <p:cNvSpPr txBox="1"/>
          <p:nvPr/>
        </p:nvSpPr>
        <p:spPr>
          <a:xfrm>
            <a:off x="11799569" y="1335150"/>
            <a:ext cx="625475" cy="321310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 marR="5080" indent="132080">
              <a:lnSpc>
                <a:spcPct val="103200"/>
              </a:lnSpc>
              <a:spcBef>
                <a:spcPts val="70"/>
              </a:spcBef>
            </a:pPr>
            <a:r>
              <a:rPr dirty="0" sz="950" spc="-10">
                <a:solidFill>
                  <a:srgbClr val="FF0000"/>
                </a:solidFill>
                <a:latin typeface="Arial MT"/>
                <a:cs typeface="Arial MT"/>
              </a:rPr>
              <a:t>INLET </a:t>
            </a:r>
            <a:r>
              <a:rPr dirty="0" sz="950" spc="-20">
                <a:solidFill>
                  <a:srgbClr val="FF0000"/>
                </a:solidFill>
                <a:latin typeface="Arial MT"/>
                <a:cs typeface="Arial MT"/>
              </a:rPr>
              <a:t>CHAMBER</a:t>
            </a:r>
            <a:endParaRPr sz="950">
              <a:latin typeface="Arial MT"/>
              <a:cs typeface="Arial MT"/>
            </a:endParaRPr>
          </a:p>
        </p:txBody>
      </p:sp>
      <p:grpSp>
        <p:nvGrpSpPr>
          <p:cNvPr id="101" name="object 101" descr=""/>
          <p:cNvGrpSpPr/>
          <p:nvPr/>
        </p:nvGrpSpPr>
        <p:grpSpPr>
          <a:xfrm>
            <a:off x="6505892" y="5769800"/>
            <a:ext cx="318770" cy="224154"/>
            <a:chOff x="6505892" y="5769800"/>
            <a:chExt cx="318770" cy="224154"/>
          </a:xfrm>
        </p:grpSpPr>
        <p:sp>
          <p:nvSpPr>
            <p:cNvPr id="102" name="object 102" descr=""/>
            <p:cNvSpPr/>
            <p:nvPr/>
          </p:nvSpPr>
          <p:spPr>
            <a:xfrm>
              <a:off x="6787896" y="5871972"/>
              <a:ext cx="0" cy="120650"/>
            </a:xfrm>
            <a:custGeom>
              <a:avLst/>
              <a:gdLst/>
              <a:ahLst/>
              <a:cxnLst/>
              <a:rect l="l" t="t" r="r" b="b"/>
              <a:pathLst>
                <a:path w="0" h="120650">
                  <a:moveTo>
                    <a:pt x="0" y="22098"/>
                  </a:moveTo>
                  <a:lnTo>
                    <a:pt x="0" y="11049"/>
                  </a:lnTo>
                </a:path>
                <a:path w="0" h="120650">
                  <a:moveTo>
                    <a:pt x="0" y="0"/>
                  </a:moveTo>
                  <a:lnTo>
                    <a:pt x="0" y="12014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3" name="object 103" descr=""/>
            <p:cNvSpPr/>
            <p:nvPr/>
          </p:nvSpPr>
          <p:spPr>
            <a:xfrm>
              <a:off x="6528816" y="5824727"/>
              <a:ext cx="272415" cy="50165"/>
            </a:xfrm>
            <a:custGeom>
              <a:avLst/>
              <a:gdLst/>
              <a:ahLst/>
              <a:cxnLst/>
              <a:rect l="l" t="t" r="r" b="b"/>
              <a:pathLst>
                <a:path w="272415" h="50164">
                  <a:moveTo>
                    <a:pt x="272415" y="0"/>
                  </a:moveTo>
                  <a:lnTo>
                    <a:pt x="268097" y="76"/>
                  </a:lnTo>
                  <a:lnTo>
                    <a:pt x="268097" y="4445"/>
                  </a:lnTo>
                  <a:lnTo>
                    <a:pt x="268097" y="45466"/>
                  </a:lnTo>
                  <a:lnTo>
                    <a:pt x="4432" y="45466"/>
                  </a:lnTo>
                  <a:lnTo>
                    <a:pt x="4432" y="4445"/>
                  </a:lnTo>
                  <a:lnTo>
                    <a:pt x="268097" y="4445"/>
                  </a:lnTo>
                  <a:lnTo>
                    <a:pt x="268097" y="76"/>
                  </a:lnTo>
                  <a:lnTo>
                    <a:pt x="264845" y="127"/>
                  </a:lnTo>
                  <a:lnTo>
                    <a:pt x="0" y="0"/>
                  </a:lnTo>
                  <a:lnTo>
                    <a:pt x="0" y="49911"/>
                  </a:lnTo>
                  <a:lnTo>
                    <a:pt x="7569" y="49796"/>
                  </a:lnTo>
                  <a:lnTo>
                    <a:pt x="272415" y="49911"/>
                  </a:lnTo>
                  <a:lnTo>
                    <a:pt x="27241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4" name="object 104" descr=""/>
            <p:cNvSpPr/>
            <p:nvPr/>
          </p:nvSpPr>
          <p:spPr>
            <a:xfrm>
              <a:off x="6507480" y="5782056"/>
              <a:ext cx="315595" cy="210185"/>
            </a:xfrm>
            <a:custGeom>
              <a:avLst/>
              <a:gdLst/>
              <a:ahLst/>
              <a:cxnLst/>
              <a:rect l="l" t="t" r="r" b="b"/>
              <a:pathLst>
                <a:path w="315595" h="210185">
                  <a:moveTo>
                    <a:pt x="293750" y="92583"/>
                  </a:moveTo>
                  <a:lnTo>
                    <a:pt x="289433" y="88138"/>
                  </a:lnTo>
                  <a:lnTo>
                    <a:pt x="21336" y="92583"/>
                  </a:lnTo>
                  <a:lnTo>
                    <a:pt x="293750" y="92583"/>
                  </a:lnTo>
                  <a:close/>
                </a:path>
                <a:path w="315595" h="210185">
                  <a:moveTo>
                    <a:pt x="289433" y="88138"/>
                  </a:moveTo>
                  <a:lnTo>
                    <a:pt x="21336" y="92583"/>
                  </a:lnTo>
                  <a:lnTo>
                    <a:pt x="25780" y="88138"/>
                  </a:lnTo>
                  <a:lnTo>
                    <a:pt x="289433" y="88138"/>
                  </a:lnTo>
                  <a:close/>
                </a:path>
                <a:path w="315595" h="210185">
                  <a:moveTo>
                    <a:pt x="21336" y="92583"/>
                  </a:moveTo>
                  <a:lnTo>
                    <a:pt x="25780" y="88138"/>
                  </a:lnTo>
                  <a:lnTo>
                    <a:pt x="21336" y="42672"/>
                  </a:lnTo>
                  <a:lnTo>
                    <a:pt x="21336" y="92583"/>
                  </a:lnTo>
                  <a:close/>
                </a:path>
                <a:path w="315595" h="210185">
                  <a:moveTo>
                    <a:pt x="25780" y="88138"/>
                  </a:moveTo>
                  <a:lnTo>
                    <a:pt x="21336" y="42672"/>
                  </a:lnTo>
                  <a:lnTo>
                    <a:pt x="25780" y="47117"/>
                  </a:lnTo>
                  <a:lnTo>
                    <a:pt x="25780" y="88138"/>
                  </a:lnTo>
                  <a:close/>
                </a:path>
                <a:path w="315595" h="210185">
                  <a:moveTo>
                    <a:pt x="21336" y="42672"/>
                  </a:moveTo>
                  <a:lnTo>
                    <a:pt x="25780" y="47117"/>
                  </a:lnTo>
                  <a:lnTo>
                    <a:pt x="293750" y="42672"/>
                  </a:lnTo>
                  <a:lnTo>
                    <a:pt x="21336" y="42672"/>
                  </a:lnTo>
                  <a:close/>
                </a:path>
                <a:path w="315595" h="210185">
                  <a:moveTo>
                    <a:pt x="25780" y="47117"/>
                  </a:moveTo>
                  <a:lnTo>
                    <a:pt x="293750" y="42672"/>
                  </a:lnTo>
                  <a:lnTo>
                    <a:pt x="289433" y="47117"/>
                  </a:lnTo>
                  <a:lnTo>
                    <a:pt x="25780" y="47117"/>
                  </a:lnTo>
                  <a:close/>
                </a:path>
                <a:path w="315595" h="210185">
                  <a:moveTo>
                    <a:pt x="293750" y="42672"/>
                  </a:moveTo>
                  <a:lnTo>
                    <a:pt x="289433" y="47117"/>
                  </a:lnTo>
                  <a:lnTo>
                    <a:pt x="293750" y="92583"/>
                  </a:lnTo>
                  <a:lnTo>
                    <a:pt x="293750" y="42672"/>
                  </a:lnTo>
                  <a:close/>
                </a:path>
                <a:path w="315595" h="210185">
                  <a:moveTo>
                    <a:pt x="289433" y="47117"/>
                  </a:moveTo>
                  <a:lnTo>
                    <a:pt x="293750" y="92583"/>
                  </a:lnTo>
                  <a:lnTo>
                    <a:pt x="289433" y="88138"/>
                  </a:lnTo>
                  <a:lnTo>
                    <a:pt x="289433" y="47117"/>
                  </a:lnTo>
                  <a:close/>
                </a:path>
                <a:path w="315595" h="210185">
                  <a:moveTo>
                    <a:pt x="22860" y="90297"/>
                  </a:moveTo>
                  <a:lnTo>
                    <a:pt x="45720" y="90297"/>
                  </a:lnTo>
                </a:path>
                <a:path w="315595" h="210185">
                  <a:moveTo>
                    <a:pt x="33909" y="112268"/>
                  </a:moveTo>
                  <a:lnTo>
                    <a:pt x="33909" y="101219"/>
                  </a:lnTo>
                </a:path>
                <a:path w="315595" h="210185">
                  <a:moveTo>
                    <a:pt x="0" y="45466"/>
                  </a:moveTo>
                  <a:lnTo>
                    <a:pt x="0" y="120269"/>
                  </a:lnTo>
                </a:path>
                <a:path w="315595" h="210185">
                  <a:moveTo>
                    <a:pt x="22860" y="67437"/>
                  </a:moveTo>
                  <a:lnTo>
                    <a:pt x="22860" y="90297"/>
                  </a:lnTo>
                </a:path>
                <a:path w="315595" h="210185">
                  <a:moveTo>
                    <a:pt x="33909" y="90297"/>
                  </a:moveTo>
                  <a:lnTo>
                    <a:pt x="33909" y="209804"/>
                  </a:lnTo>
                </a:path>
                <a:path w="315595" h="210185">
                  <a:moveTo>
                    <a:pt x="0" y="67437"/>
                  </a:moveTo>
                  <a:lnTo>
                    <a:pt x="11811" y="67437"/>
                  </a:lnTo>
                  <a:lnTo>
                    <a:pt x="11811" y="101219"/>
                  </a:lnTo>
                  <a:lnTo>
                    <a:pt x="22860" y="101219"/>
                  </a:lnTo>
                  <a:lnTo>
                    <a:pt x="22860" y="120269"/>
                  </a:lnTo>
                </a:path>
                <a:path w="315595" h="210185">
                  <a:moveTo>
                    <a:pt x="315214" y="45466"/>
                  </a:moveTo>
                  <a:lnTo>
                    <a:pt x="315214" y="120269"/>
                  </a:lnTo>
                </a:path>
                <a:path w="315595" h="210185">
                  <a:moveTo>
                    <a:pt x="315214" y="45466"/>
                  </a:moveTo>
                  <a:lnTo>
                    <a:pt x="303402" y="45466"/>
                  </a:lnTo>
                  <a:lnTo>
                    <a:pt x="303402" y="101219"/>
                  </a:lnTo>
                  <a:lnTo>
                    <a:pt x="292353" y="101219"/>
                  </a:lnTo>
                  <a:lnTo>
                    <a:pt x="292353" y="120269"/>
                  </a:lnTo>
                </a:path>
                <a:path w="315595" h="210185">
                  <a:moveTo>
                    <a:pt x="22860" y="45466"/>
                  </a:moveTo>
                  <a:lnTo>
                    <a:pt x="22860" y="0"/>
                  </a:lnTo>
                </a:path>
                <a:path w="315595" h="210185">
                  <a:moveTo>
                    <a:pt x="292353" y="45466"/>
                  </a:moveTo>
                  <a:lnTo>
                    <a:pt x="292353" y="0"/>
                  </a:lnTo>
                </a:path>
                <a:path w="315595" h="210185">
                  <a:moveTo>
                    <a:pt x="0" y="2159"/>
                  </a:moveTo>
                  <a:lnTo>
                    <a:pt x="60451" y="2159"/>
                  </a:lnTo>
                </a:path>
                <a:path w="315595" h="210185">
                  <a:moveTo>
                    <a:pt x="315214" y="2159"/>
                  </a:moveTo>
                  <a:lnTo>
                    <a:pt x="254889" y="215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5" name="object 105" descr=""/>
            <p:cNvSpPr/>
            <p:nvPr/>
          </p:nvSpPr>
          <p:spPr>
            <a:xfrm>
              <a:off x="6518148" y="5771387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4" h="26035">
                  <a:moveTo>
                    <a:pt x="25781" y="2286"/>
                  </a:moveTo>
                  <a:lnTo>
                    <a:pt x="23495" y="0"/>
                  </a:lnTo>
                  <a:lnTo>
                    <a:pt x="0" y="23495"/>
                  </a:lnTo>
                  <a:lnTo>
                    <a:pt x="2273" y="25781"/>
                  </a:lnTo>
                  <a:lnTo>
                    <a:pt x="25781" y="228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6" name="object 106" descr=""/>
            <p:cNvSpPr/>
            <p:nvPr/>
          </p:nvSpPr>
          <p:spPr>
            <a:xfrm>
              <a:off x="6518148" y="5771388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4" h="26035">
                  <a:moveTo>
                    <a:pt x="25780" y="2286"/>
                  </a:moveTo>
                  <a:lnTo>
                    <a:pt x="23495" y="0"/>
                  </a:lnTo>
                  <a:lnTo>
                    <a:pt x="2285" y="25781"/>
                  </a:lnTo>
                  <a:lnTo>
                    <a:pt x="25780" y="2286"/>
                  </a:lnTo>
                  <a:close/>
                </a:path>
                <a:path w="26034" h="26035">
                  <a:moveTo>
                    <a:pt x="23495" y="0"/>
                  </a:moveTo>
                  <a:lnTo>
                    <a:pt x="2285" y="25781"/>
                  </a:lnTo>
                  <a:lnTo>
                    <a:pt x="0" y="23495"/>
                  </a:lnTo>
                  <a:lnTo>
                    <a:pt x="23495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7" name="object 107" descr=""/>
            <p:cNvSpPr/>
            <p:nvPr/>
          </p:nvSpPr>
          <p:spPr>
            <a:xfrm>
              <a:off x="6786372" y="5771387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4" h="26035">
                  <a:moveTo>
                    <a:pt x="25781" y="2286"/>
                  </a:moveTo>
                  <a:lnTo>
                    <a:pt x="23495" y="0"/>
                  </a:lnTo>
                  <a:lnTo>
                    <a:pt x="0" y="23495"/>
                  </a:lnTo>
                  <a:lnTo>
                    <a:pt x="3048" y="25781"/>
                  </a:lnTo>
                  <a:lnTo>
                    <a:pt x="25781" y="228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8" name="object 108" descr=""/>
            <p:cNvSpPr/>
            <p:nvPr/>
          </p:nvSpPr>
          <p:spPr>
            <a:xfrm>
              <a:off x="6786372" y="5771388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4" h="26035">
                  <a:moveTo>
                    <a:pt x="0" y="23495"/>
                  </a:moveTo>
                  <a:lnTo>
                    <a:pt x="3048" y="25781"/>
                  </a:lnTo>
                  <a:lnTo>
                    <a:pt x="23495" y="0"/>
                  </a:lnTo>
                  <a:lnTo>
                    <a:pt x="0" y="23495"/>
                  </a:lnTo>
                  <a:close/>
                </a:path>
                <a:path w="26034" h="26035">
                  <a:moveTo>
                    <a:pt x="3048" y="25781"/>
                  </a:moveTo>
                  <a:lnTo>
                    <a:pt x="23495" y="0"/>
                  </a:lnTo>
                  <a:lnTo>
                    <a:pt x="25780" y="2286"/>
                  </a:lnTo>
                  <a:lnTo>
                    <a:pt x="3048" y="2578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9" name="object 109" descr=""/>
          <p:cNvSpPr txBox="1"/>
          <p:nvPr/>
        </p:nvSpPr>
        <p:spPr>
          <a:xfrm>
            <a:off x="6575297" y="5712078"/>
            <a:ext cx="167640" cy="13525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700" spc="-25">
                <a:latin typeface="Arial MT"/>
                <a:cs typeface="Arial MT"/>
              </a:rPr>
              <a:t>600</a:t>
            </a:r>
            <a:endParaRPr sz="700">
              <a:latin typeface="Arial MT"/>
              <a:cs typeface="Arial MT"/>
            </a:endParaRPr>
          </a:p>
        </p:txBody>
      </p:sp>
      <p:sp>
        <p:nvSpPr>
          <p:cNvPr id="110" name="object 110" descr=""/>
          <p:cNvSpPr txBox="1"/>
          <p:nvPr/>
        </p:nvSpPr>
        <p:spPr>
          <a:xfrm>
            <a:off x="11757152" y="5404230"/>
            <a:ext cx="625475" cy="44005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algn="ctr" marL="12700" marR="5080" indent="-6350">
              <a:lnSpc>
                <a:spcPct val="104200"/>
              </a:lnSpc>
              <a:spcBef>
                <a:spcPts val="60"/>
              </a:spcBef>
            </a:pPr>
            <a:r>
              <a:rPr dirty="0" sz="950" spc="-10">
                <a:solidFill>
                  <a:srgbClr val="FF0000"/>
                </a:solidFill>
                <a:latin typeface="Arial MT"/>
                <a:cs typeface="Arial MT"/>
              </a:rPr>
              <a:t>INLET </a:t>
            </a:r>
            <a:r>
              <a:rPr dirty="0" sz="950" spc="-20">
                <a:solidFill>
                  <a:srgbClr val="FF0000"/>
                </a:solidFill>
                <a:latin typeface="Arial MT"/>
                <a:cs typeface="Arial MT"/>
              </a:rPr>
              <a:t>CHAMBER</a:t>
            </a:r>
            <a:endParaRPr sz="95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85"/>
              </a:spcBef>
            </a:pPr>
            <a:r>
              <a:rPr dirty="0" sz="700" spc="-25">
                <a:latin typeface="Arial MT"/>
                <a:cs typeface="Arial MT"/>
              </a:rPr>
              <a:t>600</a:t>
            </a:r>
            <a:endParaRPr sz="700">
              <a:latin typeface="Arial MT"/>
              <a:cs typeface="Arial MT"/>
            </a:endParaRPr>
          </a:p>
        </p:txBody>
      </p:sp>
      <p:grpSp>
        <p:nvGrpSpPr>
          <p:cNvPr id="111" name="object 111" descr="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112" name="object 112" descr=""/>
            <p:cNvSpPr/>
            <p:nvPr/>
          </p:nvSpPr>
          <p:spPr>
            <a:xfrm>
              <a:off x="2269235" y="263652"/>
              <a:ext cx="13787755" cy="9845040"/>
            </a:xfrm>
            <a:custGeom>
              <a:avLst/>
              <a:gdLst/>
              <a:ahLst/>
              <a:cxnLst/>
              <a:rect l="l" t="t" r="r" b="b"/>
              <a:pathLst>
                <a:path w="13787755" h="9845040">
                  <a:moveTo>
                    <a:pt x="0" y="9844913"/>
                  </a:moveTo>
                  <a:lnTo>
                    <a:pt x="13787627" y="9844913"/>
                  </a:lnTo>
                  <a:lnTo>
                    <a:pt x="13787627" y="0"/>
                  </a:lnTo>
                  <a:lnTo>
                    <a:pt x="0" y="0"/>
                  </a:lnTo>
                  <a:lnTo>
                    <a:pt x="0" y="984491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13" name="object 113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4776577" y="0"/>
              <a:ext cx="3511422" cy="3973067"/>
            </a:xfrm>
            <a:prstGeom prst="rect">
              <a:avLst/>
            </a:prstGeom>
          </p:spPr>
        </p:pic>
        <p:pic>
          <p:nvPicPr>
            <p:cNvPr id="114" name="object 114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6276705" y="0"/>
              <a:ext cx="2011295" cy="3158269"/>
            </a:xfrm>
            <a:prstGeom prst="rect">
              <a:avLst/>
            </a:prstGeom>
          </p:spPr>
        </p:pic>
        <p:pic>
          <p:nvPicPr>
            <p:cNvPr id="115" name="object 115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0" y="7975092"/>
              <a:ext cx="2363723" cy="2311905"/>
            </a:xfrm>
            <a:prstGeom prst="rect">
              <a:avLst/>
            </a:prstGeom>
          </p:spPr>
        </p:pic>
        <p:pic>
          <p:nvPicPr>
            <p:cNvPr id="116" name="object 116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0" y="8121395"/>
              <a:ext cx="2173224" cy="216560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1283188" y="929411"/>
            <a:ext cx="615950" cy="28765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55244" marR="5080" indent="-43180">
              <a:lnSpc>
                <a:spcPct val="107500"/>
              </a:lnSpc>
              <a:spcBef>
                <a:spcPts val="95"/>
              </a:spcBef>
            </a:pPr>
            <a:r>
              <a:rPr dirty="0" sz="800" spc="-10">
                <a:solidFill>
                  <a:srgbClr val="FF0000"/>
                </a:solidFill>
                <a:latin typeface="Arial MT"/>
                <a:cs typeface="Arial MT"/>
              </a:rPr>
              <a:t>EXPANSION CHAMBER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393938" y="584454"/>
            <a:ext cx="1504315" cy="34734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2100">
                <a:solidFill>
                  <a:srgbClr val="000000"/>
                </a:solidFill>
                <a:latin typeface="Arial"/>
                <a:cs typeface="Arial"/>
              </a:rPr>
              <a:t>PLAN</a:t>
            </a:r>
            <a:r>
              <a:rPr dirty="0" sz="2100" spc="-1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sz="2100" spc="-20">
                <a:solidFill>
                  <a:srgbClr val="000000"/>
                </a:solidFill>
                <a:latin typeface="Arial"/>
                <a:cs typeface="Arial"/>
              </a:rPr>
              <a:t>VIEW</a:t>
            </a:r>
            <a:endParaRPr sz="2100">
              <a:latin typeface="Arial"/>
              <a:cs typeface="Arial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7984997" y="5389626"/>
            <a:ext cx="2322830" cy="34734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2100" b="1">
                <a:latin typeface="Arial"/>
                <a:cs typeface="Arial"/>
              </a:rPr>
              <a:t>SECTIONAL</a:t>
            </a:r>
            <a:r>
              <a:rPr dirty="0" sz="2100" spc="-25" b="1">
                <a:latin typeface="Arial"/>
                <a:cs typeface="Arial"/>
              </a:rPr>
              <a:t> </a:t>
            </a:r>
            <a:r>
              <a:rPr dirty="0" sz="2100" spc="-20" b="1">
                <a:latin typeface="Arial"/>
                <a:cs typeface="Arial"/>
              </a:rPr>
              <a:t>VIEW</a:t>
            </a:r>
            <a:endParaRPr sz="2100">
              <a:latin typeface="Arial"/>
              <a:cs typeface="Arial"/>
            </a:endParaRPr>
          </a:p>
        </p:txBody>
      </p:sp>
      <p:sp>
        <p:nvSpPr>
          <p:cNvPr id="5" name="object 5" descr=""/>
          <p:cNvSpPr/>
          <p:nvPr/>
        </p:nvSpPr>
        <p:spPr>
          <a:xfrm>
            <a:off x="3989832" y="6385559"/>
            <a:ext cx="11692255" cy="0"/>
          </a:xfrm>
          <a:custGeom>
            <a:avLst/>
            <a:gdLst/>
            <a:ahLst/>
            <a:cxnLst/>
            <a:rect l="l" t="t" r="r" b="b"/>
            <a:pathLst>
              <a:path w="11692255" h="0">
                <a:moveTo>
                  <a:pt x="0" y="0"/>
                </a:moveTo>
                <a:lnTo>
                  <a:pt x="11692000" y="0"/>
                </a:lnTo>
              </a:path>
            </a:pathLst>
          </a:custGeom>
          <a:ln w="1295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 txBox="1"/>
          <p:nvPr/>
        </p:nvSpPr>
        <p:spPr>
          <a:xfrm>
            <a:off x="15387319" y="6245478"/>
            <a:ext cx="232410" cy="14986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800" spc="-25">
                <a:solidFill>
                  <a:srgbClr val="FF0000"/>
                </a:solidFill>
                <a:latin typeface="Arial MT"/>
                <a:cs typeface="Arial MT"/>
              </a:rPr>
              <a:t>NGL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2814320" y="6224142"/>
            <a:ext cx="232410" cy="14986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800" spc="-25">
                <a:solidFill>
                  <a:srgbClr val="FF0000"/>
                </a:solidFill>
                <a:latin typeface="Arial MT"/>
                <a:cs typeface="Arial MT"/>
              </a:rPr>
              <a:t>NGL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8" name="object 8" descr=""/>
          <p:cNvSpPr/>
          <p:nvPr/>
        </p:nvSpPr>
        <p:spPr>
          <a:xfrm>
            <a:off x="2462783" y="286511"/>
            <a:ext cx="13412469" cy="9820910"/>
          </a:xfrm>
          <a:custGeom>
            <a:avLst/>
            <a:gdLst/>
            <a:ahLst/>
            <a:cxnLst/>
            <a:rect l="l" t="t" r="r" b="b"/>
            <a:pathLst>
              <a:path w="13412469" h="9820910">
                <a:moveTo>
                  <a:pt x="194310" y="193548"/>
                </a:moveTo>
                <a:lnTo>
                  <a:pt x="13218794" y="193548"/>
                </a:lnTo>
                <a:lnTo>
                  <a:pt x="13218794" y="9651098"/>
                </a:lnTo>
                <a:lnTo>
                  <a:pt x="194310" y="9651098"/>
                </a:lnTo>
                <a:lnTo>
                  <a:pt x="194310" y="193548"/>
                </a:lnTo>
              </a:path>
              <a:path w="13412469" h="9820910">
                <a:moveTo>
                  <a:pt x="0" y="9820414"/>
                </a:moveTo>
                <a:lnTo>
                  <a:pt x="0" y="0"/>
                </a:lnTo>
                <a:lnTo>
                  <a:pt x="13412342" y="0"/>
                </a:lnTo>
                <a:lnTo>
                  <a:pt x="13412342" y="9820414"/>
                </a:lnTo>
              </a:path>
            </a:pathLst>
          </a:custGeom>
          <a:ln w="1295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 txBox="1"/>
          <p:nvPr/>
        </p:nvSpPr>
        <p:spPr>
          <a:xfrm>
            <a:off x="11063985" y="6065291"/>
            <a:ext cx="615950" cy="28765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20320" marR="5080" indent="-7620">
              <a:lnSpc>
                <a:spcPct val="107500"/>
              </a:lnSpc>
              <a:spcBef>
                <a:spcPts val="95"/>
              </a:spcBef>
            </a:pPr>
            <a:r>
              <a:rPr dirty="0" sz="800" spc="-10">
                <a:solidFill>
                  <a:srgbClr val="FF0000"/>
                </a:solidFill>
                <a:latin typeface="Arial MT"/>
                <a:cs typeface="Arial MT"/>
              </a:rPr>
              <a:t>EXPANSION CHAMBERS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10" name="object 10" descr=""/>
          <p:cNvSpPr/>
          <p:nvPr/>
        </p:nvSpPr>
        <p:spPr>
          <a:xfrm>
            <a:off x="2749295" y="8638031"/>
            <a:ext cx="1962785" cy="1229995"/>
          </a:xfrm>
          <a:custGeom>
            <a:avLst/>
            <a:gdLst/>
            <a:ahLst/>
            <a:cxnLst/>
            <a:rect l="l" t="t" r="r" b="b"/>
            <a:pathLst>
              <a:path w="1962785" h="1229995">
                <a:moveTo>
                  <a:pt x="0" y="0"/>
                </a:moveTo>
                <a:lnTo>
                  <a:pt x="1962658" y="0"/>
                </a:lnTo>
                <a:lnTo>
                  <a:pt x="1962658" y="1229741"/>
                </a:lnTo>
                <a:lnTo>
                  <a:pt x="0" y="1229741"/>
                </a:lnTo>
                <a:lnTo>
                  <a:pt x="0" y="0"/>
                </a:lnTo>
              </a:path>
            </a:pathLst>
          </a:custGeom>
          <a:ln w="1295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 txBox="1"/>
          <p:nvPr/>
        </p:nvSpPr>
        <p:spPr>
          <a:xfrm>
            <a:off x="12590779" y="9358985"/>
            <a:ext cx="915035" cy="14986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33350">
              <a:lnSpc>
                <a:spcPct val="100000"/>
              </a:lnSpc>
              <a:spcBef>
                <a:spcPts val="114"/>
              </a:spcBef>
            </a:pPr>
            <a:r>
              <a:rPr dirty="0" sz="800">
                <a:solidFill>
                  <a:srgbClr val="FF0000"/>
                </a:solidFill>
                <a:latin typeface="Arial MT"/>
                <a:cs typeface="Arial MT"/>
              </a:rPr>
              <a:t>CHECKED</a:t>
            </a:r>
            <a:r>
              <a:rPr dirty="0" sz="800" spc="21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dirty="0" sz="800" spc="-25">
                <a:solidFill>
                  <a:srgbClr val="FF0000"/>
                </a:solidFill>
                <a:latin typeface="Arial MT"/>
                <a:cs typeface="Arial MT"/>
              </a:rPr>
              <a:t>BY</a:t>
            </a:r>
            <a:endParaRPr sz="800">
              <a:latin typeface="Arial MT"/>
              <a:cs typeface="Arial MT"/>
            </a:endParaRPr>
          </a:p>
        </p:txBody>
      </p:sp>
      <p:grpSp>
        <p:nvGrpSpPr>
          <p:cNvPr id="12" name="object 12" descr=""/>
          <p:cNvGrpSpPr/>
          <p:nvPr/>
        </p:nvGrpSpPr>
        <p:grpSpPr>
          <a:xfrm>
            <a:off x="4744211" y="8631364"/>
            <a:ext cx="9961245" cy="1243330"/>
            <a:chOff x="4744211" y="8631364"/>
            <a:chExt cx="9961245" cy="1243330"/>
          </a:xfrm>
        </p:grpSpPr>
        <p:sp>
          <p:nvSpPr>
            <p:cNvPr id="13" name="object 13" descr=""/>
            <p:cNvSpPr/>
            <p:nvPr/>
          </p:nvSpPr>
          <p:spPr>
            <a:xfrm>
              <a:off x="13511783" y="8638032"/>
              <a:ext cx="0" cy="1229995"/>
            </a:xfrm>
            <a:custGeom>
              <a:avLst/>
              <a:gdLst/>
              <a:ahLst/>
              <a:cxnLst/>
              <a:rect l="l" t="t" r="r" b="b"/>
              <a:pathLst>
                <a:path w="0" h="1229995">
                  <a:moveTo>
                    <a:pt x="0" y="0"/>
                  </a:moveTo>
                  <a:lnTo>
                    <a:pt x="0" y="1229741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44211" y="8631936"/>
              <a:ext cx="1246632" cy="1242059"/>
            </a:xfrm>
            <a:prstGeom prst="rect">
              <a:avLst/>
            </a:prstGeom>
          </p:spPr>
        </p:pic>
        <p:sp>
          <p:nvSpPr>
            <p:cNvPr id="15" name="object 15" descr=""/>
            <p:cNvSpPr/>
            <p:nvPr/>
          </p:nvSpPr>
          <p:spPr>
            <a:xfrm>
              <a:off x="12608052" y="8638032"/>
              <a:ext cx="2091055" cy="329565"/>
            </a:xfrm>
            <a:custGeom>
              <a:avLst/>
              <a:gdLst/>
              <a:ahLst/>
              <a:cxnLst/>
              <a:rect l="l" t="t" r="r" b="b"/>
              <a:pathLst>
                <a:path w="2091055" h="329565">
                  <a:moveTo>
                    <a:pt x="0" y="0"/>
                  </a:moveTo>
                  <a:lnTo>
                    <a:pt x="2090546" y="0"/>
                  </a:lnTo>
                  <a:lnTo>
                    <a:pt x="2090546" y="329057"/>
                  </a:lnTo>
                  <a:lnTo>
                    <a:pt x="0" y="329057"/>
                  </a:lnTo>
                  <a:lnTo>
                    <a:pt x="0" y="0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 descr=""/>
          <p:cNvSpPr txBox="1"/>
          <p:nvPr/>
        </p:nvSpPr>
        <p:spPr>
          <a:xfrm>
            <a:off x="12590779" y="9676586"/>
            <a:ext cx="915035" cy="14986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30175">
              <a:lnSpc>
                <a:spcPct val="100000"/>
              </a:lnSpc>
              <a:spcBef>
                <a:spcPts val="114"/>
              </a:spcBef>
            </a:pPr>
            <a:r>
              <a:rPr dirty="0" sz="800" spc="-20">
                <a:solidFill>
                  <a:srgbClr val="FF0000"/>
                </a:solidFill>
                <a:latin typeface="Arial MT"/>
                <a:cs typeface="Arial MT"/>
              </a:rPr>
              <a:t>DATE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17" name="object 17" descr=""/>
          <p:cNvSpPr/>
          <p:nvPr/>
        </p:nvSpPr>
        <p:spPr>
          <a:xfrm>
            <a:off x="4751832" y="8634983"/>
            <a:ext cx="9946640" cy="1233170"/>
          </a:xfrm>
          <a:custGeom>
            <a:avLst/>
            <a:gdLst/>
            <a:ahLst/>
            <a:cxnLst/>
            <a:rect l="l" t="t" r="r" b="b"/>
            <a:pathLst>
              <a:path w="9946640" h="1233170">
                <a:moveTo>
                  <a:pt x="7856346" y="988529"/>
                </a:moveTo>
                <a:lnTo>
                  <a:pt x="9946639" y="988529"/>
                </a:lnTo>
                <a:lnTo>
                  <a:pt x="9946639" y="1232547"/>
                </a:lnTo>
                <a:lnTo>
                  <a:pt x="7856346" y="1232547"/>
                </a:lnTo>
                <a:lnTo>
                  <a:pt x="7856346" y="988529"/>
                </a:lnTo>
              </a:path>
              <a:path w="9946640" h="1233170">
                <a:moveTo>
                  <a:pt x="7856346" y="659511"/>
                </a:moveTo>
                <a:lnTo>
                  <a:pt x="9946639" y="659511"/>
                </a:lnTo>
                <a:lnTo>
                  <a:pt x="9946639" y="988529"/>
                </a:lnTo>
                <a:lnTo>
                  <a:pt x="7856346" y="988529"/>
                </a:lnTo>
                <a:lnTo>
                  <a:pt x="7856346" y="659511"/>
                </a:lnTo>
              </a:path>
              <a:path w="9946640" h="1233170">
                <a:moveTo>
                  <a:pt x="0" y="1232547"/>
                </a:moveTo>
                <a:lnTo>
                  <a:pt x="0" y="0"/>
                </a:lnTo>
                <a:lnTo>
                  <a:pt x="1233551" y="0"/>
                </a:lnTo>
                <a:lnTo>
                  <a:pt x="1233551" y="1232547"/>
                </a:lnTo>
                <a:lnTo>
                  <a:pt x="0" y="1232547"/>
                </a:lnTo>
              </a:path>
            </a:pathLst>
          </a:custGeom>
          <a:ln w="1295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 descr=""/>
          <p:cNvSpPr txBox="1"/>
          <p:nvPr/>
        </p:nvSpPr>
        <p:spPr>
          <a:xfrm>
            <a:off x="8542654" y="8710930"/>
            <a:ext cx="4035425" cy="102298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algn="ctr" marL="160655">
              <a:lnSpc>
                <a:spcPct val="100000"/>
              </a:lnSpc>
              <a:spcBef>
                <a:spcPts val="114"/>
              </a:spcBef>
            </a:pPr>
            <a:r>
              <a:rPr dirty="0" u="sng" sz="80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 MT"/>
                <a:cs typeface="Arial MT"/>
              </a:rPr>
              <a:t>JOB</a:t>
            </a:r>
            <a:r>
              <a:rPr dirty="0" u="sng" sz="800" spc="10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 MT"/>
                <a:cs typeface="Arial MT"/>
              </a:rPr>
              <a:t> </a:t>
            </a:r>
            <a:r>
              <a:rPr dirty="0" u="sng" sz="800" spc="-1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 MT"/>
                <a:cs typeface="Arial MT"/>
              </a:rPr>
              <a:t>TITLE</a:t>
            </a:r>
            <a:endParaRPr sz="800">
              <a:latin typeface="Arial MT"/>
              <a:cs typeface="Arial MT"/>
            </a:endParaRPr>
          </a:p>
          <a:p>
            <a:pPr algn="ctr" marL="81280" marR="129539" indent="37465">
              <a:lnSpc>
                <a:spcPts val="2320"/>
              </a:lnSpc>
              <a:spcBef>
                <a:spcPts val="10"/>
              </a:spcBef>
            </a:pPr>
            <a:r>
              <a:rPr dirty="0" sz="1850" spc="125" b="1" i="1">
                <a:latin typeface="Arial"/>
                <a:cs typeface="Arial"/>
              </a:rPr>
              <a:t>ANAEROBIC</a:t>
            </a:r>
            <a:r>
              <a:rPr dirty="0" sz="1850" spc="245" b="1" i="1">
                <a:latin typeface="Arial"/>
                <a:cs typeface="Arial"/>
              </a:rPr>
              <a:t> </a:t>
            </a:r>
            <a:r>
              <a:rPr dirty="0" sz="1850" spc="95" b="1" i="1">
                <a:latin typeface="Arial"/>
                <a:cs typeface="Arial"/>
              </a:rPr>
              <a:t>AEROBIC </a:t>
            </a:r>
            <a:r>
              <a:rPr dirty="0" sz="1850" spc="80" b="1" i="1">
                <a:latin typeface="Arial"/>
                <a:cs typeface="Arial"/>
              </a:rPr>
              <a:t>SEWAGE</a:t>
            </a:r>
            <a:r>
              <a:rPr dirty="0" sz="1850" spc="300" b="1" i="1">
                <a:latin typeface="Arial"/>
                <a:cs typeface="Arial"/>
              </a:rPr>
              <a:t> </a:t>
            </a:r>
            <a:r>
              <a:rPr dirty="0" sz="1850" spc="135" b="1" i="1">
                <a:latin typeface="Arial"/>
                <a:cs typeface="Arial"/>
              </a:rPr>
              <a:t>TREATMENT</a:t>
            </a:r>
            <a:r>
              <a:rPr dirty="0" sz="1850" spc="409" b="1" i="1">
                <a:latin typeface="Arial"/>
                <a:cs typeface="Arial"/>
              </a:rPr>
              <a:t> </a:t>
            </a:r>
            <a:r>
              <a:rPr dirty="0" sz="1850" spc="100" b="1" i="1">
                <a:latin typeface="Arial"/>
                <a:cs typeface="Arial"/>
              </a:rPr>
              <a:t>PLANT </a:t>
            </a:r>
            <a:r>
              <a:rPr dirty="0" sz="1850" spc="95" b="1" i="1">
                <a:latin typeface="Arial"/>
                <a:cs typeface="Arial"/>
              </a:rPr>
              <a:t>(AASTP)</a:t>
            </a:r>
            <a:endParaRPr sz="1850">
              <a:latin typeface="Arial"/>
              <a:cs typeface="Arial"/>
            </a:endParaRPr>
          </a:p>
        </p:txBody>
      </p:sp>
      <p:sp>
        <p:nvSpPr>
          <p:cNvPr id="19" name="object 19" descr=""/>
          <p:cNvSpPr/>
          <p:nvPr/>
        </p:nvSpPr>
        <p:spPr>
          <a:xfrm>
            <a:off x="6027420" y="8638031"/>
            <a:ext cx="2484120" cy="1229995"/>
          </a:xfrm>
          <a:custGeom>
            <a:avLst/>
            <a:gdLst/>
            <a:ahLst/>
            <a:cxnLst/>
            <a:rect l="l" t="t" r="r" b="b"/>
            <a:pathLst>
              <a:path w="2484120" h="1229995">
                <a:moveTo>
                  <a:pt x="0" y="0"/>
                </a:moveTo>
                <a:lnTo>
                  <a:pt x="2483865" y="0"/>
                </a:lnTo>
                <a:lnTo>
                  <a:pt x="2483865" y="1229741"/>
                </a:lnTo>
                <a:lnTo>
                  <a:pt x="0" y="1229741"/>
                </a:lnTo>
                <a:lnTo>
                  <a:pt x="0" y="0"/>
                </a:lnTo>
              </a:path>
            </a:pathLst>
          </a:custGeom>
          <a:ln w="1295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 descr=""/>
          <p:cNvSpPr txBox="1"/>
          <p:nvPr/>
        </p:nvSpPr>
        <p:spPr>
          <a:xfrm>
            <a:off x="12590779" y="8717406"/>
            <a:ext cx="2123440" cy="14986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30175">
              <a:lnSpc>
                <a:spcPct val="100000"/>
              </a:lnSpc>
              <a:spcBef>
                <a:spcPts val="114"/>
              </a:spcBef>
              <a:tabLst>
                <a:tab pos="1090295" algn="l"/>
              </a:tabLst>
            </a:pPr>
            <a:r>
              <a:rPr dirty="0" sz="800">
                <a:solidFill>
                  <a:srgbClr val="FF0000"/>
                </a:solidFill>
                <a:latin typeface="Arial MT"/>
                <a:cs typeface="Arial MT"/>
              </a:rPr>
              <a:t>DRAWN</a:t>
            </a:r>
            <a:r>
              <a:rPr dirty="0" sz="800" spc="165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dirty="0" sz="800" spc="-25">
                <a:solidFill>
                  <a:srgbClr val="FF0000"/>
                </a:solidFill>
                <a:latin typeface="Arial MT"/>
                <a:cs typeface="Arial MT"/>
              </a:rPr>
              <a:t>BY</a:t>
            </a:r>
            <a:r>
              <a:rPr dirty="0" sz="800">
                <a:solidFill>
                  <a:srgbClr val="FF0000"/>
                </a:solidFill>
                <a:latin typeface="Arial MT"/>
                <a:cs typeface="Arial MT"/>
              </a:rPr>
              <a:t>	</a:t>
            </a:r>
            <a:r>
              <a:rPr dirty="0" sz="800">
                <a:solidFill>
                  <a:srgbClr val="2576B9"/>
                </a:solidFill>
                <a:latin typeface="Arial MT"/>
                <a:cs typeface="Arial MT"/>
              </a:rPr>
              <a:t>V.</a:t>
            </a:r>
            <a:r>
              <a:rPr dirty="0" sz="800" spc="40">
                <a:solidFill>
                  <a:srgbClr val="2576B9"/>
                </a:solidFill>
                <a:latin typeface="Arial MT"/>
                <a:cs typeface="Arial MT"/>
              </a:rPr>
              <a:t> </a:t>
            </a:r>
            <a:r>
              <a:rPr dirty="0" sz="800" spc="-25">
                <a:solidFill>
                  <a:srgbClr val="2576B9"/>
                </a:solidFill>
                <a:latin typeface="Arial MT"/>
                <a:cs typeface="Arial MT"/>
              </a:rPr>
              <a:t>A.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12590779" y="9059976"/>
            <a:ext cx="915035" cy="14986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30175">
              <a:lnSpc>
                <a:spcPct val="100000"/>
              </a:lnSpc>
              <a:spcBef>
                <a:spcPts val="114"/>
              </a:spcBef>
            </a:pPr>
            <a:r>
              <a:rPr dirty="0" sz="800">
                <a:solidFill>
                  <a:srgbClr val="FF0000"/>
                </a:solidFill>
                <a:latin typeface="Arial MT"/>
                <a:cs typeface="Arial MT"/>
              </a:rPr>
              <a:t>DESIGNED</a:t>
            </a:r>
            <a:r>
              <a:rPr dirty="0" sz="800" spc="20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dirty="0" sz="800" spc="-25">
                <a:solidFill>
                  <a:srgbClr val="FF0000"/>
                </a:solidFill>
                <a:latin typeface="Arial MT"/>
                <a:cs typeface="Arial MT"/>
              </a:rPr>
              <a:t>BY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13518260" y="9059976"/>
            <a:ext cx="1196340" cy="14986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55575">
              <a:lnSpc>
                <a:spcPct val="100000"/>
              </a:lnSpc>
              <a:spcBef>
                <a:spcPts val="114"/>
              </a:spcBef>
            </a:pPr>
            <a:r>
              <a:rPr dirty="0" sz="800" spc="-25">
                <a:solidFill>
                  <a:srgbClr val="2576B9"/>
                </a:solidFill>
                <a:latin typeface="Arial MT"/>
                <a:cs typeface="Arial MT"/>
              </a:rPr>
              <a:t>M.I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13518260" y="9358985"/>
            <a:ext cx="1196340" cy="14986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54305">
              <a:lnSpc>
                <a:spcPct val="100000"/>
              </a:lnSpc>
              <a:spcBef>
                <a:spcPts val="114"/>
              </a:spcBef>
            </a:pPr>
            <a:r>
              <a:rPr dirty="0" sz="800">
                <a:solidFill>
                  <a:srgbClr val="2576B9"/>
                </a:solidFill>
                <a:latin typeface="Arial MT"/>
                <a:cs typeface="Arial MT"/>
              </a:rPr>
              <a:t>ENGR.</a:t>
            </a:r>
            <a:r>
              <a:rPr dirty="0" sz="800" spc="95">
                <a:solidFill>
                  <a:srgbClr val="2576B9"/>
                </a:solidFill>
                <a:latin typeface="Arial MT"/>
                <a:cs typeface="Arial MT"/>
              </a:rPr>
              <a:t> </a:t>
            </a:r>
            <a:r>
              <a:rPr dirty="0" sz="800">
                <a:solidFill>
                  <a:srgbClr val="2576B9"/>
                </a:solidFill>
                <a:latin typeface="Arial MT"/>
                <a:cs typeface="Arial MT"/>
              </a:rPr>
              <a:t>F.</a:t>
            </a:r>
            <a:r>
              <a:rPr dirty="0" sz="800" spc="70">
                <a:solidFill>
                  <a:srgbClr val="2576B9"/>
                </a:solidFill>
                <a:latin typeface="Arial MT"/>
                <a:cs typeface="Arial MT"/>
              </a:rPr>
              <a:t> </a:t>
            </a:r>
            <a:r>
              <a:rPr dirty="0" sz="800">
                <a:solidFill>
                  <a:srgbClr val="2576B9"/>
                </a:solidFill>
                <a:latin typeface="Arial MT"/>
                <a:cs typeface="Arial MT"/>
              </a:rPr>
              <a:t>O.</a:t>
            </a:r>
            <a:r>
              <a:rPr dirty="0" sz="800" spc="85">
                <a:solidFill>
                  <a:srgbClr val="2576B9"/>
                </a:solidFill>
                <a:latin typeface="Arial MT"/>
                <a:cs typeface="Arial MT"/>
              </a:rPr>
              <a:t> </a:t>
            </a:r>
            <a:r>
              <a:rPr dirty="0" sz="800" spc="-50">
                <a:solidFill>
                  <a:srgbClr val="2576B9"/>
                </a:solidFill>
                <a:latin typeface="Arial MT"/>
                <a:cs typeface="Arial MT"/>
              </a:rPr>
              <a:t>E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24" name="object 24" descr=""/>
          <p:cNvSpPr/>
          <p:nvPr/>
        </p:nvSpPr>
        <p:spPr>
          <a:xfrm>
            <a:off x="12608052" y="8967216"/>
            <a:ext cx="2091055" cy="327660"/>
          </a:xfrm>
          <a:custGeom>
            <a:avLst/>
            <a:gdLst/>
            <a:ahLst/>
            <a:cxnLst/>
            <a:rect l="l" t="t" r="r" b="b"/>
            <a:pathLst>
              <a:path w="2091055" h="327659">
                <a:moveTo>
                  <a:pt x="0" y="0"/>
                </a:moveTo>
                <a:lnTo>
                  <a:pt x="2090546" y="0"/>
                </a:lnTo>
                <a:lnTo>
                  <a:pt x="2090546" y="327418"/>
                </a:lnTo>
                <a:lnTo>
                  <a:pt x="0" y="327418"/>
                </a:lnTo>
                <a:lnTo>
                  <a:pt x="0" y="0"/>
                </a:lnTo>
              </a:path>
            </a:pathLst>
          </a:custGeom>
          <a:ln w="1295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 descr=""/>
          <p:cNvSpPr txBox="1"/>
          <p:nvPr/>
        </p:nvSpPr>
        <p:spPr>
          <a:xfrm>
            <a:off x="14727237" y="8934704"/>
            <a:ext cx="873125" cy="62484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74625">
              <a:lnSpc>
                <a:spcPts val="940"/>
              </a:lnSpc>
              <a:spcBef>
                <a:spcPts val="114"/>
              </a:spcBef>
            </a:pPr>
            <a:r>
              <a:rPr dirty="0" sz="800">
                <a:solidFill>
                  <a:srgbClr val="FF0000"/>
                </a:solidFill>
                <a:latin typeface="Arial MT"/>
                <a:cs typeface="Arial MT"/>
              </a:rPr>
              <a:t>SHEET</a:t>
            </a:r>
            <a:r>
              <a:rPr dirty="0" sz="800" spc="155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dirty="0" sz="800" spc="-25">
                <a:solidFill>
                  <a:srgbClr val="FF0000"/>
                </a:solidFill>
                <a:latin typeface="Arial MT"/>
                <a:cs typeface="Arial MT"/>
              </a:rPr>
              <a:t>NO.</a:t>
            </a:r>
            <a:endParaRPr sz="800">
              <a:latin typeface="Arial MT"/>
              <a:cs typeface="Arial MT"/>
            </a:endParaRPr>
          </a:p>
          <a:p>
            <a:pPr marL="217170">
              <a:lnSpc>
                <a:spcPts val="3760"/>
              </a:lnSpc>
            </a:pPr>
            <a:r>
              <a:rPr dirty="0" sz="3150" spc="-25" b="1">
                <a:latin typeface="Arial"/>
                <a:cs typeface="Arial"/>
              </a:rPr>
              <a:t>04</a:t>
            </a:r>
            <a:endParaRPr sz="3150">
              <a:latin typeface="Arial"/>
              <a:cs typeface="Arial"/>
            </a:endParaRPr>
          </a:p>
        </p:txBody>
      </p:sp>
      <p:sp>
        <p:nvSpPr>
          <p:cNvPr id="26" name="object 26" descr=""/>
          <p:cNvSpPr txBox="1"/>
          <p:nvPr/>
        </p:nvSpPr>
        <p:spPr>
          <a:xfrm>
            <a:off x="2755772" y="8778367"/>
            <a:ext cx="1969770" cy="84963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83185">
              <a:lnSpc>
                <a:spcPct val="100000"/>
              </a:lnSpc>
              <a:spcBef>
                <a:spcPts val="95"/>
              </a:spcBef>
            </a:pPr>
            <a:r>
              <a:rPr dirty="0" sz="1250">
                <a:solidFill>
                  <a:srgbClr val="2576B9"/>
                </a:solidFill>
                <a:latin typeface="Arial MT"/>
                <a:cs typeface="Arial MT"/>
              </a:rPr>
              <a:t>ELFAD</a:t>
            </a:r>
            <a:r>
              <a:rPr dirty="0" sz="1250" spc="30">
                <a:solidFill>
                  <a:srgbClr val="2576B9"/>
                </a:solidFill>
                <a:latin typeface="Arial MT"/>
                <a:cs typeface="Arial MT"/>
              </a:rPr>
              <a:t> </a:t>
            </a:r>
            <a:r>
              <a:rPr dirty="0" sz="1250">
                <a:solidFill>
                  <a:srgbClr val="2576B9"/>
                </a:solidFill>
                <a:latin typeface="Arial MT"/>
                <a:cs typeface="Arial MT"/>
              </a:rPr>
              <a:t>CONCEPT</a:t>
            </a:r>
            <a:r>
              <a:rPr dirty="0" sz="1250" spc="15">
                <a:solidFill>
                  <a:srgbClr val="2576B9"/>
                </a:solidFill>
                <a:latin typeface="Arial MT"/>
                <a:cs typeface="Arial MT"/>
              </a:rPr>
              <a:t> </a:t>
            </a:r>
            <a:r>
              <a:rPr dirty="0" sz="1250" spc="-25">
                <a:solidFill>
                  <a:srgbClr val="2576B9"/>
                </a:solidFill>
                <a:latin typeface="Arial MT"/>
                <a:cs typeface="Arial MT"/>
              </a:rPr>
              <a:t>LTD</a:t>
            </a:r>
            <a:endParaRPr sz="1250">
              <a:latin typeface="Arial MT"/>
              <a:cs typeface="Arial MT"/>
            </a:endParaRPr>
          </a:p>
          <a:p>
            <a:pPr marL="89535">
              <a:lnSpc>
                <a:spcPct val="100000"/>
              </a:lnSpc>
              <a:spcBef>
                <a:spcPts val="20"/>
              </a:spcBef>
            </a:pPr>
            <a:r>
              <a:rPr dirty="0" sz="800">
                <a:latin typeface="Arial MT"/>
                <a:cs typeface="Arial MT"/>
              </a:rPr>
              <a:t>Shop</a:t>
            </a:r>
            <a:r>
              <a:rPr dirty="0" sz="800" spc="70">
                <a:latin typeface="Arial MT"/>
                <a:cs typeface="Arial MT"/>
              </a:rPr>
              <a:t> </a:t>
            </a:r>
            <a:r>
              <a:rPr dirty="0" sz="800">
                <a:latin typeface="Arial MT"/>
                <a:cs typeface="Arial MT"/>
              </a:rPr>
              <a:t>D248,</a:t>
            </a:r>
            <a:r>
              <a:rPr dirty="0" sz="800" spc="70">
                <a:latin typeface="Arial MT"/>
                <a:cs typeface="Arial MT"/>
              </a:rPr>
              <a:t> </a:t>
            </a:r>
            <a:r>
              <a:rPr dirty="0" sz="800">
                <a:latin typeface="Arial MT"/>
                <a:cs typeface="Arial MT"/>
              </a:rPr>
              <a:t>Ikota</a:t>
            </a:r>
            <a:r>
              <a:rPr dirty="0" sz="800" spc="80">
                <a:latin typeface="Arial MT"/>
                <a:cs typeface="Arial MT"/>
              </a:rPr>
              <a:t> </a:t>
            </a:r>
            <a:r>
              <a:rPr dirty="0" sz="800">
                <a:latin typeface="Arial MT"/>
                <a:cs typeface="Arial MT"/>
              </a:rPr>
              <a:t>shopping</a:t>
            </a:r>
            <a:r>
              <a:rPr dirty="0" sz="800" spc="60">
                <a:latin typeface="Arial MT"/>
                <a:cs typeface="Arial MT"/>
              </a:rPr>
              <a:t> </a:t>
            </a:r>
            <a:r>
              <a:rPr dirty="0" sz="800" spc="-10">
                <a:latin typeface="Arial MT"/>
                <a:cs typeface="Arial MT"/>
              </a:rPr>
              <a:t>complex,</a:t>
            </a:r>
            <a:endParaRPr sz="800">
              <a:latin typeface="Arial MT"/>
              <a:cs typeface="Arial MT"/>
            </a:endParaRPr>
          </a:p>
          <a:p>
            <a:pPr marL="90805" marR="293370" indent="4445">
              <a:lnSpc>
                <a:spcPts val="1060"/>
              </a:lnSpc>
              <a:spcBef>
                <a:spcPts val="15"/>
              </a:spcBef>
            </a:pPr>
            <a:r>
              <a:rPr dirty="0" sz="800">
                <a:latin typeface="Arial MT"/>
                <a:cs typeface="Arial MT"/>
              </a:rPr>
              <a:t>VGC,</a:t>
            </a:r>
            <a:r>
              <a:rPr dirty="0" sz="800" spc="110">
                <a:latin typeface="Arial MT"/>
                <a:cs typeface="Arial MT"/>
              </a:rPr>
              <a:t> </a:t>
            </a:r>
            <a:r>
              <a:rPr dirty="0" sz="800">
                <a:latin typeface="Arial MT"/>
                <a:cs typeface="Arial MT"/>
              </a:rPr>
              <a:t>Lekki</a:t>
            </a:r>
            <a:r>
              <a:rPr dirty="0" sz="800" spc="90">
                <a:latin typeface="Arial MT"/>
                <a:cs typeface="Arial MT"/>
              </a:rPr>
              <a:t> </a:t>
            </a:r>
            <a:r>
              <a:rPr dirty="0" sz="800">
                <a:latin typeface="Arial MT"/>
                <a:cs typeface="Arial MT"/>
              </a:rPr>
              <a:t>Ajah</a:t>
            </a:r>
            <a:r>
              <a:rPr dirty="0" sz="800" spc="114">
                <a:latin typeface="Arial MT"/>
                <a:cs typeface="Arial MT"/>
              </a:rPr>
              <a:t> </a:t>
            </a:r>
            <a:r>
              <a:rPr dirty="0" sz="800">
                <a:latin typeface="Arial MT"/>
                <a:cs typeface="Arial MT"/>
              </a:rPr>
              <a:t>Express,</a:t>
            </a:r>
            <a:r>
              <a:rPr dirty="0" sz="800" spc="114">
                <a:latin typeface="Arial MT"/>
                <a:cs typeface="Arial MT"/>
              </a:rPr>
              <a:t> </a:t>
            </a:r>
            <a:r>
              <a:rPr dirty="0" sz="800" spc="-10">
                <a:latin typeface="Arial MT"/>
                <a:cs typeface="Arial MT"/>
              </a:rPr>
              <a:t>Lagos. </a:t>
            </a:r>
            <a:r>
              <a:rPr dirty="0" sz="800">
                <a:latin typeface="Arial MT"/>
                <a:cs typeface="Arial MT"/>
              </a:rPr>
              <a:t>08037217936,</a:t>
            </a:r>
            <a:r>
              <a:rPr dirty="0" sz="800" spc="100">
                <a:latin typeface="Arial MT"/>
                <a:cs typeface="Arial MT"/>
              </a:rPr>
              <a:t> </a:t>
            </a:r>
            <a:r>
              <a:rPr dirty="0" sz="800" spc="-10">
                <a:latin typeface="Arial MT"/>
                <a:cs typeface="Arial MT"/>
              </a:rPr>
              <a:t>07082866677.</a:t>
            </a:r>
            <a:endParaRPr sz="800">
              <a:latin typeface="Arial MT"/>
              <a:cs typeface="Arial MT"/>
            </a:endParaRPr>
          </a:p>
          <a:p>
            <a:pPr marL="88265">
              <a:lnSpc>
                <a:spcPts val="880"/>
              </a:lnSpc>
            </a:pPr>
            <a:r>
              <a:rPr dirty="0" u="sng" sz="800" spc="-1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 MT"/>
                <a:cs typeface="Arial MT"/>
                <a:hlinkClick r:id="rId3"/>
              </a:rPr>
              <a:t>info@elfadconcept.com</a:t>
            </a:r>
            <a:endParaRPr sz="800">
              <a:latin typeface="Arial MT"/>
              <a:cs typeface="Arial MT"/>
            </a:endParaRPr>
          </a:p>
          <a:p>
            <a:pPr marL="95885">
              <a:lnSpc>
                <a:spcPct val="100000"/>
              </a:lnSpc>
              <a:spcBef>
                <a:spcPts val="35"/>
              </a:spcBef>
            </a:pPr>
            <a:r>
              <a:rPr dirty="0" u="sng" sz="800" spc="-1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 MT"/>
                <a:cs typeface="Arial MT"/>
                <a:hlinkClick r:id="rId4"/>
              </a:rPr>
              <a:t>www.elfadconcept.com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27" name="object 27" descr=""/>
          <p:cNvSpPr/>
          <p:nvPr/>
        </p:nvSpPr>
        <p:spPr>
          <a:xfrm>
            <a:off x="2699004" y="8593835"/>
            <a:ext cx="12945110" cy="1307465"/>
          </a:xfrm>
          <a:custGeom>
            <a:avLst/>
            <a:gdLst/>
            <a:ahLst/>
            <a:cxnLst/>
            <a:rect l="l" t="t" r="r" b="b"/>
            <a:pathLst>
              <a:path w="12945110" h="1307465">
                <a:moveTo>
                  <a:pt x="12043791" y="43306"/>
                </a:moveTo>
                <a:lnTo>
                  <a:pt x="12907391" y="43306"/>
                </a:lnTo>
                <a:lnTo>
                  <a:pt x="12907391" y="1274356"/>
                </a:lnTo>
                <a:lnTo>
                  <a:pt x="12043791" y="1274356"/>
                </a:lnTo>
                <a:lnTo>
                  <a:pt x="12043791" y="43306"/>
                </a:lnTo>
              </a:path>
              <a:path w="12945110" h="1307465">
                <a:moveTo>
                  <a:pt x="5862066" y="43306"/>
                </a:moveTo>
                <a:lnTo>
                  <a:pt x="9861550" y="43306"/>
                </a:lnTo>
                <a:lnTo>
                  <a:pt x="9861550" y="1274356"/>
                </a:lnTo>
                <a:lnTo>
                  <a:pt x="5862066" y="1274356"/>
                </a:lnTo>
                <a:lnTo>
                  <a:pt x="5862066" y="43306"/>
                </a:lnTo>
              </a:path>
              <a:path w="12945110" h="1307465">
                <a:moveTo>
                  <a:pt x="0" y="0"/>
                </a:moveTo>
                <a:lnTo>
                  <a:pt x="12944729" y="0"/>
                </a:lnTo>
                <a:lnTo>
                  <a:pt x="12944729" y="1307350"/>
                </a:lnTo>
                <a:lnTo>
                  <a:pt x="0" y="1307350"/>
                </a:lnTo>
                <a:lnTo>
                  <a:pt x="0" y="0"/>
                </a:lnTo>
              </a:path>
            </a:pathLst>
          </a:custGeom>
          <a:ln w="1295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 descr=""/>
          <p:cNvSpPr txBox="1"/>
          <p:nvPr/>
        </p:nvSpPr>
        <p:spPr>
          <a:xfrm>
            <a:off x="7671943" y="6062877"/>
            <a:ext cx="545465" cy="28765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 indent="115570">
              <a:lnSpc>
                <a:spcPct val="107500"/>
              </a:lnSpc>
              <a:spcBef>
                <a:spcPts val="95"/>
              </a:spcBef>
            </a:pPr>
            <a:r>
              <a:rPr dirty="0" sz="800" spc="-20">
                <a:solidFill>
                  <a:srgbClr val="FF0000"/>
                </a:solidFill>
                <a:latin typeface="Arial MT"/>
                <a:cs typeface="Arial MT"/>
              </a:rPr>
              <a:t>DOME </a:t>
            </a:r>
            <a:r>
              <a:rPr dirty="0" sz="800" spc="-10">
                <a:solidFill>
                  <a:srgbClr val="FF0000"/>
                </a:solidFill>
                <a:latin typeface="Arial MT"/>
                <a:cs typeface="Arial MT"/>
              </a:rPr>
              <a:t>DIGESTER</a:t>
            </a:r>
            <a:endParaRPr sz="800">
              <a:latin typeface="Arial MT"/>
              <a:cs typeface="Arial MT"/>
            </a:endParaRPr>
          </a:p>
        </p:txBody>
      </p:sp>
      <p:pic>
        <p:nvPicPr>
          <p:cNvPr id="29" name="object 29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711695" y="1316736"/>
            <a:ext cx="5140452" cy="2755392"/>
          </a:xfrm>
          <a:prstGeom prst="rect">
            <a:avLst/>
          </a:prstGeom>
        </p:spPr>
      </p:pic>
      <p:sp>
        <p:nvSpPr>
          <p:cNvPr id="30" name="object 30" descr=""/>
          <p:cNvSpPr txBox="1"/>
          <p:nvPr/>
        </p:nvSpPr>
        <p:spPr>
          <a:xfrm>
            <a:off x="8862186" y="1508505"/>
            <a:ext cx="612775" cy="27495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 indent="142875">
              <a:lnSpc>
                <a:spcPct val="102499"/>
              </a:lnSpc>
              <a:spcBef>
                <a:spcPts val="90"/>
              </a:spcBef>
            </a:pPr>
            <a:r>
              <a:rPr dirty="0" sz="800" spc="-20">
                <a:solidFill>
                  <a:srgbClr val="FF0000"/>
                </a:solidFill>
                <a:latin typeface="Arial MT"/>
                <a:cs typeface="Arial MT"/>
              </a:rPr>
              <a:t>DOME </a:t>
            </a:r>
            <a:r>
              <a:rPr dirty="0" sz="800" spc="-10">
                <a:solidFill>
                  <a:srgbClr val="FF0000"/>
                </a:solidFill>
                <a:latin typeface="Arial MT"/>
                <a:cs typeface="Arial MT"/>
              </a:rPr>
              <a:t>DIGESTERS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31" name="object 31" descr=""/>
          <p:cNvSpPr txBox="1"/>
          <p:nvPr/>
        </p:nvSpPr>
        <p:spPr>
          <a:xfrm>
            <a:off x="7705725" y="3530600"/>
            <a:ext cx="475615" cy="1866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050" spc="-10">
                <a:latin typeface="Arial MT"/>
                <a:cs typeface="Arial MT"/>
              </a:rPr>
              <a:t>70CUM</a:t>
            </a:r>
            <a:endParaRPr sz="1050">
              <a:latin typeface="Arial MT"/>
              <a:cs typeface="Arial MT"/>
            </a:endParaRPr>
          </a:p>
        </p:txBody>
      </p:sp>
      <p:grpSp>
        <p:nvGrpSpPr>
          <p:cNvPr id="32" name="object 32" descr=""/>
          <p:cNvGrpSpPr/>
          <p:nvPr/>
        </p:nvGrpSpPr>
        <p:grpSpPr>
          <a:xfrm>
            <a:off x="11007852" y="6375844"/>
            <a:ext cx="4629150" cy="1595120"/>
            <a:chOff x="11007852" y="6375844"/>
            <a:chExt cx="4629150" cy="1595120"/>
          </a:xfrm>
        </p:grpSpPr>
        <p:sp>
          <p:nvSpPr>
            <p:cNvPr id="33" name="object 33" descr=""/>
            <p:cNvSpPr/>
            <p:nvPr/>
          </p:nvSpPr>
          <p:spPr>
            <a:xfrm>
              <a:off x="12795504" y="6451092"/>
              <a:ext cx="2794635" cy="97790"/>
            </a:xfrm>
            <a:custGeom>
              <a:avLst/>
              <a:gdLst/>
              <a:ahLst/>
              <a:cxnLst/>
              <a:rect l="l" t="t" r="r" b="b"/>
              <a:pathLst>
                <a:path w="2794634" h="97790">
                  <a:moveTo>
                    <a:pt x="0" y="0"/>
                  </a:moveTo>
                  <a:lnTo>
                    <a:pt x="2794634" y="0"/>
                  </a:lnTo>
                </a:path>
                <a:path w="2794634" h="97790">
                  <a:moveTo>
                    <a:pt x="78486" y="97282"/>
                  </a:moveTo>
                  <a:lnTo>
                    <a:pt x="2697099" y="97282"/>
                  </a:lnTo>
                </a:path>
              </a:pathLst>
            </a:custGeom>
            <a:ln w="12952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 descr=""/>
            <p:cNvSpPr/>
            <p:nvPr/>
          </p:nvSpPr>
          <p:spPr>
            <a:xfrm>
              <a:off x="12797028" y="6548628"/>
              <a:ext cx="2833370" cy="97155"/>
            </a:xfrm>
            <a:custGeom>
              <a:avLst/>
              <a:gdLst/>
              <a:ahLst/>
              <a:cxnLst/>
              <a:rect l="l" t="t" r="r" b="b"/>
              <a:pathLst>
                <a:path w="2833369" h="97154">
                  <a:moveTo>
                    <a:pt x="2794127" y="0"/>
                  </a:moveTo>
                  <a:lnTo>
                    <a:pt x="2832989" y="0"/>
                  </a:lnTo>
                </a:path>
                <a:path w="2833369" h="97154">
                  <a:moveTo>
                    <a:pt x="0" y="97155"/>
                  </a:moveTo>
                  <a:lnTo>
                    <a:pt x="77724" y="97155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 descr=""/>
            <p:cNvSpPr/>
            <p:nvPr/>
          </p:nvSpPr>
          <p:spPr>
            <a:xfrm>
              <a:off x="12874752" y="6646164"/>
              <a:ext cx="2715895" cy="95885"/>
            </a:xfrm>
            <a:custGeom>
              <a:avLst/>
              <a:gdLst/>
              <a:ahLst/>
              <a:cxnLst/>
              <a:rect l="l" t="t" r="r" b="b"/>
              <a:pathLst>
                <a:path w="2715894" h="95884">
                  <a:moveTo>
                    <a:pt x="96774" y="0"/>
                  </a:moveTo>
                  <a:lnTo>
                    <a:pt x="2715767" y="0"/>
                  </a:lnTo>
                </a:path>
                <a:path w="2715894" h="95884">
                  <a:moveTo>
                    <a:pt x="0" y="95631"/>
                  </a:moveTo>
                  <a:lnTo>
                    <a:pt x="2618232" y="95631"/>
                  </a:lnTo>
                </a:path>
              </a:pathLst>
            </a:custGeom>
            <a:ln w="12952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 descr=""/>
            <p:cNvSpPr/>
            <p:nvPr/>
          </p:nvSpPr>
          <p:spPr>
            <a:xfrm>
              <a:off x="12797028" y="6742176"/>
              <a:ext cx="2833370" cy="97790"/>
            </a:xfrm>
            <a:custGeom>
              <a:avLst/>
              <a:gdLst/>
              <a:ahLst/>
              <a:cxnLst/>
              <a:rect l="l" t="t" r="r" b="b"/>
              <a:pathLst>
                <a:path w="2833369" h="97790">
                  <a:moveTo>
                    <a:pt x="2794127" y="0"/>
                  </a:moveTo>
                  <a:lnTo>
                    <a:pt x="2832989" y="0"/>
                  </a:lnTo>
                </a:path>
                <a:path w="2833369" h="97790">
                  <a:moveTo>
                    <a:pt x="0" y="97282"/>
                  </a:moveTo>
                  <a:lnTo>
                    <a:pt x="77724" y="97282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 descr=""/>
            <p:cNvSpPr/>
            <p:nvPr/>
          </p:nvSpPr>
          <p:spPr>
            <a:xfrm>
              <a:off x="12874752" y="6839712"/>
              <a:ext cx="2715895" cy="97155"/>
            </a:xfrm>
            <a:custGeom>
              <a:avLst/>
              <a:gdLst/>
              <a:ahLst/>
              <a:cxnLst/>
              <a:rect l="l" t="t" r="r" b="b"/>
              <a:pathLst>
                <a:path w="2715894" h="97154">
                  <a:moveTo>
                    <a:pt x="96774" y="0"/>
                  </a:moveTo>
                  <a:lnTo>
                    <a:pt x="2715767" y="0"/>
                  </a:lnTo>
                </a:path>
                <a:path w="2715894" h="97154">
                  <a:moveTo>
                    <a:pt x="0" y="97155"/>
                  </a:moveTo>
                  <a:lnTo>
                    <a:pt x="2618232" y="97155"/>
                  </a:lnTo>
                </a:path>
              </a:pathLst>
            </a:custGeom>
            <a:ln w="12952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 descr=""/>
            <p:cNvSpPr/>
            <p:nvPr/>
          </p:nvSpPr>
          <p:spPr>
            <a:xfrm>
              <a:off x="12797028" y="6937248"/>
              <a:ext cx="2833370" cy="95885"/>
            </a:xfrm>
            <a:custGeom>
              <a:avLst/>
              <a:gdLst/>
              <a:ahLst/>
              <a:cxnLst/>
              <a:rect l="l" t="t" r="r" b="b"/>
              <a:pathLst>
                <a:path w="2833369" h="95884">
                  <a:moveTo>
                    <a:pt x="2794000" y="0"/>
                  </a:moveTo>
                  <a:lnTo>
                    <a:pt x="2832862" y="0"/>
                  </a:lnTo>
                </a:path>
                <a:path w="2833369" h="95884">
                  <a:moveTo>
                    <a:pt x="0" y="95630"/>
                  </a:moveTo>
                  <a:lnTo>
                    <a:pt x="76962" y="95630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 descr=""/>
            <p:cNvSpPr/>
            <p:nvPr/>
          </p:nvSpPr>
          <p:spPr>
            <a:xfrm>
              <a:off x="12874752" y="7033260"/>
              <a:ext cx="2715895" cy="97790"/>
            </a:xfrm>
            <a:custGeom>
              <a:avLst/>
              <a:gdLst/>
              <a:ahLst/>
              <a:cxnLst/>
              <a:rect l="l" t="t" r="r" b="b"/>
              <a:pathLst>
                <a:path w="2715894" h="97790">
                  <a:moveTo>
                    <a:pt x="96774" y="0"/>
                  </a:moveTo>
                  <a:lnTo>
                    <a:pt x="2715767" y="0"/>
                  </a:lnTo>
                </a:path>
                <a:path w="2715894" h="97790">
                  <a:moveTo>
                    <a:pt x="0" y="97282"/>
                  </a:moveTo>
                  <a:lnTo>
                    <a:pt x="2618232" y="97282"/>
                  </a:lnTo>
                </a:path>
              </a:pathLst>
            </a:custGeom>
            <a:ln w="12952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 descr=""/>
            <p:cNvSpPr/>
            <p:nvPr/>
          </p:nvSpPr>
          <p:spPr>
            <a:xfrm>
              <a:off x="12797028" y="7130796"/>
              <a:ext cx="2833370" cy="97155"/>
            </a:xfrm>
            <a:custGeom>
              <a:avLst/>
              <a:gdLst/>
              <a:ahLst/>
              <a:cxnLst/>
              <a:rect l="l" t="t" r="r" b="b"/>
              <a:pathLst>
                <a:path w="2833369" h="97154">
                  <a:moveTo>
                    <a:pt x="2794000" y="0"/>
                  </a:moveTo>
                  <a:lnTo>
                    <a:pt x="2832862" y="0"/>
                  </a:lnTo>
                </a:path>
                <a:path w="2833369" h="97154">
                  <a:moveTo>
                    <a:pt x="0" y="97154"/>
                  </a:moveTo>
                  <a:lnTo>
                    <a:pt x="76962" y="97154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 descr=""/>
            <p:cNvSpPr/>
            <p:nvPr/>
          </p:nvSpPr>
          <p:spPr>
            <a:xfrm>
              <a:off x="12874752" y="7228332"/>
              <a:ext cx="2715895" cy="95885"/>
            </a:xfrm>
            <a:custGeom>
              <a:avLst/>
              <a:gdLst/>
              <a:ahLst/>
              <a:cxnLst/>
              <a:rect l="l" t="t" r="r" b="b"/>
              <a:pathLst>
                <a:path w="2715894" h="95884">
                  <a:moveTo>
                    <a:pt x="96774" y="0"/>
                  </a:moveTo>
                  <a:lnTo>
                    <a:pt x="2715767" y="0"/>
                  </a:lnTo>
                </a:path>
                <a:path w="2715894" h="95884">
                  <a:moveTo>
                    <a:pt x="0" y="95631"/>
                  </a:moveTo>
                  <a:lnTo>
                    <a:pt x="2618232" y="95631"/>
                  </a:lnTo>
                </a:path>
              </a:pathLst>
            </a:custGeom>
            <a:ln w="12952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 descr=""/>
            <p:cNvSpPr/>
            <p:nvPr/>
          </p:nvSpPr>
          <p:spPr>
            <a:xfrm>
              <a:off x="12798552" y="7324344"/>
              <a:ext cx="2831465" cy="97790"/>
            </a:xfrm>
            <a:custGeom>
              <a:avLst/>
              <a:gdLst/>
              <a:ahLst/>
              <a:cxnLst/>
              <a:rect l="l" t="t" r="r" b="b"/>
              <a:pathLst>
                <a:path w="2831465" h="97790">
                  <a:moveTo>
                    <a:pt x="2792349" y="0"/>
                  </a:moveTo>
                  <a:lnTo>
                    <a:pt x="2831211" y="0"/>
                  </a:lnTo>
                </a:path>
                <a:path w="2831465" h="97790">
                  <a:moveTo>
                    <a:pt x="0" y="97281"/>
                  </a:moveTo>
                  <a:lnTo>
                    <a:pt x="76200" y="97281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 descr=""/>
            <p:cNvSpPr/>
            <p:nvPr/>
          </p:nvSpPr>
          <p:spPr>
            <a:xfrm>
              <a:off x="12874752" y="7421880"/>
              <a:ext cx="2715895" cy="97155"/>
            </a:xfrm>
            <a:custGeom>
              <a:avLst/>
              <a:gdLst/>
              <a:ahLst/>
              <a:cxnLst/>
              <a:rect l="l" t="t" r="r" b="b"/>
              <a:pathLst>
                <a:path w="2715894" h="97154">
                  <a:moveTo>
                    <a:pt x="96774" y="0"/>
                  </a:moveTo>
                  <a:lnTo>
                    <a:pt x="2715767" y="0"/>
                  </a:lnTo>
                </a:path>
                <a:path w="2715894" h="97154">
                  <a:moveTo>
                    <a:pt x="0" y="97155"/>
                  </a:moveTo>
                  <a:lnTo>
                    <a:pt x="2618232" y="97155"/>
                  </a:lnTo>
                </a:path>
              </a:pathLst>
            </a:custGeom>
            <a:ln w="12952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 descr=""/>
            <p:cNvSpPr/>
            <p:nvPr/>
          </p:nvSpPr>
          <p:spPr>
            <a:xfrm>
              <a:off x="12798552" y="7519416"/>
              <a:ext cx="2831465" cy="95885"/>
            </a:xfrm>
            <a:custGeom>
              <a:avLst/>
              <a:gdLst/>
              <a:ahLst/>
              <a:cxnLst/>
              <a:rect l="l" t="t" r="r" b="b"/>
              <a:pathLst>
                <a:path w="2831465" h="95884">
                  <a:moveTo>
                    <a:pt x="2792349" y="0"/>
                  </a:moveTo>
                  <a:lnTo>
                    <a:pt x="2831211" y="0"/>
                  </a:lnTo>
                </a:path>
                <a:path w="2831465" h="95884">
                  <a:moveTo>
                    <a:pt x="0" y="95630"/>
                  </a:moveTo>
                  <a:lnTo>
                    <a:pt x="76200" y="95630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 descr=""/>
            <p:cNvSpPr/>
            <p:nvPr/>
          </p:nvSpPr>
          <p:spPr>
            <a:xfrm>
              <a:off x="12874752" y="7615428"/>
              <a:ext cx="2715895" cy="97155"/>
            </a:xfrm>
            <a:custGeom>
              <a:avLst/>
              <a:gdLst/>
              <a:ahLst/>
              <a:cxnLst/>
              <a:rect l="l" t="t" r="r" b="b"/>
              <a:pathLst>
                <a:path w="2715894" h="97154">
                  <a:moveTo>
                    <a:pt x="96774" y="0"/>
                  </a:moveTo>
                  <a:lnTo>
                    <a:pt x="2715767" y="0"/>
                  </a:lnTo>
                </a:path>
                <a:path w="2715894" h="97154">
                  <a:moveTo>
                    <a:pt x="0" y="97155"/>
                  </a:moveTo>
                  <a:lnTo>
                    <a:pt x="2618232" y="97155"/>
                  </a:lnTo>
                </a:path>
              </a:pathLst>
            </a:custGeom>
            <a:ln w="12952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 descr=""/>
            <p:cNvSpPr/>
            <p:nvPr/>
          </p:nvSpPr>
          <p:spPr>
            <a:xfrm>
              <a:off x="12798552" y="7712964"/>
              <a:ext cx="2831465" cy="97790"/>
            </a:xfrm>
            <a:custGeom>
              <a:avLst/>
              <a:gdLst/>
              <a:ahLst/>
              <a:cxnLst/>
              <a:rect l="l" t="t" r="r" b="b"/>
              <a:pathLst>
                <a:path w="2831465" h="97790">
                  <a:moveTo>
                    <a:pt x="2792221" y="0"/>
                  </a:moveTo>
                  <a:lnTo>
                    <a:pt x="2831084" y="0"/>
                  </a:lnTo>
                </a:path>
                <a:path w="2831465" h="97790">
                  <a:moveTo>
                    <a:pt x="0" y="97282"/>
                  </a:moveTo>
                  <a:lnTo>
                    <a:pt x="75565" y="97282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 descr=""/>
            <p:cNvSpPr/>
            <p:nvPr/>
          </p:nvSpPr>
          <p:spPr>
            <a:xfrm>
              <a:off x="12874752" y="7810500"/>
              <a:ext cx="2715895" cy="95885"/>
            </a:xfrm>
            <a:custGeom>
              <a:avLst/>
              <a:gdLst/>
              <a:ahLst/>
              <a:cxnLst/>
              <a:rect l="l" t="t" r="r" b="b"/>
              <a:pathLst>
                <a:path w="2715894" h="95884">
                  <a:moveTo>
                    <a:pt x="96774" y="0"/>
                  </a:moveTo>
                  <a:lnTo>
                    <a:pt x="2715767" y="0"/>
                  </a:lnTo>
                </a:path>
                <a:path w="2715894" h="95884">
                  <a:moveTo>
                    <a:pt x="0" y="95631"/>
                  </a:moveTo>
                  <a:lnTo>
                    <a:pt x="2618232" y="95631"/>
                  </a:lnTo>
                </a:path>
              </a:pathLst>
            </a:custGeom>
            <a:ln w="12952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 descr=""/>
            <p:cNvSpPr/>
            <p:nvPr/>
          </p:nvSpPr>
          <p:spPr>
            <a:xfrm>
              <a:off x="12795504" y="6416040"/>
              <a:ext cx="2834640" cy="1490345"/>
            </a:xfrm>
            <a:custGeom>
              <a:avLst/>
              <a:gdLst/>
              <a:ahLst/>
              <a:cxnLst/>
              <a:rect l="l" t="t" r="r" b="b"/>
              <a:pathLst>
                <a:path w="2834640" h="1490345">
                  <a:moveTo>
                    <a:pt x="2795778" y="1490345"/>
                  </a:moveTo>
                  <a:lnTo>
                    <a:pt x="2834640" y="1490345"/>
                  </a:lnTo>
                </a:path>
                <a:path w="2834640" h="1490345">
                  <a:moveTo>
                    <a:pt x="0" y="0"/>
                  </a:moveTo>
                  <a:lnTo>
                    <a:pt x="78486" y="0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 descr=""/>
            <p:cNvSpPr/>
            <p:nvPr/>
          </p:nvSpPr>
          <p:spPr>
            <a:xfrm>
              <a:off x="12874752" y="6416040"/>
              <a:ext cx="2715895" cy="95885"/>
            </a:xfrm>
            <a:custGeom>
              <a:avLst/>
              <a:gdLst/>
              <a:ahLst/>
              <a:cxnLst/>
              <a:rect l="l" t="t" r="r" b="b"/>
              <a:pathLst>
                <a:path w="2715894" h="95884">
                  <a:moveTo>
                    <a:pt x="96774" y="0"/>
                  </a:moveTo>
                  <a:lnTo>
                    <a:pt x="2715767" y="0"/>
                  </a:lnTo>
                </a:path>
                <a:path w="2715894" h="95884">
                  <a:moveTo>
                    <a:pt x="0" y="95631"/>
                  </a:moveTo>
                  <a:lnTo>
                    <a:pt x="2618232" y="95631"/>
                  </a:lnTo>
                </a:path>
              </a:pathLst>
            </a:custGeom>
            <a:ln w="12952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 descr=""/>
            <p:cNvSpPr/>
            <p:nvPr/>
          </p:nvSpPr>
          <p:spPr>
            <a:xfrm>
              <a:off x="12797028" y="6512052"/>
              <a:ext cx="2833370" cy="97155"/>
            </a:xfrm>
            <a:custGeom>
              <a:avLst/>
              <a:gdLst/>
              <a:ahLst/>
              <a:cxnLst/>
              <a:rect l="l" t="t" r="r" b="b"/>
              <a:pathLst>
                <a:path w="2833369" h="97154">
                  <a:moveTo>
                    <a:pt x="2794127" y="0"/>
                  </a:moveTo>
                  <a:lnTo>
                    <a:pt x="2832989" y="0"/>
                  </a:lnTo>
                </a:path>
                <a:path w="2833369" h="97154">
                  <a:moveTo>
                    <a:pt x="0" y="97155"/>
                  </a:moveTo>
                  <a:lnTo>
                    <a:pt x="77724" y="97155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 descr=""/>
            <p:cNvSpPr/>
            <p:nvPr/>
          </p:nvSpPr>
          <p:spPr>
            <a:xfrm>
              <a:off x="12874752" y="6609588"/>
              <a:ext cx="2715895" cy="97790"/>
            </a:xfrm>
            <a:custGeom>
              <a:avLst/>
              <a:gdLst/>
              <a:ahLst/>
              <a:cxnLst/>
              <a:rect l="l" t="t" r="r" b="b"/>
              <a:pathLst>
                <a:path w="2715894" h="97790">
                  <a:moveTo>
                    <a:pt x="96774" y="0"/>
                  </a:moveTo>
                  <a:lnTo>
                    <a:pt x="2715767" y="0"/>
                  </a:lnTo>
                </a:path>
                <a:path w="2715894" h="97790">
                  <a:moveTo>
                    <a:pt x="0" y="97281"/>
                  </a:moveTo>
                  <a:lnTo>
                    <a:pt x="2618232" y="97281"/>
                  </a:lnTo>
                </a:path>
              </a:pathLst>
            </a:custGeom>
            <a:ln w="12952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 descr=""/>
            <p:cNvSpPr/>
            <p:nvPr/>
          </p:nvSpPr>
          <p:spPr>
            <a:xfrm>
              <a:off x="12797028" y="6707124"/>
              <a:ext cx="2833370" cy="95885"/>
            </a:xfrm>
            <a:custGeom>
              <a:avLst/>
              <a:gdLst/>
              <a:ahLst/>
              <a:cxnLst/>
              <a:rect l="l" t="t" r="r" b="b"/>
              <a:pathLst>
                <a:path w="2833369" h="95884">
                  <a:moveTo>
                    <a:pt x="2794127" y="0"/>
                  </a:moveTo>
                  <a:lnTo>
                    <a:pt x="2832989" y="0"/>
                  </a:lnTo>
                </a:path>
                <a:path w="2833369" h="95884">
                  <a:moveTo>
                    <a:pt x="0" y="95630"/>
                  </a:moveTo>
                  <a:lnTo>
                    <a:pt x="77724" y="95630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 descr=""/>
            <p:cNvSpPr/>
            <p:nvPr/>
          </p:nvSpPr>
          <p:spPr>
            <a:xfrm>
              <a:off x="12874752" y="6803136"/>
              <a:ext cx="2715895" cy="97155"/>
            </a:xfrm>
            <a:custGeom>
              <a:avLst/>
              <a:gdLst/>
              <a:ahLst/>
              <a:cxnLst/>
              <a:rect l="l" t="t" r="r" b="b"/>
              <a:pathLst>
                <a:path w="2715894" h="97154">
                  <a:moveTo>
                    <a:pt x="96774" y="0"/>
                  </a:moveTo>
                  <a:lnTo>
                    <a:pt x="2715767" y="0"/>
                  </a:lnTo>
                </a:path>
                <a:path w="2715894" h="97154">
                  <a:moveTo>
                    <a:pt x="0" y="97154"/>
                  </a:moveTo>
                  <a:lnTo>
                    <a:pt x="2618232" y="97154"/>
                  </a:lnTo>
                </a:path>
              </a:pathLst>
            </a:custGeom>
            <a:ln w="12952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 descr=""/>
            <p:cNvSpPr/>
            <p:nvPr/>
          </p:nvSpPr>
          <p:spPr>
            <a:xfrm>
              <a:off x="12797028" y="6900672"/>
              <a:ext cx="2833370" cy="97790"/>
            </a:xfrm>
            <a:custGeom>
              <a:avLst/>
              <a:gdLst/>
              <a:ahLst/>
              <a:cxnLst/>
              <a:rect l="l" t="t" r="r" b="b"/>
              <a:pathLst>
                <a:path w="2833369" h="97790">
                  <a:moveTo>
                    <a:pt x="2794000" y="0"/>
                  </a:moveTo>
                  <a:lnTo>
                    <a:pt x="2832862" y="0"/>
                  </a:lnTo>
                </a:path>
                <a:path w="2833369" h="97790">
                  <a:moveTo>
                    <a:pt x="0" y="97281"/>
                  </a:moveTo>
                  <a:lnTo>
                    <a:pt x="76962" y="97281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 descr=""/>
            <p:cNvSpPr/>
            <p:nvPr/>
          </p:nvSpPr>
          <p:spPr>
            <a:xfrm>
              <a:off x="12874752" y="6998208"/>
              <a:ext cx="2715895" cy="95885"/>
            </a:xfrm>
            <a:custGeom>
              <a:avLst/>
              <a:gdLst/>
              <a:ahLst/>
              <a:cxnLst/>
              <a:rect l="l" t="t" r="r" b="b"/>
              <a:pathLst>
                <a:path w="2715894" h="95884">
                  <a:moveTo>
                    <a:pt x="96774" y="0"/>
                  </a:moveTo>
                  <a:lnTo>
                    <a:pt x="2715767" y="0"/>
                  </a:lnTo>
                </a:path>
                <a:path w="2715894" h="95884">
                  <a:moveTo>
                    <a:pt x="0" y="95631"/>
                  </a:moveTo>
                  <a:lnTo>
                    <a:pt x="2618232" y="95631"/>
                  </a:lnTo>
                </a:path>
              </a:pathLst>
            </a:custGeom>
            <a:ln w="12952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 descr=""/>
            <p:cNvSpPr/>
            <p:nvPr/>
          </p:nvSpPr>
          <p:spPr>
            <a:xfrm>
              <a:off x="12797028" y="7094220"/>
              <a:ext cx="2833370" cy="97155"/>
            </a:xfrm>
            <a:custGeom>
              <a:avLst/>
              <a:gdLst/>
              <a:ahLst/>
              <a:cxnLst/>
              <a:rect l="l" t="t" r="r" b="b"/>
              <a:pathLst>
                <a:path w="2833369" h="97154">
                  <a:moveTo>
                    <a:pt x="2794000" y="0"/>
                  </a:moveTo>
                  <a:lnTo>
                    <a:pt x="2832862" y="0"/>
                  </a:lnTo>
                </a:path>
                <a:path w="2833369" h="97154">
                  <a:moveTo>
                    <a:pt x="0" y="97154"/>
                  </a:moveTo>
                  <a:lnTo>
                    <a:pt x="76962" y="97154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 descr=""/>
            <p:cNvSpPr/>
            <p:nvPr/>
          </p:nvSpPr>
          <p:spPr>
            <a:xfrm>
              <a:off x="12874752" y="7191756"/>
              <a:ext cx="2715895" cy="97790"/>
            </a:xfrm>
            <a:custGeom>
              <a:avLst/>
              <a:gdLst/>
              <a:ahLst/>
              <a:cxnLst/>
              <a:rect l="l" t="t" r="r" b="b"/>
              <a:pathLst>
                <a:path w="2715894" h="97790">
                  <a:moveTo>
                    <a:pt x="96774" y="0"/>
                  </a:moveTo>
                  <a:lnTo>
                    <a:pt x="2715767" y="0"/>
                  </a:lnTo>
                </a:path>
                <a:path w="2715894" h="97790">
                  <a:moveTo>
                    <a:pt x="0" y="97282"/>
                  </a:moveTo>
                  <a:lnTo>
                    <a:pt x="2618232" y="97282"/>
                  </a:lnTo>
                </a:path>
              </a:pathLst>
            </a:custGeom>
            <a:ln w="12952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 descr=""/>
            <p:cNvSpPr/>
            <p:nvPr/>
          </p:nvSpPr>
          <p:spPr>
            <a:xfrm>
              <a:off x="12798552" y="7289292"/>
              <a:ext cx="2831465" cy="95885"/>
            </a:xfrm>
            <a:custGeom>
              <a:avLst/>
              <a:gdLst/>
              <a:ahLst/>
              <a:cxnLst/>
              <a:rect l="l" t="t" r="r" b="b"/>
              <a:pathLst>
                <a:path w="2831465" h="95884">
                  <a:moveTo>
                    <a:pt x="2792349" y="0"/>
                  </a:moveTo>
                  <a:lnTo>
                    <a:pt x="2831211" y="0"/>
                  </a:lnTo>
                </a:path>
                <a:path w="2831465" h="95884">
                  <a:moveTo>
                    <a:pt x="0" y="95630"/>
                  </a:moveTo>
                  <a:lnTo>
                    <a:pt x="76200" y="95630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 descr=""/>
            <p:cNvSpPr/>
            <p:nvPr/>
          </p:nvSpPr>
          <p:spPr>
            <a:xfrm>
              <a:off x="12874752" y="7385304"/>
              <a:ext cx="2715895" cy="97155"/>
            </a:xfrm>
            <a:custGeom>
              <a:avLst/>
              <a:gdLst/>
              <a:ahLst/>
              <a:cxnLst/>
              <a:rect l="l" t="t" r="r" b="b"/>
              <a:pathLst>
                <a:path w="2715894" h="97154">
                  <a:moveTo>
                    <a:pt x="96774" y="0"/>
                  </a:moveTo>
                  <a:lnTo>
                    <a:pt x="2715767" y="0"/>
                  </a:lnTo>
                </a:path>
                <a:path w="2715894" h="97154">
                  <a:moveTo>
                    <a:pt x="0" y="97155"/>
                  </a:moveTo>
                  <a:lnTo>
                    <a:pt x="2618232" y="97155"/>
                  </a:lnTo>
                </a:path>
              </a:pathLst>
            </a:custGeom>
            <a:ln w="12952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 descr=""/>
            <p:cNvSpPr/>
            <p:nvPr/>
          </p:nvSpPr>
          <p:spPr>
            <a:xfrm>
              <a:off x="12798552" y="7482840"/>
              <a:ext cx="2831465" cy="97790"/>
            </a:xfrm>
            <a:custGeom>
              <a:avLst/>
              <a:gdLst/>
              <a:ahLst/>
              <a:cxnLst/>
              <a:rect l="l" t="t" r="r" b="b"/>
              <a:pathLst>
                <a:path w="2831465" h="97790">
                  <a:moveTo>
                    <a:pt x="2792349" y="0"/>
                  </a:moveTo>
                  <a:lnTo>
                    <a:pt x="2831211" y="0"/>
                  </a:lnTo>
                </a:path>
                <a:path w="2831465" h="97790">
                  <a:moveTo>
                    <a:pt x="0" y="97281"/>
                  </a:moveTo>
                  <a:lnTo>
                    <a:pt x="76200" y="97281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 descr=""/>
            <p:cNvSpPr/>
            <p:nvPr/>
          </p:nvSpPr>
          <p:spPr>
            <a:xfrm>
              <a:off x="12874752" y="7580376"/>
              <a:ext cx="2715895" cy="95885"/>
            </a:xfrm>
            <a:custGeom>
              <a:avLst/>
              <a:gdLst/>
              <a:ahLst/>
              <a:cxnLst/>
              <a:rect l="l" t="t" r="r" b="b"/>
              <a:pathLst>
                <a:path w="2715894" h="95884">
                  <a:moveTo>
                    <a:pt x="96774" y="0"/>
                  </a:moveTo>
                  <a:lnTo>
                    <a:pt x="2715767" y="0"/>
                  </a:lnTo>
                </a:path>
                <a:path w="2715894" h="95884">
                  <a:moveTo>
                    <a:pt x="0" y="95631"/>
                  </a:moveTo>
                  <a:lnTo>
                    <a:pt x="2618232" y="95631"/>
                  </a:lnTo>
                </a:path>
              </a:pathLst>
            </a:custGeom>
            <a:ln w="12952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 descr=""/>
            <p:cNvSpPr/>
            <p:nvPr/>
          </p:nvSpPr>
          <p:spPr>
            <a:xfrm>
              <a:off x="12798552" y="7676388"/>
              <a:ext cx="2831465" cy="97155"/>
            </a:xfrm>
            <a:custGeom>
              <a:avLst/>
              <a:gdLst/>
              <a:ahLst/>
              <a:cxnLst/>
              <a:rect l="l" t="t" r="r" b="b"/>
              <a:pathLst>
                <a:path w="2831465" h="97154">
                  <a:moveTo>
                    <a:pt x="2792221" y="0"/>
                  </a:moveTo>
                  <a:lnTo>
                    <a:pt x="2831084" y="0"/>
                  </a:lnTo>
                </a:path>
                <a:path w="2831465" h="97154">
                  <a:moveTo>
                    <a:pt x="0" y="97154"/>
                  </a:moveTo>
                  <a:lnTo>
                    <a:pt x="75565" y="97154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 descr=""/>
            <p:cNvSpPr/>
            <p:nvPr/>
          </p:nvSpPr>
          <p:spPr>
            <a:xfrm>
              <a:off x="12874752" y="7772400"/>
              <a:ext cx="2715895" cy="97155"/>
            </a:xfrm>
            <a:custGeom>
              <a:avLst/>
              <a:gdLst/>
              <a:ahLst/>
              <a:cxnLst/>
              <a:rect l="l" t="t" r="r" b="b"/>
              <a:pathLst>
                <a:path w="2715894" h="97154">
                  <a:moveTo>
                    <a:pt x="96774" y="0"/>
                  </a:moveTo>
                  <a:lnTo>
                    <a:pt x="2715767" y="0"/>
                  </a:lnTo>
                </a:path>
                <a:path w="2715894" h="97154">
                  <a:moveTo>
                    <a:pt x="0" y="97155"/>
                  </a:moveTo>
                  <a:lnTo>
                    <a:pt x="2618232" y="97155"/>
                  </a:lnTo>
                </a:path>
              </a:pathLst>
            </a:custGeom>
            <a:ln w="12952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 descr=""/>
            <p:cNvSpPr/>
            <p:nvPr/>
          </p:nvSpPr>
          <p:spPr>
            <a:xfrm>
              <a:off x="12874752" y="6475476"/>
              <a:ext cx="2755265" cy="1394460"/>
            </a:xfrm>
            <a:custGeom>
              <a:avLst/>
              <a:gdLst/>
              <a:ahLst/>
              <a:cxnLst/>
              <a:rect l="l" t="t" r="r" b="b"/>
              <a:pathLst>
                <a:path w="2755265" h="1394459">
                  <a:moveTo>
                    <a:pt x="2716276" y="1394079"/>
                  </a:moveTo>
                  <a:lnTo>
                    <a:pt x="2755138" y="1394079"/>
                  </a:lnTo>
                </a:path>
                <a:path w="2755265" h="1394459">
                  <a:moveTo>
                    <a:pt x="0" y="0"/>
                  </a:moveTo>
                  <a:lnTo>
                    <a:pt x="96774" y="0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 descr=""/>
            <p:cNvSpPr/>
            <p:nvPr/>
          </p:nvSpPr>
          <p:spPr>
            <a:xfrm>
              <a:off x="13068300" y="6475476"/>
              <a:ext cx="2424430" cy="0"/>
            </a:xfrm>
            <a:custGeom>
              <a:avLst/>
              <a:gdLst/>
              <a:ahLst/>
              <a:cxnLst/>
              <a:rect l="l" t="t" r="r" b="b"/>
              <a:pathLst>
                <a:path w="2424430" h="0">
                  <a:moveTo>
                    <a:pt x="0" y="0"/>
                  </a:moveTo>
                  <a:lnTo>
                    <a:pt x="2424303" y="0"/>
                  </a:lnTo>
                </a:path>
              </a:pathLst>
            </a:custGeom>
            <a:ln w="12952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 descr=""/>
            <p:cNvSpPr/>
            <p:nvPr/>
          </p:nvSpPr>
          <p:spPr>
            <a:xfrm>
              <a:off x="12797028" y="6475476"/>
              <a:ext cx="2833370" cy="97790"/>
            </a:xfrm>
            <a:custGeom>
              <a:avLst/>
              <a:gdLst/>
              <a:ahLst/>
              <a:cxnLst/>
              <a:rect l="l" t="t" r="r" b="b"/>
              <a:pathLst>
                <a:path w="2833369" h="97790">
                  <a:moveTo>
                    <a:pt x="2794127" y="0"/>
                  </a:moveTo>
                  <a:lnTo>
                    <a:pt x="2832989" y="0"/>
                  </a:lnTo>
                </a:path>
                <a:path w="2833369" h="97790">
                  <a:moveTo>
                    <a:pt x="0" y="97282"/>
                  </a:moveTo>
                  <a:lnTo>
                    <a:pt x="77724" y="97282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 descr=""/>
            <p:cNvSpPr/>
            <p:nvPr/>
          </p:nvSpPr>
          <p:spPr>
            <a:xfrm>
              <a:off x="12874752" y="6573012"/>
              <a:ext cx="2715895" cy="97155"/>
            </a:xfrm>
            <a:custGeom>
              <a:avLst/>
              <a:gdLst/>
              <a:ahLst/>
              <a:cxnLst/>
              <a:rect l="l" t="t" r="r" b="b"/>
              <a:pathLst>
                <a:path w="2715894" h="97154">
                  <a:moveTo>
                    <a:pt x="96774" y="0"/>
                  </a:moveTo>
                  <a:lnTo>
                    <a:pt x="2715767" y="0"/>
                  </a:lnTo>
                </a:path>
                <a:path w="2715894" h="97154">
                  <a:moveTo>
                    <a:pt x="0" y="97155"/>
                  </a:moveTo>
                  <a:lnTo>
                    <a:pt x="2618232" y="97155"/>
                  </a:lnTo>
                </a:path>
              </a:pathLst>
            </a:custGeom>
            <a:ln w="12952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 descr=""/>
            <p:cNvSpPr/>
            <p:nvPr/>
          </p:nvSpPr>
          <p:spPr>
            <a:xfrm>
              <a:off x="12797028" y="6670548"/>
              <a:ext cx="2833370" cy="95885"/>
            </a:xfrm>
            <a:custGeom>
              <a:avLst/>
              <a:gdLst/>
              <a:ahLst/>
              <a:cxnLst/>
              <a:rect l="l" t="t" r="r" b="b"/>
              <a:pathLst>
                <a:path w="2833369" h="95884">
                  <a:moveTo>
                    <a:pt x="2794127" y="0"/>
                  </a:moveTo>
                  <a:lnTo>
                    <a:pt x="2832989" y="0"/>
                  </a:lnTo>
                </a:path>
                <a:path w="2833369" h="95884">
                  <a:moveTo>
                    <a:pt x="0" y="95630"/>
                  </a:moveTo>
                  <a:lnTo>
                    <a:pt x="77724" y="95630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 descr=""/>
            <p:cNvSpPr/>
            <p:nvPr/>
          </p:nvSpPr>
          <p:spPr>
            <a:xfrm>
              <a:off x="12874752" y="6766560"/>
              <a:ext cx="2715895" cy="97790"/>
            </a:xfrm>
            <a:custGeom>
              <a:avLst/>
              <a:gdLst/>
              <a:ahLst/>
              <a:cxnLst/>
              <a:rect l="l" t="t" r="r" b="b"/>
              <a:pathLst>
                <a:path w="2715894" h="97790">
                  <a:moveTo>
                    <a:pt x="96774" y="0"/>
                  </a:moveTo>
                  <a:lnTo>
                    <a:pt x="2715767" y="0"/>
                  </a:lnTo>
                </a:path>
                <a:path w="2715894" h="97790">
                  <a:moveTo>
                    <a:pt x="0" y="97282"/>
                  </a:moveTo>
                  <a:lnTo>
                    <a:pt x="2618232" y="97282"/>
                  </a:lnTo>
                </a:path>
              </a:pathLst>
            </a:custGeom>
            <a:ln w="12952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 descr=""/>
            <p:cNvSpPr/>
            <p:nvPr/>
          </p:nvSpPr>
          <p:spPr>
            <a:xfrm>
              <a:off x="12797028" y="6864096"/>
              <a:ext cx="2833370" cy="97155"/>
            </a:xfrm>
            <a:custGeom>
              <a:avLst/>
              <a:gdLst/>
              <a:ahLst/>
              <a:cxnLst/>
              <a:rect l="l" t="t" r="r" b="b"/>
              <a:pathLst>
                <a:path w="2833369" h="97154">
                  <a:moveTo>
                    <a:pt x="2794000" y="0"/>
                  </a:moveTo>
                  <a:lnTo>
                    <a:pt x="2832862" y="0"/>
                  </a:lnTo>
                </a:path>
                <a:path w="2833369" h="97154">
                  <a:moveTo>
                    <a:pt x="0" y="97154"/>
                  </a:moveTo>
                  <a:lnTo>
                    <a:pt x="76962" y="97154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 descr=""/>
            <p:cNvSpPr/>
            <p:nvPr/>
          </p:nvSpPr>
          <p:spPr>
            <a:xfrm>
              <a:off x="12874752" y="6961632"/>
              <a:ext cx="2715895" cy="95885"/>
            </a:xfrm>
            <a:custGeom>
              <a:avLst/>
              <a:gdLst/>
              <a:ahLst/>
              <a:cxnLst/>
              <a:rect l="l" t="t" r="r" b="b"/>
              <a:pathLst>
                <a:path w="2715894" h="95884">
                  <a:moveTo>
                    <a:pt x="96774" y="0"/>
                  </a:moveTo>
                  <a:lnTo>
                    <a:pt x="2715767" y="0"/>
                  </a:lnTo>
                </a:path>
                <a:path w="2715894" h="95884">
                  <a:moveTo>
                    <a:pt x="0" y="95630"/>
                  </a:moveTo>
                  <a:lnTo>
                    <a:pt x="2618232" y="95630"/>
                  </a:lnTo>
                </a:path>
              </a:pathLst>
            </a:custGeom>
            <a:ln w="12952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 descr=""/>
            <p:cNvSpPr/>
            <p:nvPr/>
          </p:nvSpPr>
          <p:spPr>
            <a:xfrm>
              <a:off x="12797028" y="7057644"/>
              <a:ext cx="2833370" cy="97790"/>
            </a:xfrm>
            <a:custGeom>
              <a:avLst/>
              <a:gdLst/>
              <a:ahLst/>
              <a:cxnLst/>
              <a:rect l="l" t="t" r="r" b="b"/>
              <a:pathLst>
                <a:path w="2833369" h="97790">
                  <a:moveTo>
                    <a:pt x="2794000" y="0"/>
                  </a:moveTo>
                  <a:lnTo>
                    <a:pt x="2832862" y="0"/>
                  </a:lnTo>
                </a:path>
                <a:path w="2833369" h="97790">
                  <a:moveTo>
                    <a:pt x="0" y="97281"/>
                  </a:moveTo>
                  <a:lnTo>
                    <a:pt x="76962" y="97281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 descr=""/>
            <p:cNvSpPr/>
            <p:nvPr/>
          </p:nvSpPr>
          <p:spPr>
            <a:xfrm>
              <a:off x="12874752" y="7155180"/>
              <a:ext cx="2715895" cy="97155"/>
            </a:xfrm>
            <a:custGeom>
              <a:avLst/>
              <a:gdLst/>
              <a:ahLst/>
              <a:cxnLst/>
              <a:rect l="l" t="t" r="r" b="b"/>
              <a:pathLst>
                <a:path w="2715894" h="97154">
                  <a:moveTo>
                    <a:pt x="96774" y="0"/>
                  </a:moveTo>
                  <a:lnTo>
                    <a:pt x="2715767" y="0"/>
                  </a:lnTo>
                </a:path>
                <a:path w="2715894" h="97154">
                  <a:moveTo>
                    <a:pt x="0" y="97155"/>
                  </a:moveTo>
                  <a:lnTo>
                    <a:pt x="2618232" y="97155"/>
                  </a:lnTo>
                </a:path>
              </a:pathLst>
            </a:custGeom>
            <a:ln w="12952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 descr=""/>
            <p:cNvSpPr/>
            <p:nvPr/>
          </p:nvSpPr>
          <p:spPr>
            <a:xfrm>
              <a:off x="12798552" y="7252716"/>
              <a:ext cx="2831465" cy="95885"/>
            </a:xfrm>
            <a:custGeom>
              <a:avLst/>
              <a:gdLst/>
              <a:ahLst/>
              <a:cxnLst/>
              <a:rect l="l" t="t" r="r" b="b"/>
              <a:pathLst>
                <a:path w="2831465" h="95884">
                  <a:moveTo>
                    <a:pt x="2792349" y="0"/>
                  </a:moveTo>
                  <a:lnTo>
                    <a:pt x="2831211" y="0"/>
                  </a:lnTo>
                </a:path>
                <a:path w="2831465" h="95884">
                  <a:moveTo>
                    <a:pt x="0" y="95630"/>
                  </a:moveTo>
                  <a:lnTo>
                    <a:pt x="76200" y="95630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 descr=""/>
            <p:cNvSpPr/>
            <p:nvPr/>
          </p:nvSpPr>
          <p:spPr>
            <a:xfrm>
              <a:off x="12874752" y="7348728"/>
              <a:ext cx="2715895" cy="97790"/>
            </a:xfrm>
            <a:custGeom>
              <a:avLst/>
              <a:gdLst/>
              <a:ahLst/>
              <a:cxnLst/>
              <a:rect l="l" t="t" r="r" b="b"/>
              <a:pathLst>
                <a:path w="2715894" h="97790">
                  <a:moveTo>
                    <a:pt x="96774" y="0"/>
                  </a:moveTo>
                  <a:lnTo>
                    <a:pt x="2715767" y="0"/>
                  </a:lnTo>
                </a:path>
                <a:path w="2715894" h="97790">
                  <a:moveTo>
                    <a:pt x="0" y="97282"/>
                  </a:moveTo>
                  <a:lnTo>
                    <a:pt x="2618232" y="97282"/>
                  </a:lnTo>
                </a:path>
              </a:pathLst>
            </a:custGeom>
            <a:ln w="12952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 descr=""/>
            <p:cNvSpPr/>
            <p:nvPr/>
          </p:nvSpPr>
          <p:spPr>
            <a:xfrm>
              <a:off x="12798552" y="7446264"/>
              <a:ext cx="2831465" cy="97155"/>
            </a:xfrm>
            <a:custGeom>
              <a:avLst/>
              <a:gdLst/>
              <a:ahLst/>
              <a:cxnLst/>
              <a:rect l="l" t="t" r="r" b="b"/>
              <a:pathLst>
                <a:path w="2831465" h="97154">
                  <a:moveTo>
                    <a:pt x="2792349" y="0"/>
                  </a:moveTo>
                  <a:lnTo>
                    <a:pt x="2831211" y="0"/>
                  </a:lnTo>
                </a:path>
                <a:path w="2831465" h="97154">
                  <a:moveTo>
                    <a:pt x="0" y="97155"/>
                  </a:moveTo>
                  <a:lnTo>
                    <a:pt x="76200" y="97155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 descr=""/>
            <p:cNvSpPr/>
            <p:nvPr/>
          </p:nvSpPr>
          <p:spPr>
            <a:xfrm>
              <a:off x="12874752" y="7542276"/>
              <a:ext cx="2715895" cy="97155"/>
            </a:xfrm>
            <a:custGeom>
              <a:avLst/>
              <a:gdLst/>
              <a:ahLst/>
              <a:cxnLst/>
              <a:rect l="l" t="t" r="r" b="b"/>
              <a:pathLst>
                <a:path w="2715894" h="97154">
                  <a:moveTo>
                    <a:pt x="96774" y="0"/>
                  </a:moveTo>
                  <a:lnTo>
                    <a:pt x="2715767" y="0"/>
                  </a:lnTo>
                </a:path>
                <a:path w="2715894" h="97154">
                  <a:moveTo>
                    <a:pt x="0" y="97155"/>
                  </a:moveTo>
                  <a:lnTo>
                    <a:pt x="2618232" y="97155"/>
                  </a:lnTo>
                </a:path>
              </a:pathLst>
            </a:custGeom>
            <a:ln w="12952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 descr=""/>
            <p:cNvSpPr/>
            <p:nvPr/>
          </p:nvSpPr>
          <p:spPr>
            <a:xfrm>
              <a:off x="12798552" y="7639812"/>
              <a:ext cx="2831465" cy="97790"/>
            </a:xfrm>
            <a:custGeom>
              <a:avLst/>
              <a:gdLst/>
              <a:ahLst/>
              <a:cxnLst/>
              <a:rect l="l" t="t" r="r" b="b"/>
              <a:pathLst>
                <a:path w="2831465" h="97790">
                  <a:moveTo>
                    <a:pt x="2792221" y="0"/>
                  </a:moveTo>
                  <a:lnTo>
                    <a:pt x="2831084" y="0"/>
                  </a:lnTo>
                </a:path>
                <a:path w="2831465" h="97790">
                  <a:moveTo>
                    <a:pt x="0" y="97282"/>
                  </a:moveTo>
                  <a:lnTo>
                    <a:pt x="75565" y="97282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 descr=""/>
            <p:cNvSpPr/>
            <p:nvPr/>
          </p:nvSpPr>
          <p:spPr>
            <a:xfrm>
              <a:off x="12874752" y="7737348"/>
              <a:ext cx="2715895" cy="97155"/>
            </a:xfrm>
            <a:custGeom>
              <a:avLst/>
              <a:gdLst/>
              <a:ahLst/>
              <a:cxnLst/>
              <a:rect l="l" t="t" r="r" b="b"/>
              <a:pathLst>
                <a:path w="2715894" h="97154">
                  <a:moveTo>
                    <a:pt x="96774" y="0"/>
                  </a:moveTo>
                  <a:lnTo>
                    <a:pt x="2715767" y="0"/>
                  </a:lnTo>
                </a:path>
                <a:path w="2715894" h="97154">
                  <a:moveTo>
                    <a:pt x="0" y="97154"/>
                  </a:moveTo>
                  <a:lnTo>
                    <a:pt x="2618232" y="97154"/>
                  </a:lnTo>
                </a:path>
              </a:pathLst>
            </a:custGeom>
            <a:ln w="12952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 descr=""/>
            <p:cNvSpPr/>
            <p:nvPr/>
          </p:nvSpPr>
          <p:spPr>
            <a:xfrm>
              <a:off x="12798552" y="7833360"/>
              <a:ext cx="2831465" cy="97155"/>
            </a:xfrm>
            <a:custGeom>
              <a:avLst/>
              <a:gdLst/>
              <a:ahLst/>
              <a:cxnLst/>
              <a:rect l="l" t="t" r="r" b="b"/>
              <a:pathLst>
                <a:path w="2831465" h="97154">
                  <a:moveTo>
                    <a:pt x="2792221" y="0"/>
                  </a:moveTo>
                  <a:lnTo>
                    <a:pt x="2831084" y="0"/>
                  </a:lnTo>
                </a:path>
                <a:path w="2831465" h="97154">
                  <a:moveTo>
                    <a:pt x="0" y="97155"/>
                  </a:moveTo>
                  <a:lnTo>
                    <a:pt x="75565" y="97155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 descr=""/>
            <p:cNvSpPr/>
            <p:nvPr/>
          </p:nvSpPr>
          <p:spPr>
            <a:xfrm>
              <a:off x="12970764" y="7930896"/>
              <a:ext cx="2620010" cy="0"/>
            </a:xfrm>
            <a:custGeom>
              <a:avLst/>
              <a:gdLst/>
              <a:ahLst/>
              <a:cxnLst/>
              <a:rect l="l" t="t" r="r" b="b"/>
              <a:pathLst>
                <a:path w="2620009" h="0">
                  <a:moveTo>
                    <a:pt x="0" y="0"/>
                  </a:moveTo>
                  <a:lnTo>
                    <a:pt x="2619501" y="0"/>
                  </a:lnTo>
                </a:path>
              </a:pathLst>
            </a:custGeom>
            <a:ln w="12952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 descr=""/>
            <p:cNvSpPr/>
            <p:nvPr/>
          </p:nvSpPr>
          <p:spPr>
            <a:xfrm>
              <a:off x="12825984" y="6382512"/>
              <a:ext cx="2776855" cy="1581785"/>
            </a:xfrm>
            <a:custGeom>
              <a:avLst/>
              <a:gdLst/>
              <a:ahLst/>
              <a:cxnLst/>
              <a:rect l="l" t="t" r="r" b="b"/>
              <a:pathLst>
                <a:path w="2776855" h="1581784">
                  <a:moveTo>
                    <a:pt x="60833" y="1581785"/>
                  </a:moveTo>
                  <a:lnTo>
                    <a:pt x="60833" y="1536319"/>
                  </a:lnTo>
                </a:path>
                <a:path w="2776855" h="1581784">
                  <a:moveTo>
                    <a:pt x="60833" y="1438910"/>
                  </a:moveTo>
                  <a:lnTo>
                    <a:pt x="60833" y="1342263"/>
                  </a:lnTo>
                </a:path>
                <a:path w="2776855" h="1581784">
                  <a:moveTo>
                    <a:pt x="60833" y="1245489"/>
                  </a:moveTo>
                  <a:lnTo>
                    <a:pt x="60833" y="1148080"/>
                  </a:lnTo>
                </a:path>
                <a:path w="2776855" h="1581784">
                  <a:moveTo>
                    <a:pt x="60833" y="1051306"/>
                  </a:moveTo>
                  <a:lnTo>
                    <a:pt x="60833" y="954658"/>
                  </a:lnTo>
                </a:path>
                <a:path w="2776855" h="1581784">
                  <a:moveTo>
                    <a:pt x="60833" y="857250"/>
                  </a:moveTo>
                  <a:lnTo>
                    <a:pt x="60833" y="760476"/>
                  </a:lnTo>
                </a:path>
                <a:path w="2776855" h="1581784">
                  <a:moveTo>
                    <a:pt x="60833" y="663829"/>
                  </a:moveTo>
                  <a:lnTo>
                    <a:pt x="60833" y="566292"/>
                  </a:lnTo>
                </a:path>
                <a:path w="2776855" h="1581784">
                  <a:moveTo>
                    <a:pt x="60833" y="469646"/>
                  </a:moveTo>
                  <a:lnTo>
                    <a:pt x="60833" y="372872"/>
                  </a:lnTo>
                </a:path>
                <a:path w="2776855" h="1581784">
                  <a:moveTo>
                    <a:pt x="60833" y="276225"/>
                  </a:moveTo>
                  <a:lnTo>
                    <a:pt x="60833" y="178815"/>
                  </a:lnTo>
                </a:path>
                <a:path w="2776855" h="1581784">
                  <a:moveTo>
                    <a:pt x="60833" y="82041"/>
                  </a:moveTo>
                  <a:lnTo>
                    <a:pt x="60833" y="5841"/>
                  </a:lnTo>
                </a:path>
                <a:path w="2776855" h="1581784">
                  <a:moveTo>
                    <a:pt x="157607" y="1536319"/>
                  </a:moveTo>
                  <a:lnTo>
                    <a:pt x="157607" y="1438910"/>
                  </a:lnTo>
                </a:path>
                <a:path w="2776855" h="1581784">
                  <a:moveTo>
                    <a:pt x="157607" y="1342263"/>
                  </a:moveTo>
                  <a:lnTo>
                    <a:pt x="157607" y="1245489"/>
                  </a:lnTo>
                </a:path>
                <a:path w="2776855" h="1581784">
                  <a:moveTo>
                    <a:pt x="157607" y="1148080"/>
                  </a:moveTo>
                  <a:lnTo>
                    <a:pt x="157607" y="1051306"/>
                  </a:lnTo>
                </a:path>
                <a:path w="2776855" h="1581784">
                  <a:moveTo>
                    <a:pt x="157607" y="954658"/>
                  </a:moveTo>
                  <a:lnTo>
                    <a:pt x="157607" y="857250"/>
                  </a:lnTo>
                </a:path>
                <a:path w="2776855" h="1581784">
                  <a:moveTo>
                    <a:pt x="157607" y="760476"/>
                  </a:moveTo>
                  <a:lnTo>
                    <a:pt x="157607" y="663829"/>
                  </a:lnTo>
                </a:path>
                <a:path w="2776855" h="1581784">
                  <a:moveTo>
                    <a:pt x="157607" y="566292"/>
                  </a:moveTo>
                  <a:lnTo>
                    <a:pt x="157607" y="469646"/>
                  </a:lnTo>
                </a:path>
                <a:path w="2776855" h="1581784">
                  <a:moveTo>
                    <a:pt x="157607" y="372872"/>
                  </a:moveTo>
                  <a:lnTo>
                    <a:pt x="157607" y="276225"/>
                  </a:lnTo>
                </a:path>
                <a:path w="2776855" h="1581784">
                  <a:moveTo>
                    <a:pt x="157607" y="178815"/>
                  </a:moveTo>
                  <a:lnTo>
                    <a:pt x="157607" y="82041"/>
                  </a:lnTo>
                </a:path>
                <a:path w="2776855" h="1581784">
                  <a:moveTo>
                    <a:pt x="254381" y="1581785"/>
                  </a:moveTo>
                  <a:lnTo>
                    <a:pt x="254381" y="1536319"/>
                  </a:lnTo>
                </a:path>
                <a:path w="2776855" h="1581784">
                  <a:moveTo>
                    <a:pt x="254381" y="1438910"/>
                  </a:moveTo>
                  <a:lnTo>
                    <a:pt x="254381" y="1342263"/>
                  </a:lnTo>
                </a:path>
                <a:path w="2776855" h="1581784">
                  <a:moveTo>
                    <a:pt x="254381" y="1245489"/>
                  </a:moveTo>
                  <a:lnTo>
                    <a:pt x="254381" y="1148080"/>
                  </a:lnTo>
                </a:path>
                <a:path w="2776855" h="1581784">
                  <a:moveTo>
                    <a:pt x="254381" y="1051306"/>
                  </a:moveTo>
                  <a:lnTo>
                    <a:pt x="254381" y="954658"/>
                  </a:lnTo>
                </a:path>
                <a:path w="2776855" h="1581784">
                  <a:moveTo>
                    <a:pt x="254381" y="857250"/>
                  </a:moveTo>
                  <a:lnTo>
                    <a:pt x="254381" y="760476"/>
                  </a:lnTo>
                </a:path>
                <a:path w="2776855" h="1581784">
                  <a:moveTo>
                    <a:pt x="254381" y="663829"/>
                  </a:moveTo>
                  <a:lnTo>
                    <a:pt x="254381" y="566292"/>
                  </a:lnTo>
                </a:path>
                <a:path w="2776855" h="1581784">
                  <a:moveTo>
                    <a:pt x="254381" y="469646"/>
                  </a:moveTo>
                  <a:lnTo>
                    <a:pt x="254381" y="372872"/>
                  </a:lnTo>
                </a:path>
                <a:path w="2776855" h="1581784">
                  <a:moveTo>
                    <a:pt x="254381" y="276225"/>
                  </a:moveTo>
                  <a:lnTo>
                    <a:pt x="254381" y="178815"/>
                  </a:lnTo>
                </a:path>
                <a:path w="2776855" h="1581784">
                  <a:moveTo>
                    <a:pt x="254381" y="82041"/>
                  </a:moveTo>
                  <a:lnTo>
                    <a:pt x="254381" y="5841"/>
                  </a:lnTo>
                </a:path>
                <a:path w="2776855" h="1581784">
                  <a:moveTo>
                    <a:pt x="351917" y="1536319"/>
                  </a:moveTo>
                  <a:lnTo>
                    <a:pt x="351917" y="1438910"/>
                  </a:lnTo>
                </a:path>
                <a:path w="2776855" h="1581784">
                  <a:moveTo>
                    <a:pt x="351917" y="1342263"/>
                  </a:moveTo>
                  <a:lnTo>
                    <a:pt x="351917" y="1245489"/>
                  </a:lnTo>
                </a:path>
                <a:path w="2776855" h="1581784">
                  <a:moveTo>
                    <a:pt x="351917" y="1148080"/>
                  </a:moveTo>
                  <a:lnTo>
                    <a:pt x="351917" y="1051306"/>
                  </a:lnTo>
                </a:path>
                <a:path w="2776855" h="1581784">
                  <a:moveTo>
                    <a:pt x="351917" y="954658"/>
                  </a:moveTo>
                  <a:lnTo>
                    <a:pt x="351917" y="857250"/>
                  </a:lnTo>
                </a:path>
                <a:path w="2776855" h="1581784">
                  <a:moveTo>
                    <a:pt x="351917" y="760476"/>
                  </a:moveTo>
                  <a:lnTo>
                    <a:pt x="351917" y="663829"/>
                  </a:lnTo>
                </a:path>
                <a:path w="2776855" h="1581784">
                  <a:moveTo>
                    <a:pt x="351917" y="566292"/>
                  </a:moveTo>
                  <a:lnTo>
                    <a:pt x="351917" y="469646"/>
                  </a:lnTo>
                </a:path>
                <a:path w="2776855" h="1581784">
                  <a:moveTo>
                    <a:pt x="351917" y="372872"/>
                  </a:moveTo>
                  <a:lnTo>
                    <a:pt x="351917" y="276225"/>
                  </a:lnTo>
                </a:path>
                <a:path w="2776855" h="1581784">
                  <a:moveTo>
                    <a:pt x="351917" y="178815"/>
                  </a:moveTo>
                  <a:lnTo>
                    <a:pt x="351917" y="82041"/>
                  </a:lnTo>
                </a:path>
                <a:path w="2776855" h="1581784">
                  <a:moveTo>
                    <a:pt x="448691" y="1581785"/>
                  </a:moveTo>
                  <a:lnTo>
                    <a:pt x="448691" y="1536319"/>
                  </a:lnTo>
                </a:path>
                <a:path w="2776855" h="1581784">
                  <a:moveTo>
                    <a:pt x="448691" y="1438910"/>
                  </a:moveTo>
                  <a:lnTo>
                    <a:pt x="448691" y="1342263"/>
                  </a:lnTo>
                </a:path>
                <a:path w="2776855" h="1581784">
                  <a:moveTo>
                    <a:pt x="448691" y="1245489"/>
                  </a:moveTo>
                  <a:lnTo>
                    <a:pt x="448691" y="1148080"/>
                  </a:lnTo>
                </a:path>
                <a:path w="2776855" h="1581784">
                  <a:moveTo>
                    <a:pt x="448691" y="1051306"/>
                  </a:moveTo>
                  <a:lnTo>
                    <a:pt x="448691" y="954658"/>
                  </a:lnTo>
                </a:path>
                <a:path w="2776855" h="1581784">
                  <a:moveTo>
                    <a:pt x="448691" y="857250"/>
                  </a:moveTo>
                  <a:lnTo>
                    <a:pt x="448691" y="760476"/>
                  </a:lnTo>
                </a:path>
                <a:path w="2776855" h="1581784">
                  <a:moveTo>
                    <a:pt x="448691" y="663829"/>
                  </a:moveTo>
                  <a:lnTo>
                    <a:pt x="448691" y="566292"/>
                  </a:lnTo>
                </a:path>
                <a:path w="2776855" h="1581784">
                  <a:moveTo>
                    <a:pt x="448691" y="469646"/>
                  </a:moveTo>
                  <a:lnTo>
                    <a:pt x="448691" y="372872"/>
                  </a:lnTo>
                </a:path>
                <a:path w="2776855" h="1581784">
                  <a:moveTo>
                    <a:pt x="448691" y="276225"/>
                  </a:moveTo>
                  <a:lnTo>
                    <a:pt x="448691" y="178815"/>
                  </a:lnTo>
                </a:path>
                <a:path w="2776855" h="1581784">
                  <a:moveTo>
                    <a:pt x="448691" y="82041"/>
                  </a:moveTo>
                  <a:lnTo>
                    <a:pt x="448691" y="5841"/>
                  </a:lnTo>
                </a:path>
                <a:path w="2776855" h="1581784">
                  <a:moveTo>
                    <a:pt x="545464" y="1536319"/>
                  </a:moveTo>
                  <a:lnTo>
                    <a:pt x="545464" y="1438910"/>
                  </a:lnTo>
                </a:path>
                <a:path w="2776855" h="1581784">
                  <a:moveTo>
                    <a:pt x="545464" y="1342263"/>
                  </a:moveTo>
                  <a:lnTo>
                    <a:pt x="545464" y="1245489"/>
                  </a:lnTo>
                </a:path>
                <a:path w="2776855" h="1581784">
                  <a:moveTo>
                    <a:pt x="545464" y="1148080"/>
                  </a:moveTo>
                  <a:lnTo>
                    <a:pt x="545464" y="1051306"/>
                  </a:lnTo>
                </a:path>
                <a:path w="2776855" h="1581784">
                  <a:moveTo>
                    <a:pt x="545464" y="954658"/>
                  </a:moveTo>
                  <a:lnTo>
                    <a:pt x="545464" y="857250"/>
                  </a:lnTo>
                </a:path>
                <a:path w="2776855" h="1581784">
                  <a:moveTo>
                    <a:pt x="545464" y="760476"/>
                  </a:moveTo>
                  <a:lnTo>
                    <a:pt x="545464" y="663829"/>
                  </a:lnTo>
                </a:path>
                <a:path w="2776855" h="1581784">
                  <a:moveTo>
                    <a:pt x="545464" y="566292"/>
                  </a:moveTo>
                  <a:lnTo>
                    <a:pt x="545464" y="469646"/>
                  </a:lnTo>
                </a:path>
                <a:path w="2776855" h="1581784">
                  <a:moveTo>
                    <a:pt x="545464" y="372872"/>
                  </a:moveTo>
                  <a:lnTo>
                    <a:pt x="545464" y="276225"/>
                  </a:lnTo>
                </a:path>
                <a:path w="2776855" h="1581784">
                  <a:moveTo>
                    <a:pt x="545464" y="178815"/>
                  </a:moveTo>
                  <a:lnTo>
                    <a:pt x="545464" y="82041"/>
                  </a:lnTo>
                </a:path>
                <a:path w="2776855" h="1581784">
                  <a:moveTo>
                    <a:pt x="642239" y="1581785"/>
                  </a:moveTo>
                  <a:lnTo>
                    <a:pt x="642239" y="1536319"/>
                  </a:lnTo>
                </a:path>
                <a:path w="2776855" h="1581784">
                  <a:moveTo>
                    <a:pt x="642239" y="1438910"/>
                  </a:moveTo>
                  <a:lnTo>
                    <a:pt x="642239" y="1342263"/>
                  </a:lnTo>
                </a:path>
                <a:path w="2776855" h="1581784">
                  <a:moveTo>
                    <a:pt x="642239" y="1245489"/>
                  </a:moveTo>
                  <a:lnTo>
                    <a:pt x="642239" y="1148080"/>
                  </a:lnTo>
                </a:path>
                <a:path w="2776855" h="1581784">
                  <a:moveTo>
                    <a:pt x="642239" y="1051306"/>
                  </a:moveTo>
                  <a:lnTo>
                    <a:pt x="642239" y="954658"/>
                  </a:lnTo>
                </a:path>
                <a:path w="2776855" h="1581784">
                  <a:moveTo>
                    <a:pt x="642239" y="857250"/>
                  </a:moveTo>
                  <a:lnTo>
                    <a:pt x="642239" y="760476"/>
                  </a:lnTo>
                </a:path>
                <a:path w="2776855" h="1581784">
                  <a:moveTo>
                    <a:pt x="642239" y="663829"/>
                  </a:moveTo>
                  <a:lnTo>
                    <a:pt x="642239" y="566292"/>
                  </a:lnTo>
                </a:path>
                <a:path w="2776855" h="1581784">
                  <a:moveTo>
                    <a:pt x="642239" y="469646"/>
                  </a:moveTo>
                  <a:lnTo>
                    <a:pt x="642239" y="372872"/>
                  </a:lnTo>
                </a:path>
                <a:path w="2776855" h="1581784">
                  <a:moveTo>
                    <a:pt x="642239" y="276225"/>
                  </a:moveTo>
                  <a:lnTo>
                    <a:pt x="642239" y="178815"/>
                  </a:lnTo>
                </a:path>
                <a:path w="2776855" h="1581784">
                  <a:moveTo>
                    <a:pt x="642239" y="82041"/>
                  </a:moveTo>
                  <a:lnTo>
                    <a:pt x="642239" y="5841"/>
                  </a:lnTo>
                </a:path>
                <a:path w="2776855" h="1581784">
                  <a:moveTo>
                    <a:pt x="739775" y="1536319"/>
                  </a:moveTo>
                  <a:lnTo>
                    <a:pt x="739775" y="1438910"/>
                  </a:lnTo>
                </a:path>
                <a:path w="2776855" h="1581784">
                  <a:moveTo>
                    <a:pt x="739775" y="1342263"/>
                  </a:moveTo>
                  <a:lnTo>
                    <a:pt x="739775" y="1245489"/>
                  </a:lnTo>
                </a:path>
                <a:path w="2776855" h="1581784">
                  <a:moveTo>
                    <a:pt x="739775" y="1148080"/>
                  </a:moveTo>
                  <a:lnTo>
                    <a:pt x="739775" y="1051306"/>
                  </a:lnTo>
                </a:path>
                <a:path w="2776855" h="1581784">
                  <a:moveTo>
                    <a:pt x="739775" y="954658"/>
                  </a:moveTo>
                  <a:lnTo>
                    <a:pt x="739775" y="857250"/>
                  </a:lnTo>
                </a:path>
                <a:path w="2776855" h="1581784">
                  <a:moveTo>
                    <a:pt x="739775" y="760476"/>
                  </a:moveTo>
                  <a:lnTo>
                    <a:pt x="739775" y="663829"/>
                  </a:lnTo>
                </a:path>
                <a:path w="2776855" h="1581784">
                  <a:moveTo>
                    <a:pt x="739775" y="566292"/>
                  </a:moveTo>
                  <a:lnTo>
                    <a:pt x="739775" y="469646"/>
                  </a:lnTo>
                </a:path>
                <a:path w="2776855" h="1581784">
                  <a:moveTo>
                    <a:pt x="739775" y="372872"/>
                  </a:moveTo>
                  <a:lnTo>
                    <a:pt x="739775" y="276225"/>
                  </a:lnTo>
                </a:path>
                <a:path w="2776855" h="1581784">
                  <a:moveTo>
                    <a:pt x="739775" y="178815"/>
                  </a:moveTo>
                  <a:lnTo>
                    <a:pt x="739775" y="82041"/>
                  </a:lnTo>
                </a:path>
                <a:path w="2776855" h="1581784">
                  <a:moveTo>
                    <a:pt x="836549" y="1581785"/>
                  </a:moveTo>
                  <a:lnTo>
                    <a:pt x="836549" y="1536319"/>
                  </a:lnTo>
                </a:path>
                <a:path w="2776855" h="1581784">
                  <a:moveTo>
                    <a:pt x="836549" y="1438910"/>
                  </a:moveTo>
                  <a:lnTo>
                    <a:pt x="836549" y="1342263"/>
                  </a:lnTo>
                </a:path>
                <a:path w="2776855" h="1581784">
                  <a:moveTo>
                    <a:pt x="836549" y="1245489"/>
                  </a:moveTo>
                  <a:lnTo>
                    <a:pt x="836549" y="1148080"/>
                  </a:lnTo>
                </a:path>
                <a:path w="2776855" h="1581784">
                  <a:moveTo>
                    <a:pt x="836549" y="1051306"/>
                  </a:moveTo>
                  <a:lnTo>
                    <a:pt x="836549" y="954658"/>
                  </a:lnTo>
                </a:path>
                <a:path w="2776855" h="1581784">
                  <a:moveTo>
                    <a:pt x="836549" y="857250"/>
                  </a:moveTo>
                  <a:lnTo>
                    <a:pt x="836549" y="760476"/>
                  </a:lnTo>
                </a:path>
                <a:path w="2776855" h="1581784">
                  <a:moveTo>
                    <a:pt x="836549" y="663829"/>
                  </a:moveTo>
                  <a:lnTo>
                    <a:pt x="836549" y="566292"/>
                  </a:lnTo>
                </a:path>
                <a:path w="2776855" h="1581784">
                  <a:moveTo>
                    <a:pt x="836549" y="469646"/>
                  </a:moveTo>
                  <a:lnTo>
                    <a:pt x="836549" y="372872"/>
                  </a:lnTo>
                </a:path>
                <a:path w="2776855" h="1581784">
                  <a:moveTo>
                    <a:pt x="836549" y="276225"/>
                  </a:moveTo>
                  <a:lnTo>
                    <a:pt x="836549" y="178815"/>
                  </a:lnTo>
                </a:path>
                <a:path w="2776855" h="1581784">
                  <a:moveTo>
                    <a:pt x="836549" y="82041"/>
                  </a:moveTo>
                  <a:lnTo>
                    <a:pt x="836549" y="5841"/>
                  </a:lnTo>
                </a:path>
                <a:path w="2776855" h="1581784">
                  <a:moveTo>
                    <a:pt x="933323" y="1536319"/>
                  </a:moveTo>
                  <a:lnTo>
                    <a:pt x="933323" y="1438910"/>
                  </a:lnTo>
                </a:path>
                <a:path w="2776855" h="1581784">
                  <a:moveTo>
                    <a:pt x="933323" y="1342263"/>
                  </a:moveTo>
                  <a:lnTo>
                    <a:pt x="933323" y="1245489"/>
                  </a:lnTo>
                </a:path>
                <a:path w="2776855" h="1581784">
                  <a:moveTo>
                    <a:pt x="933323" y="1148080"/>
                  </a:moveTo>
                  <a:lnTo>
                    <a:pt x="933323" y="1051306"/>
                  </a:lnTo>
                </a:path>
                <a:path w="2776855" h="1581784">
                  <a:moveTo>
                    <a:pt x="933323" y="954658"/>
                  </a:moveTo>
                  <a:lnTo>
                    <a:pt x="933323" y="857250"/>
                  </a:lnTo>
                </a:path>
                <a:path w="2776855" h="1581784">
                  <a:moveTo>
                    <a:pt x="933323" y="760476"/>
                  </a:moveTo>
                  <a:lnTo>
                    <a:pt x="933323" y="663829"/>
                  </a:lnTo>
                </a:path>
                <a:path w="2776855" h="1581784">
                  <a:moveTo>
                    <a:pt x="933323" y="566292"/>
                  </a:moveTo>
                  <a:lnTo>
                    <a:pt x="933323" y="469646"/>
                  </a:lnTo>
                </a:path>
                <a:path w="2776855" h="1581784">
                  <a:moveTo>
                    <a:pt x="933323" y="372872"/>
                  </a:moveTo>
                  <a:lnTo>
                    <a:pt x="933323" y="276225"/>
                  </a:lnTo>
                </a:path>
                <a:path w="2776855" h="1581784">
                  <a:moveTo>
                    <a:pt x="933323" y="178815"/>
                  </a:moveTo>
                  <a:lnTo>
                    <a:pt x="933323" y="82041"/>
                  </a:lnTo>
                </a:path>
                <a:path w="2776855" h="1581784">
                  <a:moveTo>
                    <a:pt x="1030731" y="1581785"/>
                  </a:moveTo>
                  <a:lnTo>
                    <a:pt x="1030731" y="1536319"/>
                  </a:lnTo>
                </a:path>
                <a:path w="2776855" h="1581784">
                  <a:moveTo>
                    <a:pt x="1030731" y="1438910"/>
                  </a:moveTo>
                  <a:lnTo>
                    <a:pt x="1030731" y="1342263"/>
                  </a:lnTo>
                </a:path>
                <a:path w="2776855" h="1581784">
                  <a:moveTo>
                    <a:pt x="1030731" y="1245489"/>
                  </a:moveTo>
                  <a:lnTo>
                    <a:pt x="1030731" y="1148080"/>
                  </a:lnTo>
                </a:path>
                <a:path w="2776855" h="1581784">
                  <a:moveTo>
                    <a:pt x="1030731" y="1051306"/>
                  </a:moveTo>
                  <a:lnTo>
                    <a:pt x="1030731" y="954658"/>
                  </a:lnTo>
                </a:path>
                <a:path w="2776855" h="1581784">
                  <a:moveTo>
                    <a:pt x="1030731" y="857250"/>
                  </a:moveTo>
                  <a:lnTo>
                    <a:pt x="1030731" y="760476"/>
                  </a:lnTo>
                </a:path>
                <a:path w="2776855" h="1581784">
                  <a:moveTo>
                    <a:pt x="1030731" y="663829"/>
                  </a:moveTo>
                  <a:lnTo>
                    <a:pt x="1030731" y="566292"/>
                  </a:lnTo>
                </a:path>
                <a:path w="2776855" h="1581784">
                  <a:moveTo>
                    <a:pt x="1030731" y="469646"/>
                  </a:moveTo>
                  <a:lnTo>
                    <a:pt x="1030731" y="372872"/>
                  </a:lnTo>
                </a:path>
                <a:path w="2776855" h="1581784">
                  <a:moveTo>
                    <a:pt x="1030731" y="276225"/>
                  </a:moveTo>
                  <a:lnTo>
                    <a:pt x="1030731" y="178815"/>
                  </a:lnTo>
                </a:path>
                <a:path w="2776855" h="1581784">
                  <a:moveTo>
                    <a:pt x="1030731" y="82041"/>
                  </a:moveTo>
                  <a:lnTo>
                    <a:pt x="1030731" y="8762"/>
                  </a:lnTo>
                </a:path>
                <a:path w="2776855" h="1581784">
                  <a:moveTo>
                    <a:pt x="1127506" y="1536319"/>
                  </a:moveTo>
                  <a:lnTo>
                    <a:pt x="1127506" y="1438910"/>
                  </a:lnTo>
                </a:path>
                <a:path w="2776855" h="1581784">
                  <a:moveTo>
                    <a:pt x="1127506" y="1342263"/>
                  </a:moveTo>
                  <a:lnTo>
                    <a:pt x="1127506" y="1245489"/>
                  </a:lnTo>
                </a:path>
                <a:path w="2776855" h="1581784">
                  <a:moveTo>
                    <a:pt x="1127506" y="1148080"/>
                  </a:moveTo>
                  <a:lnTo>
                    <a:pt x="1127506" y="1051306"/>
                  </a:lnTo>
                </a:path>
                <a:path w="2776855" h="1581784">
                  <a:moveTo>
                    <a:pt x="1127506" y="954658"/>
                  </a:moveTo>
                  <a:lnTo>
                    <a:pt x="1127506" y="857250"/>
                  </a:lnTo>
                </a:path>
                <a:path w="2776855" h="1581784">
                  <a:moveTo>
                    <a:pt x="1127506" y="760476"/>
                  </a:moveTo>
                  <a:lnTo>
                    <a:pt x="1127506" y="663829"/>
                  </a:lnTo>
                </a:path>
                <a:path w="2776855" h="1581784">
                  <a:moveTo>
                    <a:pt x="1127506" y="566292"/>
                  </a:moveTo>
                  <a:lnTo>
                    <a:pt x="1127506" y="469646"/>
                  </a:lnTo>
                </a:path>
                <a:path w="2776855" h="1581784">
                  <a:moveTo>
                    <a:pt x="1127506" y="372872"/>
                  </a:moveTo>
                  <a:lnTo>
                    <a:pt x="1127506" y="276225"/>
                  </a:lnTo>
                </a:path>
                <a:path w="2776855" h="1581784">
                  <a:moveTo>
                    <a:pt x="1127506" y="178815"/>
                  </a:moveTo>
                  <a:lnTo>
                    <a:pt x="1127506" y="82041"/>
                  </a:lnTo>
                </a:path>
                <a:path w="2776855" h="1581784">
                  <a:moveTo>
                    <a:pt x="1224279" y="1581785"/>
                  </a:moveTo>
                  <a:lnTo>
                    <a:pt x="1224279" y="1536319"/>
                  </a:lnTo>
                </a:path>
                <a:path w="2776855" h="1581784">
                  <a:moveTo>
                    <a:pt x="1224279" y="1438910"/>
                  </a:moveTo>
                  <a:lnTo>
                    <a:pt x="1224279" y="1342263"/>
                  </a:lnTo>
                </a:path>
                <a:path w="2776855" h="1581784">
                  <a:moveTo>
                    <a:pt x="1224279" y="1245489"/>
                  </a:moveTo>
                  <a:lnTo>
                    <a:pt x="1224279" y="1148080"/>
                  </a:lnTo>
                </a:path>
                <a:path w="2776855" h="1581784">
                  <a:moveTo>
                    <a:pt x="1224279" y="1051306"/>
                  </a:moveTo>
                  <a:lnTo>
                    <a:pt x="1224279" y="954658"/>
                  </a:lnTo>
                </a:path>
                <a:path w="2776855" h="1581784">
                  <a:moveTo>
                    <a:pt x="1224279" y="857250"/>
                  </a:moveTo>
                  <a:lnTo>
                    <a:pt x="1224279" y="760476"/>
                  </a:lnTo>
                </a:path>
                <a:path w="2776855" h="1581784">
                  <a:moveTo>
                    <a:pt x="1224279" y="663829"/>
                  </a:moveTo>
                  <a:lnTo>
                    <a:pt x="1224279" y="566292"/>
                  </a:lnTo>
                </a:path>
                <a:path w="2776855" h="1581784">
                  <a:moveTo>
                    <a:pt x="1224279" y="469646"/>
                  </a:moveTo>
                  <a:lnTo>
                    <a:pt x="1224279" y="372872"/>
                  </a:lnTo>
                </a:path>
                <a:path w="2776855" h="1581784">
                  <a:moveTo>
                    <a:pt x="1224279" y="276225"/>
                  </a:moveTo>
                  <a:lnTo>
                    <a:pt x="1224279" y="178815"/>
                  </a:lnTo>
                </a:path>
                <a:path w="2776855" h="1581784">
                  <a:moveTo>
                    <a:pt x="1224279" y="82041"/>
                  </a:moveTo>
                  <a:lnTo>
                    <a:pt x="1224279" y="5841"/>
                  </a:lnTo>
                </a:path>
                <a:path w="2776855" h="1581784">
                  <a:moveTo>
                    <a:pt x="1321816" y="1536319"/>
                  </a:moveTo>
                  <a:lnTo>
                    <a:pt x="1321816" y="1438910"/>
                  </a:lnTo>
                </a:path>
                <a:path w="2776855" h="1581784">
                  <a:moveTo>
                    <a:pt x="1321816" y="1342263"/>
                  </a:moveTo>
                  <a:lnTo>
                    <a:pt x="1321816" y="1245489"/>
                  </a:lnTo>
                </a:path>
                <a:path w="2776855" h="1581784">
                  <a:moveTo>
                    <a:pt x="1321816" y="1148080"/>
                  </a:moveTo>
                  <a:lnTo>
                    <a:pt x="1321816" y="1051306"/>
                  </a:lnTo>
                </a:path>
                <a:path w="2776855" h="1581784">
                  <a:moveTo>
                    <a:pt x="1321816" y="954658"/>
                  </a:moveTo>
                  <a:lnTo>
                    <a:pt x="1321816" y="857250"/>
                  </a:lnTo>
                </a:path>
                <a:path w="2776855" h="1581784">
                  <a:moveTo>
                    <a:pt x="1321816" y="760476"/>
                  </a:moveTo>
                  <a:lnTo>
                    <a:pt x="1321816" y="663829"/>
                  </a:lnTo>
                </a:path>
                <a:path w="2776855" h="1581784">
                  <a:moveTo>
                    <a:pt x="1321816" y="566292"/>
                  </a:moveTo>
                  <a:lnTo>
                    <a:pt x="1321816" y="469646"/>
                  </a:lnTo>
                </a:path>
                <a:path w="2776855" h="1581784">
                  <a:moveTo>
                    <a:pt x="1321816" y="372872"/>
                  </a:moveTo>
                  <a:lnTo>
                    <a:pt x="1321816" y="276225"/>
                  </a:lnTo>
                </a:path>
                <a:path w="2776855" h="1581784">
                  <a:moveTo>
                    <a:pt x="1321816" y="178815"/>
                  </a:moveTo>
                  <a:lnTo>
                    <a:pt x="1321816" y="82041"/>
                  </a:lnTo>
                </a:path>
                <a:path w="2776855" h="1581784">
                  <a:moveTo>
                    <a:pt x="1418589" y="1581785"/>
                  </a:moveTo>
                  <a:lnTo>
                    <a:pt x="1418589" y="1536319"/>
                  </a:lnTo>
                </a:path>
                <a:path w="2776855" h="1581784">
                  <a:moveTo>
                    <a:pt x="1418589" y="1438910"/>
                  </a:moveTo>
                  <a:lnTo>
                    <a:pt x="1418589" y="1342263"/>
                  </a:lnTo>
                </a:path>
                <a:path w="2776855" h="1581784">
                  <a:moveTo>
                    <a:pt x="1418589" y="1245489"/>
                  </a:moveTo>
                  <a:lnTo>
                    <a:pt x="1418589" y="1148080"/>
                  </a:lnTo>
                </a:path>
                <a:path w="2776855" h="1581784">
                  <a:moveTo>
                    <a:pt x="1418589" y="1051306"/>
                  </a:moveTo>
                  <a:lnTo>
                    <a:pt x="1418589" y="954658"/>
                  </a:lnTo>
                </a:path>
                <a:path w="2776855" h="1581784">
                  <a:moveTo>
                    <a:pt x="1418589" y="857250"/>
                  </a:moveTo>
                  <a:lnTo>
                    <a:pt x="1418589" y="760476"/>
                  </a:lnTo>
                </a:path>
                <a:path w="2776855" h="1581784">
                  <a:moveTo>
                    <a:pt x="1418589" y="663829"/>
                  </a:moveTo>
                  <a:lnTo>
                    <a:pt x="1418589" y="566292"/>
                  </a:lnTo>
                </a:path>
                <a:path w="2776855" h="1581784">
                  <a:moveTo>
                    <a:pt x="1418589" y="469646"/>
                  </a:moveTo>
                  <a:lnTo>
                    <a:pt x="1418589" y="372872"/>
                  </a:lnTo>
                </a:path>
                <a:path w="2776855" h="1581784">
                  <a:moveTo>
                    <a:pt x="1418589" y="276225"/>
                  </a:moveTo>
                  <a:lnTo>
                    <a:pt x="1418589" y="178815"/>
                  </a:lnTo>
                </a:path>
                <a:path w="2776855" h="1581784">
                  <a:moveTo>
                    <a:pt x="1418589" y="82041"/>
                  </a:moveTo>
                  <a:lnTo>
                    <a:pt x="1418589" y="3683"/>
                  </a:lnTo>
                </a:path>
                <a:path w="2776855" h="1581784">
                  <a:moveTo>
                    <a:pt x="1515364" y="1536319"/>
                  </a:moveTo>
                  <a:lnTo>
                    <a:pt x="1515364" y="1438910"/>
                  </a:lnTo>
                </a:path>
                <a:path w="2776855" h="1581784">
                  <a:moveTo>
                    <a:pt x="1515364" y="1342263"/>
                  </a:moveTo>
                  <a:lnTo>
                    <a:pt x="1515364" y="1245489"/>
                  </a:lnTo>
                </a:path>
                <a:path w="2776855" h="1581784">
                  <a:moveTo>
                    <a:pt x="1515364" y="1148080"/>
                  </a:moveTo>
                  <a:lnTo>
                    <a:pt x="1515364" y="1051306"/>
                  </a:lnTo>
                </a:path>
                <a:path w="2776855" h="1581784">
                  <a:moveTo>
                    <a:pt x="1515364" y="954658"/>
                  </a:moveTo>
                  <a:lnTo>
                    <a:pt x="1515364" y="857250"/>
                  </a:lnTo>
                </a:path>
                <a:path w="2776855" h="1581784">
                  <a:moveTo>
                    <a:pt x="1515364" y="760476"/>
                  </a:moveTo>
                  <a:lnTo>
                    <a:pt x="1515364" y="663829"/>
                  </a:lnTo>
                </a:path>
                <a:path w="2776855" h="1581784">
                  <a:moveTo>
                    <a:pt x="1515364" y="566292"/>
                  </a:moveTo>
                  <a:lnTo>
                    <a:pt x="1515364" y="469646"/>
                  </a:lnTo>
                </a:path>
                <a:path w="2776855" h="1581784">
                  <a:moveTo>
                    <a:pt x="1515364" y="372872"/>
                  </a:moveTo>
                  <a:lnTo>
                    <a:pt x="1515364" y="276225"/>
                  </a:lnTo>
                </a:path>
                <a:path w="2776855" h="1581784">
                  <a:moveTo>
                    <a:pt x="1515364" y="178815"/>
                  </a:moveTo>
                  <a:lnTo>
                    <a:pt x="1515364" y="82041"/>
                  </a:lnTo>
                </a:path>
                <a:path w="2776855" h="1581784">
                  <a:moveTo>
                    <a:pt x="1612137" y="1581785"/>
                  </a:moveTo>
                  <a:lnTo>
                    <a:pt x="1612137" y="1536319"/>
                  </a:lnTo>
                </a:path>
                <a:path w="2776855" h="1581784">
                  <a:moveTo>
                    <a:pt x="1612137" y="1438910"/>
                  </a:moveTo>
                  <a:lnTo>
                    <a:pt x="1612137" y="1342263"/>
                  </a:lnTo>
                </a:path>
                <a:path w="2776855" h="1581784">
                  <a:moveTo>
                    <a:pt x="1612137" y="1245489"/>
                  </a:moveTo>
                  <a:lnTo>
                    <a:pt x="1612137" y="1148080"/>
                  </a:lnTo>
                </a:path>
                <a:path w="2776855" h="1581784">
                  <a:moveTo>
                    <a:pt x="1612137" y="1051306"/>
                  </a:moveTo>
                  <a:lnTo>
                    <a:pt x="1612137" y="954658"/>
                  </a:lnTo>
                </a:path>
                <a:path w="2776855" h="1581784">
                  <a:moveTo>
                    <a:pt x="1612137" y="857250"/>
                  </a:moveTo>
                  <a:lnTo>
                    <a:pt x="1612137" y="760476"/>
                  </a:lnTo>
                </a:path>
                <a:path w="2776855" h="1581784">
                  <a:moveTo>
                    <a:pt x="1612137" y="663829"/>
                  </a:moveTo>
                  <a:lnTo>
                    <a:pt x="1612137" y="566292"/>
                  </a:lnTo>
                </a:path>
                <a:path w="2776855" h="1581784">
                  <a:moveTo>
                    <a:pt x="1612137" y="469646"/>
                  </a:moveTo>
                  <a:lnTo>
                    <a:pt x="1612137" y="372872"/>
                  </a:lnTo>
                </a:path>
                <a:path w="2776855" h="1581784">
                  <a:moveTo>
                    <a:pt x="1612137" y="276225"/>
                  </a:moveTo>
                  <a:lnTo>
                    <a:pt x="1612137" y="178815"/>
                  </a:lnTo>
                </a:path>
                <a:path w="2776855" h="1581784">
                  <a:moveTo>
                    <a:pt x="1612137" y="82041"/>
                  </a:moveTo>
                  <a:lnTo>
                    <a:pt x="1612137" y="1524"/>
                  </a:lnTo>
                </a:path>
                <a:path w="2776855" h="1581784">
                  <a:moveTo>
                    <a:pt x="1709674" y="1536319"/>
                  </a:moveTo>
                  <a:lnTo>
                    <a:pt x="1709674" y="1438910"/>
                  </a:lnTo>
                </a:path>
                <a:path w="2776855" h="1581784">
                  <a:moveTo>
                    <a:pt x="1709674" y="1342263"/>
                  </a:moveTo>
                  <a:lnTo>
                    <a:pt x="1709674" y="1245489"/>
                  </a:lnTo>
                </a:path>
                <a:path w="2776855" h="1581784">
                  <a:moveTo>
                    <a:pt x="1709674" y="1148080"/>
                  </a:moveTo>
                  <a:lnTo>
                    <a:pt x="1709674" y="1051306"/>
                  </a:lnTo>
                </a:path>
                <a:path w="2776855" h="1581784">
                  <a:moveTo>
                    <a:pt x="1709674" y="954658"/>
                  </a:moveTo>
                  <a:lnTo>
                    <a:pt x="1709674" y="857250"/>
                  </a:lnTo>
                </a:path>
                <a:path w="2776855" h="1581784">
                  <a:moveTo>
                    <a:pt x="1709674" y="760476"/>
                  </a:moveTo>
                  <a:lnTo>
                    <a:pt x="1709674" y="663829"/>
                  </a:lnTo>
                </a:path>
                <a:path w="2776855" h="1581784">
                  <a:moveTo>
                    <a:pt x="1709674" y="566292"/>
                  </a:moveTo>
                  <a:lnTo>
                    <a:pt x="1709674" y="469646"/>
                  </a:lnTo>
                </a:path>
                <a:path w="2776855" h="1581784">
                  <a:moveTo>
                    <a:pt x="1709674" y="372872"/>
                  </a:moveTo>
                  <a:lnTo>
                    <a:pt x="1709674" y="276225"/>
                  </a:lnTo>
                </a:path>
                <a:path w="2776855" h="1581784">
                  <a:moveTo>
                    <a:pt x="1709674" y="178815"/>
                  </a:moveTo>
                  <a:lnTo>
                    <a:pt x="1709674" y="82041"/>
                  </a:lnTo>
                </a:path>
                <a:path w="2776855" h="1581784">
                  <a:moveTo>
                    <a:pt x="1806448" y="1581785"/>
                  </a:moveTo>
                  <a:lnTo>
                    <a:pt x="1806448" y="1536319"/>
                  </a:lnTo>
                </a:path>
                <a:path w="2776855" h="1581784">
                  <a:moveTo>
                    <a:pt x="1806448" y="1438910"/>
                  </a:moveTo>
                  <a:lnTo>
                    <a:pt x="1806448" y="1342263"/>
                  </a:lnTo>
                </a:path>
                <a:path w="2776855" h="1581784">
                  <a:moveTo>
                    <a:pt x="1806448" y="1245489"/>
                  </a:moveTo>
                  <a:lnTo>
                    <a:pt x="1806448" y="1148080"/>
                  </a:lnTo>
                </a:path>
                <a:path w="2776855" h="1581784">
                  <a:moveTo>
                    <a:pt x="1806448" y="1051306"/>
                  </a:moveTo>
                  <a:lnTo>
                    <a:pt x="1806448" y="954658"/>
                  </a:lnTo>
                </a:path>
                <a:path w="2776855" h="1581784">
                  <a:moveTo>
                    <a:pt x="1806448" y="857250"/>
                  </a:moveTo>
                  <a:lnTo>
                    <a:pt x="1806448" y="760476"/>
                  </a:lnTo>
                </a:path>
                <a:path w="2776855" h="1581784">
                  <a:moveTo>
                    <a:pt x="1806448" y="663829"/>
                  </a:moveTo>
                  <a:lnTo>
                    <a:pt x="1806448" y="566292"/>
                  </a:lnTo>
                </a:path>
                <a:path w="2776855" h="1581784">
                  <a:moveTo>
                    <a:pt x="1806448" y="469646"/>
                  </a:moveTo>
                  <a:lnTo>
                    <a:pt x="1806448" y="372872"/>
                  </a:lnTo>
                </a:path>
                <a:path w="2776855" h="1581784">
                  <a:moveTo>
                    <a:pt x="1806448" y="276225"/>
                  </a:moveTo>
                  <a:lnTo>
                    <a:pt x="1806448" y="178815"/>
                  </a:lnTo>
                </a:path>
                <a:path w="2776855" h="1581784">
                  <a:moveTo>
                    <a:pt x="1806448" y="82041"/>
                  </a:moveTo>
                  <a:lnTo>
                    <a:pt x="1806448" y="24129"/>
                  </a:lnTo>
                </a:path>
                <a:path w="2776855" h="1581784">
                  <a:moveTo>
                    <a:pt x="1903222" y="1536319"/>
                  </a:moveTo>
                  <a:lnTo>
                    <a:pt x="1903222" y="1438910"/>
                  </a:lnTo>
                </a:path>
                <a:path w="2776855" h="1581784">
                  <a:moveTo>
                    <a:pt x="1903222" y="1342263"/>
                  </a:moveTo>
                  <a:lnTo>
                    <a:pt x="1903222" y="1245489"/>
                  </a:lnTo>
                </a:path>
                <a:path w="2776855" h="1581784">
                  <a:moveTo>
                    <a:pt x="1903222" y="1148080"/>
                  </a:moveTo>
                  <a:lnTo>
                    <a:pt x="1903222" y="1051306"/>
                  </a:lnTo>
                </a:path>
                <a:path w="2776855" h="1581784">
                  <a:moveTo>
                    <a:pt x="1903222" y="954658"/>
                  </a:moveTo>
                  <a:lnTo>
                    <a:pt x="1903222" y="857250"/>
                  </a:lnTo>
                </a:path>
                <a:path w="2776855" h="1581784">
                  <a:moveTo>
                    <a:pt x="1903222" y="760476"/>
                  </a:moveTo>
                  <a:lnTo>
                    <a:pt x="1903222" y="663829"/>
                  </a:lnTo>
                </a:path>
                <a:path w="2776855" h="1581784">
                  <a:moveTo>
                    <a:pt x="1903222" y="566292"/>
                  </a:moveTo>
                  <a:lnTo>
                    <a:pt x="1903222" y="469646"/>
                  </a:lnTo>
                </a:path>
                <a:path w="2776855" h="1581784">
                  <a:moveTo>
                    <a:pt x="1903222" y="372872"/>
                  </a:moveTo>
                  <a:lnTo>
                    <a:pt x="1903222" y="276225"/>
                  </a:lnTo>
                </a:path>
                <a:path w="2776855" h="1581784">
                  <a:moveTo>
                    <a:pt x="1903222" y="178815"/>
                  </a:moveTo>
                  <a:lnTo>
                    <a:pt x="1903222" y="82041"/>
                  </a:lnTo>
                </a:path>
                <a:path w="2776855" h="1581784">
                  <a:moveTo>
                    <a:pt x="2000758" y="1581785"/>
                  </a:moveTo>
                  <a:lnTo>
                    <a:pt x="2000758" y="1536319"/>
                  </a:lnTo>
                </a:path>
                <a:path w="2776855" h="1581784">
                  <a:moveTo>
                    <a:pt x="2000758" y="1438910"/>
                  </a:moveTo>
                  <a:lnTo>
                    <a:pt x="2000758" y="1342263"/>
                  </a:lnTo>
                </a:path>
                <a:path w="2776855" h="1581784">
                  <a:moveTo>
                    <a:pt x="2000758" y="1245489"/>
                  </a:moveTo>
                  <a:lnTo>
                    <a:pt x="2000758" y="1148080"/>
                  </a:lnTo>
                </a:path>
                <a:path w="2776855" h="1581784">
                  <a:moveTo>
                    <a:pt x="2000758" y="1051306"/>
                  </a:moveTo>
                  <a:lnTo>
                    <a:pt x="2000758" y="954658"/>
                  </a:lnTo>
                </a:path>
                <a:path w="2776855" h="1581784">
                  <a:moveTo>
                    <a:pt x="2000758" y="857250"/>
                  </a:moveTo>
                  <a:lnTo>
                    <a:pt x="2000758" y="760476"/>
                  </a:lnTo>
                </a:path>
                <a:path w="2776855" h="1581784">
                  <a:moveTo>
                    <a:pt x="2000758" y="663829"/>
                  </a:moveTo>
                  <a:lnTo>
                    <a:pt x="2000758" y="566292"/>
                  </a:lnTo>
                </a:path>
                <a:path w="2776855" h="1581784">
                  <a:moveTo>
                    <a:pt x="2000758" y="469646"/>
                  </a:moveTo>
                  <a:lnTo>
                    <a:pt x="2000758" y="372872"/>
                  </a:lnTo>
                </a:path>
                <a:path w="2776855" h="1581784">
                  <a:moveTo>
                    <a:pt x="2000758" y="276225"/>
                  </a:moveTo>
                  <a:lnTo>
                    <a:pt x="2000758" y="178815"/>
                  </a:lnTo>
                </a:path>
                <a:path w="2776855" h="1581784">
                  <a:moveTo>
                    <a:pt x="2000758" y="82041"/>
                  </a:moveTo>
                  <a:lnTo>
                    <a:pt x="2000758" y="5841"/>
                  </a:lnTo>
                </a:path>
                <a:path w="2776855" h="1581784">
                  <a:moveTo>
                    <a:pt x="2097531" y="1536319"/>
                  </a:moveTo>
                  <a:lnTo>
                    <a:pt x="2097531" y="1438910"/>
                  </a:lnTo>
                </a:path>
                <a:path w="2776855" h="1581784">
                  <a:moveTo>
                    <a:pt x="2097531" y="1342263"/>
                  </a:moveTo>
                  <a:lnTo>
                    <a:pt x="2097531" y="1245489"/>
                  </a:lnTo>
                </a:path>
                <a:path w="2776855" h="1581784">
                  <a:moveTo>
                    <a:pt x="2097531" y="1148080"/>
                  </a:moveTo>
                  <a:lnTo>
                    <a:pt x="2097531" y="1051306"/>
                  </a:lnTo>
                </a:path>
                <a:path w="2776855" h="1581784">
                  <a:moveTo>
                    <a:pt x="2097531" y="954658"/>
                  </a:moveTo>
                  <a:lnTo>
                    <a:pt x="2097531" y="857250"/>
                  </a:lnTo>
                </a:path>
                <a:path w="2776855" h="1581784">
                  <a:moveTo>
                    <a:pt x="2097531" y="760476"/>
                  </a:moveTo>
                  <a:lnTo>
                    <a:pt x="2097531" y="663829"/>
                  </a:lnTo>
                </a:path>
                <a:path w="2776855" h="1581784">
                  <a:moveTo>
                    <a:pt x="2097531" y="566292"/>
                  </a:moveTo>
                  <a:lnTo>
                    <a:pt x="2097531" y="469646"/>
                  </a:lnTo>
                </a:path>
                <a:path w="2776855" h="1581784">
                  <a:moveTo>
                    <a:pt x="2097531" y="372872"/>
                  </a:moveTo>
                  <a:lnTo>
                    <a:pt x="2097531" y="276225"/>
                  </a:lnTo>
                </a:path>
                <a:path w="2776855" h="1581784">
                  <a:moveTo>
                    <a:pt x="2097531" y="178815"/>
                  </a:moveTo>
                  <a:lnTo>
                    <a:pt x="2097531" y="82041"/>
                  </a:lnTo>
                </a:path>
                <a:path w="2776855" h="1581784">
                  <a:moveTo>
                    <a:pt x="2194306" y="1581785"/>
                  </a:moveTo>
                  <a:lnTo>
                    <a:pt x="2194306" y="1536319"/>
                  </a:lnTo>
                </a:path>
                <a:path w="2776855" h="1581784">
                  <a:moveTo>
                    <a:pt x="2194306" y="1438910"/>
                  </a:moveTo>
                  <a:lnTo>
                    <a:pt x="2194306" y="1342263"/>
                  </a:lnTo>
                </a:path>
                <a:path w="2776855" h="1581784">
                  <a:moveTo>
                    <a:pt x="2194306" y="1245489"/>
                  </a:moveTo>
                  <a:lnTo>
                    <a:pt x="2194306" y="1148080"/>
                  </a:lnTo>
                </a:path>
                <a:path w="2776855" h="1581784">
                  <a:moveTo>
                    <a:pt x="2194306" y="1051306"/>
                  </a:moveTo>
                  <a:lnTo>
                    <a:pt x="2194306" y="954658"/>
                  </a:lnTo>
                </a:path>
                <a:path w="2776855" h="1581784">
                  <a:moveTo>
                    <a:pt x="2194306" y="857250"/>
                  </a:moveTo>
                  <a:lnTo>
                    <a:pt x="2194306" y="760476"/>
                  </a:lnTo>
                </a:path>
                <a:path w="2776855" h="1581784">
                  <a:moveTo>
                    <a:pt x="2194306" y="663829"/>
                  </a:moveTo>
                  <a:lnTo>
                    <a:pt x="2194306" y="566292"/>
                  </a:lnTo>
                </a:path>
                <a:path w="2776855" h="1581784">
                  <a:moveTo>
                    <a:pt x="2194306" y="469646"/>
                  </a:moveTo>
                  <a:lnTo>
                    <a:pt x="2194306" y="372872"/>
                  </a:lnTo>
                </a:path>
                <a:path w="2776855" h="1581784">
                  <a:moveTo>
                    <a:pt x="2194306" y="276225"/>
                  </a:moveTo>
                  <a:lnTo>
                    <a:pt x="2194306" y="178815"/>
                  </a:lnTo>
                </a:path>
                <a:path w="2776855" h="1581784">
                  <a:moveTo>
                    <a:pt x="2194306" y="82041"/>
                  </a:moveTo>
                  <a:lnTo>
                    <a:pt x="2194306" y="5841"/>
                  </a:lnTo>
                </a:path>
                <a:path w="2776855" h="1581784">
                  <a:moveTo>
                    <a:pt x="2291714" y="1536319"/>
                  </a:moveTo>
                  <a:lnTo>
                    <a:pt x="2291714" y="1438910"/>
                  </a:lnTo>
                </a:path>
                <a:path w="2776855" h="1581784">
                  <a:moveTo>
                    <a:pt x="2291714" y="1342263"/>
                  </a:moveTo>
                  <a:lnTo>
                    <a:pt x="2291714" y="1245489"/>
                  </a:lnTo>
                </a:path>
                <a:path w="2776855" h="1581784">
                  <a:moveTo>
                    <a:pt x="2291714" y="1148080"/>
                  </a:moveTo>
                  <a:lnTo>
                    <a:pt x="2291714" y="1051306"/>
                  </a:lnTo>
                </a:path>
                <a:path w="2776855" h="1581784">
                  <a:moveTo>
                    <a:pt x="2291714" y="954658"/>
                  </a:moveTo>
                  <a:lnTo>
                    <a:pt x="2291714" y="857250"/>
                  </a:lnTo>
                </a:path>
                <a:path w="2776855" h="1581784">
                  <a:moveTo>
                    <a:pt x="2291714" y="760476"/>
                  </a:moveTo>
                  <a:lnTo>
                    <a:pt x="2291714" y="663829"/>
                  </a:lnTo>
                </a:path>
                <a:path w="2776855" h="1581784">
                  <a:moveTo>
                    <a:pt x="2291714" y="566292"/>
                  </a:moveTo>
                  <a:lnTo>
                    <a:pt x="2291714" y="469646"/>
                  </a:lnTo>
                </a:path>
                <a:path w="2776855" h="1581784">
                  <a:moveTo>
                    <a:pt x="2291714" y="372872"/>
                  </a:moveTo>
                  <a:lnTo>
                    <a:pt x="2291714" y="276225"/>
                  </a:lnTo>
                </a:path>
                <a:path w="2776855" h="1581784">
                  <a:moveTo>
                    <a:pt x="2291714" y="178815"/>
                  </a:moveTo>
                  <a:lnTo>
                    <a:pt x="2291714" y="82041"/>
                  </a:lnTo>
                </a:path>
                <a:path w="2776855" h="1581784">
                  <a:moveTo>
                    <a:pt x="2388489" y="1581785"/>
                  </a:moveTo>
                  <a:lnTo>
                    <a:pt x="2388489" y="1536319"/>
                  </a:lnTo>
                </a:path>
                <a:path w="2776855" h="1581784">
                  <a:moveTo>
                    <a:pt x="2388489" y="1438910"/>
                  </a:moveTo>
                  <a:lnTo>
                    <a:pt x="2388489" y="1342263"/>
                  </a:lnTo>
                </a:path>
                <a:path w="2776855" h="1581784">
                  <a:moveTo>
                    <a:pt x="2388489" y="1245489"/>
                  </a:moveTo>
                  <a:lnTo>
                    <a:pt x="2388489" y="1148080"/>
                  </a:lnTo>
                </a:path>
                <a:path w="2776855" h="1581784">
                  <a:moveTo>
                    <a:pt x="2388489" y="1051306"/>
                  </a:moveTo>
                  <a:lnTo>
                    <a:pt x="2388489" y="954658"/>
                  </a:lnTo>
                </a:path>
                <a:path w="2776855" h="1581784">
                  <a:moveTo>
                    <a:pt x="2388489" y="857250"/>
                  </a:moveTo>
                  <a:lnTo>
                    <a:pt x="2388489" y="760476"/>
                  </a:lnTo>
                </a:path>
                <a:path w="2776855" h="1581784">
                  <a:moveTo>
                    <a:pt x="2388489" y="663829"/>
                  </a:moveTo>
                  <a:lnTo>
                    <a:pt x="2388489" y="566292"/>
                  </a:lnTo>
                </a:path>
                <a:path w="2776855" h="1581784">
                  <a:moveTo>
                    <a:pt x="2388489" y="469646"/>
                  </a:moveTo>
                  <a:lnTo>
                    <a:pt x="2388489" y="372872"/>
                  </a:lnTo>
                </a:path>
                <a:path w="2776855" h="1581784">
                  <a:moveTo>
                    <a:pt x="2388489" y="276225"/>
                  </a:moveTo>
                  <a:lnTo>
                    <a:pt x="2388489" y="178815"/>
                  </a:lnTo>
                </a:path>
                <a:path w="2776855" h="1581784">
                  <a:moveTo>
                    <a:pt x="2388489" y="82041"/>
                  </a:moveTo>
                  <a:lnTo>
                    <a:pt x="2388489" y="5841"/>
                  </a:lnTo>
                </a:path>
                <a:path w="2776855" h="1581784">
                  <a:moveTo>
                    <a:pt x="2485262" y="1536319"/>
                  </a:moveTo>
                  <a:lnTo>
                    <a:pt x="2485262" y="1438910"/>
                  </a:lnTo>
                </a:path>
                <a:path w="2776855" h="1581784">
                  <a:moveTo>
                    <a:pt x="2485262" y="1342263"/>
                  </a:moveTo>
                  <a:lnTo>
                    <a:pt x="2485262" y="1245489"/>
                  </a:lnTo>
                </a:path>
                <a:path w="2776855" h="1581784">
                  <a:moveTo>
                    <a:pt x="2485262" y="1148080"/>
                  </a:moveTo>
                  <a:lnTo>
                    <a:pt x="2485262" y="1051306"/>
                  </a:lnTo>
                </a:path>
                <a:path w="2776855" h="1581784">
                  <a:moveTo>
                    <a:pt x="2485262" y="954658"/>
                  </a:moveTo>
                  <a:lnTo>
                    <a:pt x="2485262" y="857250"/>
                  </a:lnTo>
                </a:path>
                <a:path w="2776855" h="1581784">
                  <a:moveTo>
                    <a:pt x="2485262" y="760476"/>
                  </a:moveTo>
                  <a:lnTo>
                    <a:pt x="2485262" y="663829"/>
                  </a:lnTo>
                </a:path>
                <a:path w="2776855" h="1581784">
                  <a:moveTo>
                    <a:pt x="2485262" y="566292"/>
                  </a:moveTo>
                  <a:lnTo>
                    <a:pt x="2485262" y="469646"/>
                  </a:lnTo>
                </a:path>
                <a:path w="2776855" h="1581784">
                  <a:moveTo>
                    <a:pt x="2485262" y="372872"/>
                  </a:moveTo>
                  <a:lnTo>
                    <a:pt x="2485262" y="276225"/>
                  </a:lnTo>
                </a:path>
                <a:path w="2776855" h="1581784">
                  <a:moveTo>
                    <a:pt x="2485262" y="178815"/>
                  </a:moveTo>
                  <a:lnTo>
                    <a:pt x="2485262" y="82041"/>
                  </a:lnTo>
                </a:path>
                <a:path w="2776855" h="1581784">
                  <a:moveTo>
                    <a:pt x="2582799" y="1581785"/>
                  </a:moveTo>
                  <a:lnTo>
                    <a:pt x="2582799" y="1536319"/>
                  </a:lnTo>
                </a:path>
                <a:path w="2776855" h="1581784">
                  <a:moveTo>
                    <a:pt x="2582799" y="1438910"/>
                  </a:moveTo>
                  <a:lnTo>
                    <a:pt x="2582799" y="1342263"/>
                  </a:lnTo>
                </a:path>
                <a:path w="2776855" h="1581784">
                  <a:moveTo>
                    <a:pt x="2582799" y="1245489"/>
                  </a:moveTo>
                  <a:lnTo>
                    <a:pt x="2582799" y="1148080"/>
                  </a:lnTo>
                </a:path>
                <a:path w="2776855" h="1581784">
                  <a:moveTo>
                    <a:pt x="2582799" y="1051306"/>
                  </a:moveTo>
                  <a:lnTo>
                    <a:pt x="2582799" y="954658"/>
                  </a:lnTo>
                </a:path>
                <a:path w="2776855" h="1581784">
                  <a:moveTo>
                    <a:pt x="2582799" y="857250"/>
                  </a:moveTo>
                  <a:lnTo>
                    <a:pt x="2582799" y="760476"/>
                  </a:lnTo>
                </a:path>
                <a:path w="2776855" h="1581784">
                  <a:moveTo>
                    <a:pt x="2582799" y="663829"/>
                  </a:moveTo>
                  <a:lnTo>
                    <a:pt x="2582799" y="566292"/>
                  </a:lnTo>
                </a:path>
                <a:path w="2776855" h="1581784">
                  <a:moveTo>
                    <a:pt x="2582799" y="469646"/>
                  </a:moveTo>
                  <a:lnTo>
                    <a:pt x="2582799" y="372872"/>
                  </a:lnTo>
                </a:path>
                <a:path w="2776855" h="1581784">
                  <a:moveTo>
                    <a:pt x="2582799" y="276225"/>
                  </a:moveTo>
                  <a:lnTo>
                    <a:pt x="2582799" y="178815"/>
                  </a:lnTo>
                </a:path>
                <a:path w="2776855" h="1581784">
                  <a:moveTo>
                    <a:pt x="2582799" y="82041"/>
                  </a:moveTo>
                  <a:lnTo>
                    <a:pt x="2582799" y="5841"/>
                  </a:lnTo>
                </a:path>
                <a:path w="2776855" h="1581784">
                  <a:moveTo>
                    <a:pt x="2679573" y="1536319"/>
                  </a:moveTo>
                  <a:lnTo>
                    <a:pt x="2679573" y="1438910"/>
                  </a:lnTo>
                </a:path>
                <a:path w="2776855" h="1581784">
                  <a:moveTo>
                    <a:pt x="2679573" y="1342263"/>
                  </a:moveTo>
                  <a:lnTo>
                    <a:pt x="2679573" y="1245489"/>
                  </a:lnTo>
                </a:path>
                <a:path w="2776855" h="1581784">
                  <a:moveTo>
                    <a:pt x="2679573" y="1148080"/>
                  </a:moveTo>
                  <a:lnTo>
                    <a:pt x="2679573" y="1051306"/>
                  </a:lnTo>
                </a:path>
                <a:path w="2776855" h="1581784">
                  <a:moveTo>
                    <a:pt x="2679573" y="954658"/>
                  </a:moveTo>
                  <a:lnTo>
                    <a:pt x="2679573" y="857250"/>
                  </a:lnTo>
                </a:path>
                <a:path w="2776855" h="1581784">
                  <a:moveTo>
                    <a:pt x="2679573" y="760476"/>
                  </a:moveTo>
                  <a:lnTo>
                    <a:pt x="2679573" y="663829"/>
                  </a:lnTo>
                </a:path>
                <a:path w="2776855" h="1581784">
                  <a:moveTo>
                    <a:pt x="2679573" y="566292"/>
                  </a:moveTo>
                  <a:lnTo>
                    <a:pt x="2679573" y="469646"/>
                  </a:lnTo>
                </a:path>
                <a:path w="2776855" h="1581784">
                  <a:moveTo>
                    <a:pt x="2679573" y="372872"/>
                  </a:moveTo>
                  <a:lnTo>
                    <a:pt x="2679573" y="276225"/>
                  </a:lnTo>
                </a:path>
                <a:path w="2776855" h="1581784">
                  <a:moveTo>
                    <a:pt x="2679573" y="178815"/>
                  </a:moveTo>
                  <a:lnTo>
                    <a:pt x="2679573" y="82041"/>
                  </a:lnTo>
                </a:path>
                <a:path w="2776855" h="1581784">
                  <a:moveTo>
                    <a:pt x="2776347" y="1581785"/>
                  </a:moveTo>
                  <a:lnTo>
                    <a:pt x="2776347" y="1536319"/>
                  </a:lnTo>
                </a:path>
                <a:path w="2776855" h="1581784">
                  <a:moveTo>
                    <a:pt x="2776347" y="1438910"/>
                  </a:moveTo>
                  <a:lnTo>
                    <a:pt x="2776347" y="1342263"/>
                  </a:lnTo>
                </a:path>
                <a:path w="2776855" h="1581784">
                  <a:moveTo>
                    <a:pt x="2776347" y="1245489"/>
                  </a:moveTo>
                  <a:lnTo>
                    <a:pt x="2776347" y="1148080"/>
                  </a:lnTo>
                </a:path>
                <a:path w="2776855" h="1581784">
                  <a:moveTo>
                    <a:pt x="2776347" y="1051306"/>
                  </a:moveTo>
                  <a:lnTo>
                    <a:pt x="2776347" y="954658"/>
                  </a:lnTo>
                </a:path>
                <a:path w="2776855" h="1581784">
                  <a:moveTo>
                    <a:pt x="2776347" y="857250"/>
                  </a:moveTo>
                  <a:lnTo>
                    <a:pt x="2776347" y="760476"/>
                  </a:lnTo>
                </a:path>
                <a:path w="2776855" h="1581784">
                  <a:moveTo>
                    <a:pt x="2776347" y="663829"/>
                  </a:moveTo>
                  <a:lnTo>
                    <a:pt x="2776347" y="566292"/>
                  </a:lnTo>
                </a:path>
                <a:path w="2776855" h="1581784">
                  <a:moveTo>
                    <a:pt x="2776347" y="469646"/>
                  </a:moveTo>
                  <a:lnTo>
                    <a:pt x="2776347" y="372872"/>
                  </a:lnTo>
                </a:path>
                <a:path w="2776855" h="1581784">
                  <a:moveTo>
                    <a:pt x="2776347" y="276225"/>
                  </a:moveTo>
                  <a:lnTo>
                    <a:pt x="2776347" y="178815"/>
                  </a:lnTo>
                </a:path>
                <a:path w="2776855" h="1581784">
                  <a:moveTo>
                    <a:pt x="2776347" y="82041"/>
                  </a:moveTo>
                  <a:lnTo>
                    <a:pt x="2776347" y="5841"/>
                  </a:lnTo>
                </a:path>
                <a:path w="2776855" h="1581784">
                  <a:moveTo>
                    <a:pt x="0" y="1536319"/>
                  </a:moveTo>
                  <a:lnTo>
                    <a:pt x="0" y="1438910"/>
                  </a:lnTo>
                </a:path>
                <a:path w="2776855" h="1581784">
                  <a:moveTo>
                    <a:pt x="0" y="1342263"/>
                  </a:moveTo>
                  <a:lnTo>
                    <a:pt x="0" y="1245489"/>
                  </a:lnTo>
                </a:path>
                <a:path w="2776855" h="1581784">
                  <a:moveTo>
                    <a:pt x="0" y="1148080"/>
                  </a:moveTo>
                  <a:lnTo>
                    <a:pt x="0" y="1051306"/>
                  </a:lnTo>
                </a:path>
                <a:path w="2776855" h="1581784">
                  <a:moveTo>
                    <a:pt x="0" y="954658"/>
                  </a:moveTo>
                  <a:lnTo>
                    <a:pt x="0" y="857250"/>
                  </a:lnTo>
                </a:path>
                <a:path w="2776855" h="1581784">
                  <a:moveTo>
                    <a:pt x="0" y="760476"/>
                  </a:moveTo>
                  <a:lnTo>
                    <a:pt x="0" y="663829"/>
                  </a:lnTo>
                </a:path>
                <a:path w="2776855" h="1581784">
                  <a:moveTo>
                    <a:pt x="0" y="566292"/>
                  </a:moveTo>
                  <a:lnTo>
                    <a:pt x="0" y="469646"/>
                  </a:lnTo>
                </a:path>
                <a:path w="2776855" h="1581784">
                  <a:moveTo>
                    <a:pt x="0" y="372872"/>
                  </a:moveTo>
                  <a:lnTo>
                    <a:pt x="0" y="276225"/>
                  </a:lnTo>
                </a:path>
                <a:path w="2776855" h="1581784">
                  <a:moveTo>
                    <a:pt x="0" y="178815"/>
                  </a:moveTo>
                  <a:lnTo>
                    <a:pt x="0" y="82041"/>
                  </a:lnTo>
                </a:path>
                <a:path w="2776855" h="1581784">
                  <a:moveTo>
                    <a:pt x="96774" y="1581785"/>
                  </a:moveTo>
                  <a:lnTo>
                    <a:pt x="96774" y="1536319"/>
                  </a:lnTo>
                </a:path>
                <a:path w="2776855" h="1581784">
                  <a:moveTo>
                    <a:pt x="96774" y="1438910"/>
                  </a:moveTo>
                  <a:lnTo>
                    <a:pt x="96774" y="1342263"/>
                  </a:lnTo>
                </a:path>
                <a:path w="2776855" h="1581784">
                  <a:moveTo>
                    <a:pt x="96774" y="1245489"/>
                  </a:moveTo>
                  <a:lnTo>
                    <a:pt x="96774" y="1148080"/>
                  </a:lnTo>
                </a:path>
                <a:path w="2776855" h="1581784">
                  <a:moveTo>
                    <a:pt x="96774" y="1051306"/>
                  </a:moveTo>
                  <a:lnTo>
                    <a:pt x="96774" y="954658"/>
                  </a:lnTo>
                </a:path>
                <a:path w="2776855" h="1581784">
                  <a:moveTo>
                    <a:pt x="96774" y="857250"/>
                  </a:moveTo>
                  <a:lnTo>
                    <a:pt x="96774" y="760476"/>
                  </a:lnTo>
                </a:path>
                <a:path w="2776855" h="1581784">
                  <a:moveTo>
                    <a:pt x="96774" y="663829"/>
                  </a:moveTo>
                  <a:lnTo>
                    <a:pt x="96774" y="566292"/>
                  </a:lnTo>
                </a:path>
                <a:path w="2776855" h="1581784">
                  <a:moveTo>
                    <a:pt x="96774" y="469646"/>
                  </a:moveTo>
                  <a:lnTo>
                    <a:pt x="96774" y="372872"/>
                  </a:lnTo>
                </a:path>
                <a:path w="2776855" h="1581784">
                  <a:moveTo>
                    <a:pt x="96774" y="276225"/>
                  </a:moveTo>
                  <a:lnTo>
                    <a:pt x="96774" y="178815"/>
                  </a:lnTo>
                </a:path>
                <a:path w="2776855" h="1581784">
                  <a:moveTo>
                    <a:pt x="96774" y="82041"/>
                  </a:moveTo>
                  <a:lnTo>
                    <a:pt x="96774" y="5841"/>
                  </a:lnTo>
                </a:path>
                <a:path w="2776855" h="1581784">
                  <a:moveTo>
                    <a:pt x="194310" y="1536319"/>
                  </a:moveTo>
                  <a:lnTo>
                    <a:pt x="194310" y="1438910"/>
                  </a:lnTo>
                </a:path>
                <a:path w="2776855" h="1581784">
                  <a:moveTo>
                    <a:pt x="194310" y="1342263"/>
                  </a:moveTo>
                  <a:lnTo>
                    <a:pt x="194310" y="1245489"/>
                  </a:lnTo>
                </a:path>
                <a:path w="2776855" h="1581784">
                  <a:moveTo>
                    <a:pt x="194310" y="1148080"/>
                  </a:moveTo>
                  <a:lnTo>
                    <a:pt x="194310" y="1051306"/>
                  </a:lnTo>
                </a:path>
                <a:path w="2776855" h="1581784">
                  <a:moveTo>
                    <a:pt x="194310" y="954658"/>
                  </a:moveTo>
                  <a:lnTo>
                    <a:pt x="194310" y="857250"/>
                  </a:lnTo>
                </a:path>
                <a:path w="2776855" h="1581784">
                  <a:moveTo>
                    <a:pt x="194310" y="760476"/>
                  </a:moveTo>
                  <a:lnTo>
                    <a:pt x="194310" y="663829"/>
                  </a:lnTo>
                </a:path>
                <a:path w="2776855" h="1581784">
                  <a:moveTo>
                    <a:pt x="194310" y="566292"/>
                  </a:moveTo>
                  <a:lnTo>
                    <a:pt x="194310" y="469646"/>
                  </a:lnTo>
                </a:path>
                <a:path w="2776855" h="1581784">
                  <a:moveTo>
                    <a:pt x="194310" y="372872"/>
                  </a:moveTo>
                  <a:lnTo>
                    <a:pt x="194310" y="276225"/>
                  </a:lnTo>
                </a:path>
                <a:path w="2776855" h="1581784">
                  <a:moveTo>
                    <a:pt x="194310" y="178815"/>
                  </a:moveTo>
                  <a:lnTo>
                    <a:pt x="194310" y="82041"/>
                  </a:lnTo>
                </a:path>
                <a:path w="2776855" h="1581784">
                  <a:moveTo>
                    <a:pt x="291083" y="1581785"/>
                  </a:moveTo>
                  <a:lnTo>
                    <a:pt x="291083" y="1536319"/>
                  </a:lnTo>
                </a:path>
                <a:path w="2776855" h="1581784">
                  <a:moveTo>
                    <a:pt x="291083" y="1438910"/>
                  </a:moveTo>
                  <a:lnTo>
                    <a:pt x="291083" y="1342263"/>
                  </a:lnTo>
                </a:path>
                <a:path w="2776855" h="1581784">
                  <a:moveTo>
                    <a:pt x="291083" y="1245489"/>
                  </a:moveTo>
                  <a:lnTo>
                    <a:pt x="291083" y="1148080"/>
                  </a:lnTo>
                </a:path>
                <a:path w="2776855" h="1581784">
                  <a:moveTo>
                    <a:pt x="291083" y="1051306"/>
                  </a:moveTo>
                  <a:lnTo>
                    <a:pt x="291083" y="954658"/>
                  </a:lnTo>
                </a:path>
                <a:path w="2776855" h="1581784">
                  <a:moveTo>
                    <a:pt x="291083" y="857250"/>
                  </a:moveTo>
                  <a:lnTo>
                    <a:pt x="291083" y="760476"/>
                  </a:lnTo>
                </a:path>
                <a:path w="2776855" h="1581784">
                  <a:moveTo>
                    <a:pt x="291083" y="663829"/>
                  </a:moveTo>
                  <a:lnTo>
                    <a:pt x="291083" y="566292"/>
                  </a:lnTo>
                </a:path>
                <a:path w="2776855" h="1581784">
                  <a:moveTo>
                    <a:pt x="291083" y="469646"/>
                  </a:moveTo>
                  <a:lnTo>
                    <a:pt x="291083" y="372872"/>
                  </a:lnTo>
                </a:path>
                <a:path w="2776855" h="1581784">
                  <a:moveTo>
                    <a:pt x="291083" y="276225"/>
                  </a:moveTo>
                  <a:lnTo>
                    <a:pt x="291083" y="178815"/>
                  </a:lnTo>
                </a:path>
                <a:path w="2776855" h="1581784">
                  <a:moveTo>
                    <a:pt x="291083" y="82041"/>
                  </a:moveTo>
                  <a:lnTo>
                    <a:pt x="291083" y="5841"/>
                  </a:lnTo>
                </a:path>
                <a:path w="2776855" h="1581784">
                  <a:moveTo>
                    <a:pt x="387858" y="1536319"/>
                  </a:moveTo>
                  <a:lnTo>
                    <a:pt x="387858" y="1438910"/>
                  </a:lnTo>
                </a:path>
                <a:path w="2776855" h="1581784">
                  <a:moveTo>
                    <a:pt x="387858" y="1342263"/>
                  </a:moveTo>
                  <a:lnTo>
                    <a:pt x="387858" y="1245489"/>
                  </a:lnTo>
                </a:path>
                <a:path w="2776855" h="1581784">
                  <a:moveTo>
                    <a:pt x="387858" y="1148080"/>
                  </a:moveTo>
                  <a:lnTo>
                    <a:pt x="387858" y="1051306"/>
                  </a:lnTo>
                </a:path>
                <a:path w="2776855" h="1581784">
                  <a:moveTo>
                    <a:pt x="387858" y="954658"/>
                  </a:moveTo>
                  <a:lnTo>
                    <a:pt x="387858" y="857250"/>
                  </a:lnTo>
                </a:path>
                <a:path w="2776855" h="1581784">
                  <a:moveTo>
                    <a:pt x="387858" y="760476"/>
                  </a:moveTo>
                  <a:lnTo>
                    <a:pt x="387858" y="663829"/>
                  </a:lnTo>
                </a:path>
                <a:path w="2776855" h="1581784">
                  <a:moveTo>
                    <a:pt x="387858" y="566292"/>
                  </a:moveTo>
                  <a:lnTo>
                    <a:pt x="387858" y="469646"/>
                  </a:lnTo>
                </a:path>
                <a:path w="2776855" h="1581784">
                  <a:moveTo>
                    <a:pt x="387858" y="372872"/>
                  </a:moveTo>
                  <a:lnTo>
                    <a:pt x="387858" y="276225"/>
                  </a:lnTo>
                </a:path>
                <a:path w="2776855" h="1581784">
                  <a:moveTo>
                    <a:pt x="387858" y="178815"/>
                  </a:moveTo>
                  <a:lnTo>
                    <a:pt x="387858" y="82041"/>
                  </a:lnTo>
                </a:path>
                <a:path w="2776855" h="1581784">
                  <a:moveTo>
                    <a:pt x="484631" y="1581785"/>
                  </a:moveTo>
                  <a:lnTo>
                    <a:pt x="484631" y="1536319"/>
                  </a:lnTo>
                </a:path>
                <a:path w="2776855" h="1581784">
                  <a:moveTo>
                    <a:pt x="484631" y="1438910"/>
                  </a:moveTo>
                  <a:lnTo>
                    <a:pt x="484631" y="1342263"/>
                  </a:lnTo>
                </a:path>
                <a:path w="2776855" h="1581784">
                  <a:moveTo>
                    <a:pt x="484631" y="1245489"/>
                  </a:moveTo>
                  <a:lnTo>
                    <a:pt x="484631" y="1148080"/>
                  </a:lnTo>
                </a:path>
                <a:path w="2776855" h="1581784">
                  <a:moveTo>
                    <a:pt x="484631" y="1051306"/>
                  </a:moveTo>
                  <a:lnTo>
                    <a:pt x="484631" y="954658"/>
                  </a:lnTo>
                </a:path>
                <a:path w="2776855" h="1581784">
                  <a:moveTo>
                    <a:pt x="484631" y="857250"/>
                  </a:moveTo>
                  <a:lnTo>
                    <a:pt x="484631" y="760476"/>
                  </a:lnTo>
                </a:path>
                <a:path w="2776855" h="1581784">
                  <a:moveTo>
                    <a:pt x="484631" y="663829"/>
                  </a:moveTo>
                  <a:lnTo>
                    <a:pt x="484631" y="566292"/>
                  </a:lnTo>
                </a:path>
                <a:path w="2776855" h="1581784">
                  <a:moveTo>
                    <a:pt x="484631" y="469646"/>
                  </a:moveTo>
                  <a:lnTo>
                    <a:pt x="484631" y="372872"/>
                  </a:lnTo>
                </a:path>
                <a:path w="2776855" h="1581784">
                  <a:moveTo>
                    <a:pt x="484631" y="276225"/>
                  </a:moveTo>
                  <a:lnTo>
                    <a:pt x="484631" y="178815"/>
                  </a:lnTo>
                </a:path>
                <a:path w="2776855" h="1581784">
                  <a:moveTo>
                    <a:pt x="484631" y="82041"/>
                  </a:moveTo>
                  <a:lnTo>
                    <a:pt x="484631" y="5841"/>
                  </a:lnTo>
                </a:path>
                <a:path w="2776855" h="1581784">
                  <a:moveTo>
                    <a:pt x="582041" y="1536319"/>
                  </a:moveTo>
                  <a:lnTo>
                    <a:pt x="582041" y="1438910"/>
                  </a:lnTo>
                </a:path>
                <a:path w="2776855" h="1581784">
                  <a:moveTo>
                    <a:pt x="582041" y="1342263"/>
                  </a:moveTo>
                  <a:lnTo>
                    <a:pt x="582041" y="1245489"/>
                  </a:lnTo>
                </a:path>
                <a:path w="2776855" h="1581784">
                  <a:moveTo>
                    <a:pt x="582041" y="1148080"/>
                  </a:moveTo>
                  <a:lnTo>
                    <a:pt x="582041" y="1051306"/>
                  </a:lnTo>
                </a:path>
                <a:path w="2776855" h="1581784">
                  <a:moveTo>
                    <a:pt x="582041" y="954658"/>
                  </a:moveTo>
                  <a:lnTo>
                    <a:pt x="582041" y="857250"/>
                  </a:lnTo>
                </a:path>
                <a:path w="2776855" h="1581784">
                  <a:moveTo>
                    <a:pt x="582041" y="760476"/>
                  </a:moveTo>
                  <a:lnTo>
                    <a:pt x="582041" y="663829"/>
                  </a:lnTo>
                </a:path>
                <a:path w="2776855" h="1581784">
                  <a:moveTo>
                    <a:pt x="582041" y="566292"/>
                  </a:moveTo>
                  <a:lnTo>
                    <a:pt x="582041" y="469646"/>
                  </a:lnTo>
                </a:path>
                <a:path w="2776855" h="1581784">
                  <a:moveTo>
                    <a:pt x="582041" y="372872"/>
                  </a:moveTo>
                  <a:lnTo>
                    <a:pt x="582041" y="276225"/>
                  </a:lnTo>
                </a:path>
                <a:path w="2776855" h="1581784">
                  <a:moveTo>
                    <a:pt x="582041" y="178815"/>
                  </a:moveTo>
                  <a:lnTo>
                    <a:pt x="582041" y="82041"/>
                  </a:lnTo>
                </a:path>
                <a:path w="2776855" h="1581784">
                  <a:moveTo>
                    <a:pt x="678814" y="1581785"/>
                  </a:moveTo>
                  <a:lnTo>
                    <a:pt x="678814" y="1536319"/>
                  </a:lnTo>
                </a:path>
                <a:path w="2776855" h="1581784">
                  <a:moveTo>
                    <a:pt x="678814" y="1438910"/>
                  </a:moveTo>
                  <a:lnTo>
                    <a:pt x="678814" y="1342263"/>
                  </a:lnTo>
                </a:path>
                <a:path w="2776855" h="1581784">
                  <a:moveTo>
                    <a:pt x="678814" y="1245489"/>
                  </a:moveTo>
                  <a:lnTo>
                    <a:pt x="678814" y="1148080"/>
                  </a:lnTo>
                </a:path>
                <a:path w="2776855" h="1581784">
                  <a:moveTo>
                    <a:pt x="678814" y="1051306"/>
                  </a:moveTo>
                  <a:lnTo>
                    <a:pt x="678814" y="954658"/>
                  </a:lnTo>
                </a:path>
                <a:path w="2776855" h="1581784">
                  <a:moveTo>
                    <a:pt x="678814" y="857250"/>
                  </a:moveTo>
                  <a:lnTo>
                    <a:pt x="678814" y="760476"/>
                  </a:lnTo>
                </a:path>
                <a:path w="2776855" h="1581784">
                  <a:moveTo>
                    <a:pt x="678814" y="663829"/>
                  </a:moveTo>
                  <a:lnTo>
                    <a:pt x="678814" y="566292"/>
                  </a:lnTo>
                </a:path>
                <a:path w="2776855" h="1581784">
                  <a:moveTo>
                    <a:pt x="678814" y="469646"/>
                  </a:moveTo>
                  <a:lnTo>
                    <a:pt x="678814" y="372872"/>
                  </a:lnTo>
                </a:path>
                <a:path w="2776855" h="1581784">
                  <a:moveTo>
                    <a:pt x="678814" y="276225"/>
                  </a:moveTo>
                  <a:lnTo>
                    <a:pt x="678814" y="178815"/>
                  </a:lnTo>
                </a:path>
                <a:path w="2776855" h="1581784">
                  <a:moveTo>
                    <a:pt x="678814" y="82041"/>
                  </a:moveTo>
                  <a:lnTo>
                    <a:pt x="678814" y="5841"/>
                  </a:lnTo>
                </a:path>
                <a:path w="2776855" h="1581784">
                  <a:moveTo>
                    <a:pt x="775589" y="1536319"/>
                  </a:moveTo>
                  <a:lnTo>
                    <a:pt x="775589" y="1438910"/>
                  </a:lnTo>
                </a:path>
                <a:path w="2776855" h="1581784">
                  <a:moveTo>
                    <a:pt x="775589" y="1342263"/>
                  </a:moveTo>
                  <a:lnTo>
                    <a:pt x="775589" y="1245489"/>
                  </a:lnTo>
                </a:path>
                <a:path w="2776855" h="1581784">
                  <a:moveTo>
                    <a:pt x="775589" y="1148080"/>
                  </a:moveTo>
                  <a:lnTo>
                    <a:pt x="775589" y="1051306"/>
                  </a:lnTo>
                </a:path>
                <a:path w="2776855" h="1581784">
                  <a:moveTo>
                    <a:pt x="775589" y="954658"/>
                  </a:moveTo>
                  <a:lnTo>
                    <a:pt x="775589" y="857250"/>
                  </a:lnTo>
                </a:path>
                <a:path w="2776855" h="1581784">
                  <a:moveTo>
                    <a:pt x="775589" y="760476"/>
                  </a:moveTo>
                  <a:lnTo>
                    <a:pt x="775589" y="663829"/>
                  </a:lnTo>
                </a:path>
                <a:path w="2776855" h="1581784">
                  <a:moveTo>
                    <a:pt x="775589" y="566292"/>
                  </a:moveTo>
                  <a:lnTo>
                    <a:pt x="775589" y="469646"/>
                  </a:lnTo>
                </a:path>
                <a:path w="2776855" h="1581784">
                  <a:moveTo>
                    <a:pt x="775589" y="372872"/>
                  </a:moveTo>
                  <a:lnTo>
                    <a:pt x="775589" y="276225"/>
                  </a:lnTo>
                </a:path>
                <a:path w="2776855" h="1581784">
                  <a:moveTo>
                    <a:pt x="775589" y="178815"/>
                  </a:moveTo>
                  <a:lnTo>
                    <a:pt x="775589" y="82041"/>
                  </a:lnTo>
                </a:path>
                <a:path w="2776855" h="1581784">
                  <a:moveTo>
                    <a:pt x="873125" y="1581785"/>
                  </a:moveTo>
                  <a:lnTo>
                    <a:pt x="873125" y="1536319"/>
                  </a:lnTo>
                </a:path>
                <a:path w="2776855" h="1581784">
                  <a:moveTo>
                    <a:pt x="873125" y="1438910"/>
                  </a:moveTo>
                  <a:lnTo>
                    <a:pt x="873125" y="1342263"/>
                  </a:lnTo>
                </a:path>
                <a:path w="2776855" h="1581784">
                  <a:moveTo>
                    <a:pt x="873125" y="1245489"/>
                  </a:moveTo>
                  <a:lnTo>
                    <a:pt x="873125" y="1148080"/>
                  </a:lnTo>
                </a:path>
                <a:path w="2776855" h="1581784">
                  <a:moveTo>
                    <a:pt x="873125" y="1051306"/>
                  </a:moveTo>
                  <a:lnTo>
                    <a:pt x="873125" y="954658"/>
                  </a:lnTo>
                </a:path>
                <a:path w="2776855" h="1581784">
                  <a:moveTo>
                    <a:pt x="873125" y="857250"/>
                  </a:moveTo>
                  <a:lnTo>
                    <a:pt x="873125" y="760476"/>
                  </a:lnTo>
                </a:path>
                <a:path w="2776855" h="1581784">
                  <a:moveTo>
                    <a:pt x="873125" y="663829"/>
                  </a:moveTo>
                  <a:lnTo>
                    <a:pt x="873125" y="566292"/>
                  </a:lnTo>
                </a:path>
                <a:path w="2776855" h="1581784">
                  <a:moveTo>
                    <a:pt x="873125" y="469646"/>
                  </a:moveTo>
                  <a:lnTo>
                    <a:pt x="873125" y="372872"/>
                  </a:lnTo>
                </a:path>
                <a:path w="2776855" h="1581784">
                  <a:moveTo>
                    <a:pt x="873125" y="276225"/>
                  </a:moveTo>
                  <a:lnTo>
                    <a:pt x="873125" y="178815"/>
                  </a:lnTo>
                </a:path>
                <a:path w="2776855" h="1581784">
                  <a:moveTo>
                    <a:pt x="873125" y="82041"/>
                  </a:moveTo>
                  <a:lnTo>
                    <a:pt x="873125" y="5841"/>
                  </a:lnTo>
                </a:path>
                <a:path w="2776855" h="1581784">
                  <a:moveTo>
                    <a:pt x="969899" y="1536319"/>
                  </a:moveTo>
                  <a:lnTo>
                    <a:pt x="969899" y="1438910"/>
                  </a:lnTo>
                </a:path>
                <a:path w="2776855" h="1581784">
                  <a:moveTo>
                    <a:pt x="969899" y="1342263"/>
                  </a:moveTo>
                  <a:lnTo>
                    <a:pt x="969899" y="1245489"/>
                  </a:lnTo>
                </a:path>
                <a:path w="2776855" h="1581784">
                  <a:moveTo>
                    <a:pt x="969899" y="1148080"/>
                  </a:moveTo>
                  <a:lnTo>
                    <a:pt x="969899" y="1051306"/>
                  </a:lnTo>
                </a:path>
                <a:path w="2776855" h="1581784">
                  <a:moveTo>
                    <a:pt x="969899" y="954658"/>
                  </a:moveTo>
                  <a:lnTo>
                    <a:pt x="969899" y="857250"/>
                  </a:lnTo>
                </a:path>
                <a:path w="2776855" h="1581784">
                  <a:moveTo>
                    <a:pt x="969899" y="760476"/>
                  </a:moveTo>
                  <a:lnTo>
                    <a:pt x="969899" y="663829"/>
                  </a:lnTo>
                </a:path>
                <a:path w="2776855" h="1581784">
                  <a:moveTo>
                    <a:pt x="969899" y="566292"/>
                  </a:moveTo>
                  <a:lnTo>
                    <a:pt x="969899" y="469646"/>
                  </a:lnTo>
                </a:path>
                <a:path w="2776855" h="1581784">
                  <a:moveTo>
                    <a:pt x="969899" y="372872"/>
                  </a:moveTo>
                  <a:lnTo>
                    <a:pt x="969899" y="276225"/>
                  </a:lnTo>
                </a:path>
                <a:path w="2776855" h="1581784">
                  <a:moveTo>
                    <a:pt x="969899" y="178815"/>
                  </a:moveTo>
                  <a:lnTo>
                    <a:pt x="969899" y="82041"/>
                  </a:lnTo>
                </a:path>
                <a:path w="2776855" h="1581784">
                  <a:moveTo>
                    <a:pt x="1066673" y="1581785"/>
                  </a:moveTo>
                  <a:lnTo>
                    <a:pt x="1066673" y="1536319"/>
                  </a:lnTo>
                </a:path>
                <a:path w="2776855" h="1581784">
                  <a:moveTo>
                    <a:pt x="1066673" y="1438910"/>
                  </a:moveTo>
                  <a:lnTo>
                    <a:pt x="1066673" y="1342263"/>
                  </a:lnTo>
                </a:path>
                <a:path w="2776855" h="1581784">
                  <a:moveTo>
                    <a:pt x="1066673" y="1245489"/>
                  </a:moveTo>
                  <a:lnTo>
                    <a:pt x="1066673" y="1148080"/>
                  </a:lnTo>
                </a:path>
                <a:path w="2776855" h="1581784">
                  <a:moveTo>
                    <a:pt x="1066673" y="1051306"/>
                  </a:moveTo>
                  <a:lnTo>
                    <a:pt x="1066673" y="954658"/>
                  </a:lnTo>
                </a:path>
                <a:path w="2776855" h="1581784">
                  <a:moveTo>
                    <a:pt x="1066673" y="857250"/>
                  </a:moveTo>
                  <a:lnTo>
                    <a:pt x="1066673" y="760476"/>
                  </a:lnTo>
                </a:path>
                <a:path w="2776855" h="1581784">
                  <a:moveTo>
                    <a:pt x="1066673" y="663829"/>
                  </a:moveTo>
                  <a:lnTo>
                    <a:pt x="1066673" y="566292"/>
                  </a:lnTo>
                </a:path>
                <a:path w="2776855" h="1581784">
                  <a:moveTo>
                    <a:pt x="1066673" y="469646"/>
                  </a:moveTo>
                  <a:lnTo>
                    <a:pt x="1066673" y="372872"/>
                  </a:lnTo>
                </a:path>
                <a:path w="2776855" h="1581784">
                  <a:moveTo>
                    <a:pt x="1066673" y="276225"/>
                  </a:moveTo>
                  <a:lnTo>
                    <a:pt x="1066673" y="178815"/>
                  </a:lnTo>
                </a:path>
                <a:path w="2776855" h="1581784">
                  <a:moveTo>
                    <a:pt x="1066673" y="82041"/>
                  </a:moveTo>
                  <a:lnTo>
                    <a:pt x="1066673" y="8000"/>
                  </a:lnTo>
                </a:path>
                <a:path w="2776855" h="1581784">
                  <a:moveTo>
                    <a:pt x="1164208" y="1536319"/>
                  </a:moveTo>
                  <a:lnTo>
                    <a:pt x="1164208" y="1438910"/>
                  </a:lnTo>
                </a:path>
                <a:path w="2776855" h="1581784">
                  <a:moveTo>
                    <a:pt x="1164208" y="1342263"/>
                  </a:moveTo>
                  <a:lnTo>
                    <a:pt x="1164208" y="1245489"/>
                  </a:lnTo>
                </a:path>
                <a:path w="2776855" h="1581784">
                  <a:moveTo>
                    <a:pt x="1164208" y="1148080"/>
                  </a:moveTo>
                  <a:lnTo>
                    <a:pt x="1164208" y="1051306"/>
                  </a:lnTo>
                </a:path>
                <a:path w="2776855" h="1581784">
                  <a:moveTo>
                    <a:pt x="1164208" y="954658"/>
                  </a:moveTo>
                  <a:lnTo>
                    <a:pt x="1164208" y="857250"/>
                  </a:lnTo>
                </a:path>
                <a:path w="2776855" h="1581784">
                  <a:moveTo>
                    <a:pt x="1164208" y="760476"/>
                  </a:moveTo>
                  <a:lnTo>
                    <a:pt x="1164208" y="663829"/>
                  </a:lnTo>
                </a:path>
                <a:path w="2776855" h="1581784">
                  <a:moveTo>
                    <a:pt x="1164208" y="566292"/>
                  </a:moveTo>
                  <a:lnTo>
                    <a:pt x="1164208" y="469646"/>
                  </a:lnTo>
                </a:path>
                <a:path w="2776855" h="1581784">
                  <a:moveTo>
                    <a:pt x="1164208" y="372872"/>
                  </a:moveTo>
                  <a:lnTo>
                    <a:pt x="1164208" y="276225"/>
                  </a:lnTo>
                </a:path>
                <a:path w="2776855" h="1581784">
                  <a:moveTo>
                    <a:pt x="1164208" y="178815"/>
                  </a:moveTo>
                  <a:lnTo>
                    <a:pt x="1164208" y="82041"/>
                  </a:lnTo>
                </a:path>
                <a:path w="2776855" h="1581784">
                  <a:moveTo>
                    <a:pt x="1260983" y="1581785"/>
                  </a:moveTo>
                  <a:lnTo>
                    <a:pt x="1260983" y="1536319"/>
                  </a:lnTo>
                </a:path>
                <a:path w="2776855" h="1581784">
                  <a:moveTo>
                    <a:pt x="1260983" y="1438910"/>
                  </a:moveTo>
                  <a:lnTo>
                    <a:pt x="1260983" y="1342263"/>
                  </a:lnTo>
                </a:path>
                <a:path w="2776855" h="1581784">
                  <a:moveTo>
                    <a:pt x="1260983" y="1245489"/>
                  </a:moveTo>
                  <a:lnTo>
                    <a:pt x="1260983" y="1148080"/>
                  </a:lnTo>
                </a:path>
                <a:path w="2776855" h="1581784">
                  <a:moveTo>
                    <a:pt x="1260983" y="1051306"/>
                  </a:moveTo>
                  <a:lnTo>
                    <a:pt x="1260983" y="954658"/>
                  </a:lnTo>
                </a:path>
                <a:path w="2776855" h="1581784">
                  <a:moveTo>
                    <a:pt x="1260983" y="857250"/>
                  </a:moveTo>
                  <a:lnTo>
                    <a:pt x="1260983" y="760476"/>
                  </a:lnTo>
                </a:path>
                <a:path w="2776855" h="1581784">
                  <a:moveTo>
                    <a:pt x="1260983" y="663829"/>
                  </a:moveTo>
                  <a:lnTo>
                    <a:pt x="1260983" y="566292"/>
                  </a:lnTo>
                </a:path>
                <a:path w="2776855" h="1581784">
                  <a:moveTo>
                    <a:pt x="1260983" y="469646"/>
                  </a:moveTo>
                  <a:lnTo>
                    <a:pt x="1260983" y="372872"/>
                  </a:lnTo>
                </a:path>
                <a:path w="2776855" h="1581784">
                  <a:moveTo>
                    <a:pt x="1260983" y="276225"/>
                  </a:moveTo>
                  <a:lnTo>
                    <a:pt x="1260983" y="178815"/>
                  </a:lnTo>
                </a:path>
                <a:path w="2776855" h="1581784">
                  <a:moveTo>
                    <a:pt x="1260983" y="82041"/>
                  </a:moveTo>
                  <a:lnTo>
                    <a:pt x="1260983" y="5841"/>
                  </a:lnTo>
                </a:path>
                <a:path w="2776855" h="1581784">
                  <a:moveTo>
                    <a:pt x="1357756" y="1536319"/>
                  </a:moveTo>
                  <a:lnTo>
                    <a:pt x="1357756" y="1438910"/>
                  </a:lnTo>
                </a:path>
                <a:path w="2776855" h="1581784">
                  <a:moveTo>
                    <a:pt x="1357756" y="1342263"/>
                  </a:moveTo>
                  <a:lnTo>
                    <a:pt x="1357756" y="1245489"/>
                  </a:lnTo>
                </a:path>
                <a:path w="2776855" h="1581784">
                  <a:moveTo>
                    <a:pt x="1357756" y="1148080"/>
                  </a:moveTo>
                  <a:lnTo>
                    <a:pt x="1357756" y="1051306"/>
                  </a:lnTo>
                </a:path>
                <a:path w="2776855" h="1581784">
                  <a:moveTo>
                    <a:pt x="1357756" y="954658"/>
                  </a:moveTo>
                  <a:lnTo>
                    <a:pt x="1357756" y="857250"/>
                  </a:lnTo>
                </a:path>
                <a:path w="2776855" h="1581784">
                  <a:moveTo>
                    <a:pt x="1357756" y="760476"/>
                  </a:moveTo>
                  <a:lnTo>
                    <a:pt x="1357756" y="663829"/>
                  </a:lnTo>
                </a:path>
                <a:path w="2776855" h="1581784">
                  <a:moveTo>
                    <a:pt x="1357756" y="566292"/>
                  </a:moveTo>
                  <a:lnTo>
                    <a:pt x="1357756" y="469646"/>
                  </a:lnTo>
                </a:path>
                <a:path w="2776855" h="1581784">
                  <a:moveTo>
                    <a:pt x="1357756" y="372872"/>
                  </a:moveTo>
                  <a:lnTo>
                    <a:pt x="1357756" y="276225"/>
                  </a:lnTo>
                </a:path>
                <a:path w="2776855" h="1581784">
                  <a:moveTo>
                    <a:pt x="1357756" y="178815"/>
                  </a:moveTo>
                  <a:lnTo>
                    <a:pt x="1357756" y="82041"/>
                  </a:lnTo>
                </a:path>
                <a:path w="2776855" h="1581784">
                  <a:moveTo>
                    <a:pt x="1454531" y="1581785"/>
                  </a:moveTo>
                  <a:lnTo>
                    <a:pt x="1454531" y="1536319"/>
                  </a:lnTo>
                </a:path>
                <a:path w="2776855" h="1581784">
                  <a:moveTo>
                    <a:pt x="1454531" y="1438910"/>
                  </a:moveTo>
                  <a:lnTo>
                    <a:pt x="1454531" y="1342263"/>
                  </a:lnTo>
                </a:path>
                <a:path w="2776855" h="1581784">
                  <a:moveTo>
                    <a:pt x="1454531" y="1245489"/>
                  </a:moveTo>
                  <a:lnTo>
                    <a:pt x="1454531" y="1148080"/>
                  </a:lnTo>
                </a:path>
                <a:path w="2776855" h="1581784">
                  <a:moveTo>
                    <a:pt x="1454531" y="1051306"/>
                  </a:moveTo>
                  <a:lnTo>
                    <a:pt x="1454531" y="954658"/>
                  </a:lnTo>
                </a:path>
                <a:path w="2776855" h="1581784">
                  <a:moveTo>
                    <a:pt x="1454531" y="857250"/>
                  </a:moveTo>
                  <a:lnTo>
                    <a:pt x="1454531" y="760476"/>
                  </a:lnTo>
                </a:path>
                <a:path w="2776855" h="1581784">
                  <a:moveTo>
                    <a:pt x="1454531" y="663829"/>
                  </a:moveTo>
                  <a:lnTo>
                    <a:pt x="1454531" y="566292"/>
                  </a:lnTo>
                </a:path>
                <a:path w="2776855" h="1581784">
                  <a:moveTo>
                    <a:pt x="1454531" y="469646"/>
                  </a:moveTo>
                  <a:lnTo>
                    <a:pt x="1454531" y="372872"/>
                  </a:lnTo>
                </a:path>
                <a:path w="2776855" h="1581784">
                  <a:moveTo>
                    <a:pt x="1454531" y="276225"/>
                  </a:moveTo>
                  <a:lnTo>
                    <a:pt x="1454531" y="178815"/>
                  </a:lnTo>
                </a:path>
                <a:path w="2776855" h="1581784">
                  <a:moveTo>
                    <a:pt x="1454531" y="82041"/>
                  </a:moveTo>
                  <a:lnTo>
                    <a:pt x="1454531" y="2921"/>
                  </a:lnTo>
                </a:path>
                <a:path w="2776855" h="1581784">
                  <a:moveTo>
                    <a:pt x="1552067" y="1536319"/>
                  </a:moveTo>
                  <a:lnTo>
                    <a:pt x="1552067" y="1438910"/>
                  </a:lnTo>
                </a:path>
                <a:path w="2776855" h="1581784">
                  <a:moveTo>
                    <a:pt x="1552067" y="1342263"/>
                  </a:moveTo>
                  <a:lnTo>
                    <a:pt x="1552067" y="1245489"/>
                  </a:lnTo>
                </a:path>
                <a:path w="2776855" h="1581784">
                  <a:moveTo>
                    <a:pt x="1552067" y="1148080"/>
                  </a:moveTo>
                  <a:lnTo>
                    <a:pt x="1552067" y="1051306"/>
                  </a:lnTo>
                </a:path>
                <a:path w="2776855" h="1581784">
                  <a:moveTo>
                    <a:pt x="1552067" y="954658"/>
                  </a:moveTo>
                  <a:lnTo>
                    <a:pt x="1552067" y="857250"/>
                  </a:lnTo>
                </a:path>
                <a:path w="2776855" h="1581784">
                  <a:moveTo>
                    <a:pt x="1552067" y="760476"/>
                  </a:moveTo>
                  <a:lnTo>
                    <a:pt x="1552067" y="663829"/>
                  </a:lnTo>
                </a:path>
                <a:path w="2776855" h="1581784">
                  <a:moveTo>
                    <a:pt x="1552067" y="566292"/>
                  </a:moveTo>
                  <a:lnTo>
                    <a:pt x="1552067" y="469646"/>
                  </a:lnTo>
                </a:path>
                <a:path w="2776855" h="1581784">
                  <a:moveTo>
                    <a:pt x="1552067" y="372872"/>
                  </a:moveTo>
                  <a:lnTo>
                    <a:pt x="1552067" y="276225"/>
                  </a:lnTo>
                </a:path>
                <a:path w="2776855" h="1581784">
                  <a:moveTo>
                    <a:pt x="1552067" y="178815"/>
                  </a:moveTo>
                  <a:lnTo>
                    <a:pt x="1552067" y="82041"/>
                  </a:lnTo>
                </a:path>
                <a:path w="2776855" h="1581784">
                  <a:moveTo>
                    <a:pt x="1648841" y="1581785"/>
                  </a:moveTo>
                  <a:lnTo>
                    <a:pt x="1648841" y="1536319"/>
                  </a:lnTo>
                </a:path>
                <a:path w="2776855" h="1581784">
                  <a:moveTo>
                    <a:pt x="1648841" y="1438910"/>
                  </a:moveTo>
                  <a:lnTo>
                    <a:pt x="1648841" y="1342263"/>
                  </a:lnTo>
                </a:path>
                <a:path w="2776855" h="1581784">
                  <a:moveTo>
                    <a:pt x="1648841" y="1245489"/>
                  </a:moveTo>
                  <a:lnTo>
                    <a:pt x="1648841" y="1148080"/>
                  </a:lnTo>
                </a:path>
                <a:path w="2776855" h="1581784">
                  <a:moveTo>
                    <a:pt x="1648841" y="1051306"/>
                  </a:moveTo>
                  <a:lnTo>
                    <a:pt x="1648841" y="954658"/>
                  </a:lnTo>
                </a:path>
                <a:path w="2776855" h="1581784">
                  <a:moveTo>
                    <a:pt x="1648841" y="857250"/>
                  </a:moveTo>
                  <a:lnTo>
                    <a:pt x="1648841" y="760476"/>
                  </a:lnTo>
                </a:path>
                <a:path w="2776855" h="1581784">
                  <a:moveTo>
                    <a:pt x="1648841" y="663829"/>
                  </a:moveTo>
                  <a:lnTo>
                    <a:pt x="1648841" y="566292"/>
                  </a:lnTo>
                </a:path>
                <a:path w="2776855" h="1581784">
                  <a:moveTo>
                    <a:pt x="1648841" y="469646"/>
                  </a:moveTo>
                  <a:lnTo>
                    <a:pt x="1648841" y="372872"/>
                  </a:lnTo>
                </a:path>
                <a:path w="2776855" h="1581784">
                  <a:moveTo>
                    <a:pt x="1648841" y="276225"/>
                  </a:moveTo>
                  <a:lnTo>
                    <a:pt x="1648841" y="178815"/>
                  </a:lnTo>
                </a:path>
                <a:path w="2776855" h="1581784">
                  <a:moveTo>
                    <a:pt x="1648841" y="82041"/>
                  </a:moveTo>
                  <a:lnTo>
                    <a:pt x="1648841" y="762"/>
                  </a:lnTo>
                </a:path>
                <a:path w="2776855" h="1581784">
                  <a:moveTo>
                    <a:pt x="1745614" y="1536319"/>
                  </a:moveTo>
                  <a:lnTo>
                    <a:pt x="1745614" y="1438910"/>
                  </a:lnTo>
                </a:path>
                <a:path w="2776855" h="1581784">
                  <a:moveTo>
                    <a:pt x="1745614" y="1342263"/>
                  </a:moveTo>
                  <a:lnTo>
                    <a:pt x="1745614" y="1245489"/>
                  </a:lnTo>
                </a:path>
                <a:path w="2776855" h="1581784">
                  <a:moveTo>
                    <a:pt x="1745614" y="1148080"/>
                  </a:moveTo>
                  <a:lnTo>
                    <a:pt x="1745614" y="1051306"/>
                  </a:lnTo>
                </a:path>
                <a:path w="2776855" h="1581784">
                  <a:moveTo>
                    <a:pt x="1745614" y="954658"/>
                  </a:moveTo>
                  <a:lnTo>
                    <a:pt x="1745614" y="857250"/>
                  </a:lnTo>
                </a:path>
                <a:path w="2776855" h="1581784">
                  <a:moveTo>
                    <a:pt x="1745614" y="760476"/>
                  </a:moveTo>
                  <a:lnTo>
                    <a:pt x="1745614" y="663829"/>
                  </a:lnTo>
                </a:path>
                <a:path w="2776855" h="1581784">
                  <a:moveTo>
                    <a:pt x="1745614" y="566292"/>
                  </a:moveTo>
                  <a:lnTo>
                    <a:pt x="1745614" y="469646"/>
                  </a:lnTo>
                </a:path>
                <a:path w="2776855" h="1581784">
                  <a:moveTo>
                    <a:pt x="1745614" y="372872"/>
                  </a:moveTo>
                  <a:lnTo>
                    <a:pt x="1745614" y="276225"/>
                  </a:lnTo>
                </a:path>
                <a:path w="2776855" h="1581784">
                  <a:moveTo>
                    <a:pt x="1745614" y="178815"/>
                  </a:moveTo>
                  <a:lnTo>
                    <a:pt x="1745614" y="82041"/>
                  </a:lnTo>
                </a:path>
                <a:path w="2776855" h="1581784">
                  <a:moveTo>
                    <a:pt x="1843024" y="1581785"/>
                  </a:moveTo>
                  <a:lnTo>
                    <a:pt x="1843024" y="1536319"/>
                  </a:lnTo>
                </a:path>
                <a:path w="2776855" h="1581784">
                  <a:moveTo>
                    <a:pt x="1843024" y="1438910"/>
                  </a:moveTo>
                  <a:lnTo>
                    <a:pt x="1843024" y="1342263"/>
                  </a:lnTo>
                </a:path>
                <a:path w="2776855" h="1581784">
                  <a:moveTo>
                    <a:pt x="1843024" y="1245489"/>
                  </a:moveTo>
                  <a:lnTo>
                    <a:pt x="1843024" y="1148080"/>
                  </a:lnTo>
                </a:path>
                <a:path w="2776855" h="1581784">
                  <a:moveTo>
                    <a:pt x="1843024" y="1051306"/>
                  </a:moveTo>
                  <a:lnTo>
                    <a:pt x="1843024" y="954658"/>
                  </a:lnTo>
                </a:path>
                <a:path w="2776855" h="1581784">
                  <a:moveTo>
                    <a:pt x="1843024" y="857250"/>
                  </a:moveTo>
                  <a:lnTo>
                    <a:pt x="1843024" y="760476"/>
                  </a:lnTo>
                </a:path>
                <a:path w="2776855" h="1581784">
                  <a:moveTo>
                    <a:pt x="1843024" y="663829"/>
                  </a:moveTo>
                  <a:lnTo>
                    <a:pt x="1843024" y="566292"/>
                  </a:lnTo>
                </a:path>
                <a:path w="2776855" h="1581784">
                  <a:moveTo>
                    <a:pt x="1843024" y="469646"/>
                  </a:moveTo>
                  <a:lnTo>
                    <a:pt x="1843024" y="372872"/>
                  </a:lnTo>
                </a:path>
                <a:path w="2776855" h="1581784">
                  <a:moveTo>
                    <a:pt x="1843024" y="276225"/>
                  </a:moveTo>
                  <a:lnTo>
                    <a:pt x="1843024" y="178815"/>
                  </a:lnTo>
                </a:path>
                <a:path w="2776855" h="1581784">
                  <a:moveTo>
                    <a:pt x="1843024" y="82041"/>
                  </a:moveTo>
                  <a:lnTo>
                    <a:pt x="1843024" y="5841"/>
                  </a:lnTo>
                </a:path>
                <a:path w="2776855" h="1581784">
                  <a:moveTo>
                    <a:pt x="1939798" y="1536319"/>
                  </a:moveTo>
                  <a:lnTo>
                    <a:pt x="1939798" y="1438910"/>
                  </a:lnTo>
                </a:path>
                <a:path w="2776855" h="1581784">
                  <a:moveTo>
                    <a:pt x="1939798" y="1342263"/>
                  </a:moveTo>
                  <a:lnTo>
                    <a:pt x="1939798" y="1245489"/>
                  </a:lnTo>
                </a:path>
                <a:path w="2776855" h="1581784">
                  <a:moveTo>
                    <a:pt x="1939798" y="1148080"/>
                  </a:moveTo>
                  <a:lnTo>
                    <a:pt x="1939798" y="1051306"/>
                  </a:lnTo>
                </a:path>
                <a:path w="2776855" h="1581784">
                  <a:moveTo>
                    <a:pt x="1939798" y="954658"/>
                  </a:moveTo>
                  <a:lnTo>
                    <a:pt x="1939798" y="857250"/>
                  </a:lnTo>
                </a:path>
                <a:path w="2776855" h="1581784">
                  <a:moveTo>
                    <a:pt x="1939798" y="760476"/>
                  </a:moveTo>
                  <a:lnTo>
                    <a:pt x="1939798" y="663829"/>
                  </a:lnTo>
                </a:path>
                <a:path w="2776855" h="1581784">
                  <a:moveTo>
                    <a:pt x="1939798" y="566292"/>
                  </a:moveTo>
                  <a:lnTo>
                    <a:pt x="1939798" y="469646"/>
                  </a:lnTo>
                </a:path>
                <a:path w="2776855" h="1581784">
                  <a:moveTo>
                    <a:pt x="1939798" y="372872"/>
                  </a:moveTo>
                  <a:lnTo>
                    <a:pt x="1939798" y="276225"/>
                  </a:lnTo>
                </a:path>
                <a:path w="2776855" h="1581784">
                  <a:moveTo>
                    <a:pt x="1939798" y="178815"/>
                  </a:moveTo>
                  <a:lnTo>
                    <a:pt x="1939798" y="82041"/>
                  </a:lnTo>
                </a:path>
                <a:path w="2776855" h="1581784">
                  <a:moveTo>
                    <a:pt x="2036572" y="1581785"/>
                  </a:moveTo>
                  <a:lnTo>
                    <a:pt x="2036572" y="1536319"/>
                  </a:lnTo>
                </a:path>
                <a:path w="2776855" h="1581784">
                  <a:moveTo>
                    <a:pt x="2036572" y="1438910"/>
                  </a:moveTo>
                  <a:lnTo>
                    <a:pt x="2036572" y="1342263"/>
                  </a:lnTo>
                </a:path>
                <a:path w="2776855" h="1581784">
                  <a:moveTo>
                    <a:pt x="2036572" y="1245489"/>
                  </a:moveTo>
                  <a:lnTo>
                    <a:pt x="2036572" y="1148080"/>
                  </a:lnTo>
                </a:path>
                <a:path w="2776855" h="1581784">
                  <a:moveTo>
                    <a:pt x="2036572" y="1051306"/>
                  </a:moveTo>
                  <a:lnTo>
                    <a:pt x="2036572" y="954658"/>
                  </a:lnTo>
                </a:path>
                <a:path w="2776855" h="1581784">
                  <a:moveTo>
                    <a:pt x="2036572" y="857250"/>
                  </a:moveTo>
                  <a:lnTo>
                    <a:pt x="2036572" y="760476"/>
                  </a:lnTo>
                </a:path>
                <a:path w="2776855" h="1581784">
                  <a:moveTo>
                    <a:pt x="2036572" y="663829"/>
                  </a:moveTo>
                  <a:lnTo>
                    <a:pt x="2036572" y="566292"/>
                  </a:lnTo>
                </a:path>
                <a:path w="2776855" h="1581784">
                  <a:moveTo>
                    <a:pt x="2036572" y="469646"/>
                  </a:moveTo>
                  <a:lnTo>
                    <a:pt x="2036572" y="372872"/>
                  </a:lnTo>
                </a:path>
                <a:path w="2776855" h="1581784">
                  <a:moveTo>
                    <a:pt x="2036572" y="276225"/>
                  </a:moveTo>
                  <a:lnTo>
                    <a:pt x="2036572" y="178815"/>
                  </a:lnTo>
                </a:path>
                <a:path w="2776855" h="1581784">
                  <a:moveTo>
                    <a:pt x="2036572" y="82041"/>
                  </a:moveTo>
                  <a:lnTo>
                    <a:pt x="2036572" y="5841"/>
                  </a:lnTo>
                </a:path>
                <a:path w="2776855" h="1581784">
                  <a:moveTo>
                    <a:pt x="2134108" y="1536319"/>
                  </a:moveTo>
                  <a:lnTo>
                    <a:pt x="2134108" y="1438910"/>
                  </a:lnTo>
                </a:path>
                <a:path w="2776855" h="1581784">
                  <a:moveTo>
                    <a:pt x="2134108" y="1342263"/>
                  </a:moveTo>
                  <a:lnTo>
                    <a:pt x="2134108" y="1245489"/>
                  </a:lnTo>
                </a:path>
                <a:path w="2776855" h="1581784">
                  <a:moveTo>
                    <a:pt x="2134108" y="1148080"/>
                  </a:moveTo>
                  <a:lnTo>
                    <a:pt x="2134108" y="1051306"/>
                  </a:lnTo>
                </a:path>
                <a:path w="2776855" h="1581784">
                  <a:moveTo>
                    <a:pt x="2134108" y="954658"/>
                  </a:moveTo>
                  <a:lnTo>
                    <a:pt x="2134108" y="857250"/>
                  </a:lnTo>
                </a:path>
                <a:path w="2776855" h="1581784">
                  <a:moveTo>
                    <a:pt x="2134108" y="760476"/>
                  </a:moveTo>
                  <a:lnTo>
                    <a:pt x="2134108" y="663829"/>
                  </a:lnTo>
                </a:path>
                <a:path w="2776855" h="1581784">
                  <a:moveTo>
                    <a:pt x="2134108" y="566292"/>
                  </a:moveTo>
                  <a:lnTo>
                    <a:pt x="2134108" y="469646"/>
                  </a:lnTo>
                </a:path>
                <a:path w="2776855" h="1581784">
                  <a:moveTo>
                    <a:pt x="2134108" y="372872"/>
                  </a:moveTo>
                  <a:lnTo>
                    <a:pt x="2134108" y="276225"/>
                  </a:lnTo>
                </a:path>
                <a:path w="2776855" h="1581784">
                  <a:moveTo>
                    <a:pt x="2134108" y="178815"/>
                  </a:moveTo>
                  <a:lnTo>
                    <a:pt x="2134108" y="82041"/>
                  </a:lnTo>
                </a:path>
                <a:path w="2776855" h="1581784">
                  <a:moveTo>
                    <a:pt x="2230881" y="1581785"/>
                  </a:moveTo>
                  <a:lnTo>
                    <a:pt x="2230881" y="1536319"/>
                  </a:lnTo>
                </a:path>
                <a:path w="2776855" h="1581784">
                  <a:moveTo>
                    <a:pt x="2230881" y="1438910"/>
                  </a:moveTo>
                  <a:lnTo>
                    <a:pt x="2230881" y="1342263"/>
                  </a:lnTo>
                </a:path>
                <a:path w="2776855" h="1581784">
                  <a:moveTo>
                    <a:pt x="2230881" y="1245489"/>
                  </a:moveTo>
                  <a:lnTo>
                    <a:pt x="2230881" y="1148080"/>
                  </a:lnTo>
                </a:path>
                <a:path w="2776855" h="1581784">
                  <a:moveTo>
                    <a:pt x="2230881" y="1051306"/>
                  </a:moveTo>
                  <a:lnTo>
                    <a:pt x="2230881" y="954658"/>
                  </a:lnTo>
                </a:path>
                <a:path w="2776855" h="1581784">
                  <a:moveTo>
                    <a:pt x="2230881" y="857250"/>
                  </a:moveTo>
                  <a:lnTo>
                    <a:pt x="2230881" y="760476"/>
                  </a:lnTo>
                </a:path>
                <a:path w="2776855" h="1581784">
                  <a:moveTo>
                    <a:pt x="2230881" y="663829"/>
                  </a:moveTo>
                  <a:lnTo>
                    <a:pt x="2230881" y="566292"/>
                  </a:lnTo>
                </a:path>
                <a:path w="2776855" h="1581784">
                  <a:moveTo>
                    <a:pt x="2230881" y="469646"/>
                  </a:moveTo>
                  <a:lnTo>
                    <a:pt x="2230881" y="372872"/>
                  </a:lnTo>
                </a:path>
                <a:path w="2776855" h="1581784">
                  <a:moveTo>
                    <a:pt x="2230881" y="276225"/>
                  </a:moveTo>
                  <a:lnTo>
                    <a:pt x="2230881" y="178815"/>
                  </a:lnTo>
                </a:path>
                <a:path w="2776855" h="1581784">
                  <a:moveTo>
                    <a:pt x="2230881" y="82041"/>
                  </a:moveTo>
                  <a:lnTo>
                    <a:pt x="2230881" y="5841"/>
                  </a:lnTo>
                </a:path>
                <a:path w="2776855" h="1581784">
                  <a:moveTo>
                    <a:pt x="2327656" y="1536319"/>
                  </a:moveTo>
                  <a:lnTo>
                    <a:pt x="2327656" y="1438910"/>
                  </a:lnTo>
                </a:path>
                <a:path w="2776855" h="1581784">
                  <a:moveTo>
                    <a:pt x="2327656" y="1342263"/>
                  </a:moveTo>
                  <a:lnTo>
                    <a:pt x="2327656" y="1245489"/>
                  </a:lnTo>
                </a:path>
                <a:path w="2776855" h="1581784">
                  <a:moveTo>
                    <a:pt x="2327656" y="1148080"/>
                  </a:moveTo>
                  <a:lnTo>
                    <a:pt x="2327656" y="1051306"/>
                  </a:lnTo>
                </a:path>
                <a:path w="2776855" h="1581784">
                  <a:moveTo>
                    <a:pt x="2327656" y="954658"/>
                  </a:moveTo>
                  <a:lnTo>
                    <a:pt x="2327656" y="857250"/>
                  </a:lnTo>
                </a:path>
                <a:path w="2776855" h="1581784">
                  <a:moveTo>
                    <a:pt x="2327656" y="760476"/>
                  </a:moveTo>
                  <a:lnTo>
                    <a:pt x="2327656" y="663829"/>
                  </a:lnTo>
                </a:path>
                <a:path w="2776855" h="1581784">
                  <a:moveTo>
                    <a:pt x="2327656" y="566292"/>
                  </a:moveTo>
                  <a:lnTo>
                    <a:pt x="2327656" y="469646"/>
                  </a:lnTo>
                </a:path>
                <a:path w="2776855" h="1581784">
                  <a:moveTo>
                    <a:pt x="2327656" y="372872"/>
                  </a:moveTo>
                  <a:lnTo>
                    <a:pt x="2327656" y="276225"/>
                  </a:lnTo>
                </a:path>
                <a:path w="2776855" h="1581784">
                  <a:moveTo>
                    <a:pt x="2327656" y="178815"/>
                  </a:moveTo>
                  <a:lnTo>
                    <a:pt x="2327656" y="82041"/>
                  </a:lnTo>
                </a:path>
                <a:path w="2776855" h="1581784">
                  <a:moveTo>
                    <a:pt x="2425192" y="1581785"/>
                  </a:moveTo>
                  <a:lnTo>
                    <a:pt x="2425192" y="1536319"/>
                  </a:lnTo>
                </a:path>
                <a:path w="2776855" h="1581784">
                  <a:moveTo>
                    <a:pt x="2425192" y="1438910"/>
                  </a:moveTo>
                  <a:lnTo>
                    <a:pt x="2425192" y="1342263"/>
                  </a:lnTo>
                </a:path>
                <a:path w="2776855" h="1581784">
                  <a:moveTo>
                    <a:pt x="2425192" y="1245489"/>
                  </a:moveTo>
                  <a:lnTo>
                    <a:pt x="2425192" y="1148080"/>
                  </a:lnTo>
                </a:path>
                <a:path w="2776855" h="1581784">
                  <a:moveTo>
                    <a:pt x="2425192" y="1051306"/>
                  </a:moveTo>
                  <a:lnTo>
                    <a:pt x="2425192" y="954658"/>
                  </a:lnTo>
                </a:path>
                <a:path w="2776855" h="1581784">
                  <a:moveTo>
                    <a:pt x="2425192" y="857250"/>
                  </a:moveTo>
                  <a:lnTo>
                    <a:pt x="2425192" y="760476"/>
                  </a:lnTo>
                </a:path>
                <a:path w="2776855" h="1581784">
                  <a:moveTo>
                    <a:pt x="2425192" y="663829"/>
                  </a:moveTo>
                  <a:lnTo>
                    <a:pt x="2425192" y="566292"/>
                  </a:lnTo>
                </a:path>
                <a:path w="2776855" h="1581784">
                  <a:moveTo>
                    <a:pt x="2425192" y="469646"/>
                  </a:moveTo>
                  <a:lnTo>
                    <a:pt x="2425192" y="372872"/>
                  </a:lnTo>
                </a:path>
                <a:path w="2776855" h="1581784">
                  <a:moveTo>
                    <a:pt x="2425192" y="276225"/>
                  </a:moveTo>
                  <a:lnTo>
                    <a:pt x="2425192" y="178815"/>
                  </a:lnTo>
                </a:path>
                <a:path w="2776855" h="1581784">
                  <a:moveTo>
                    <a:pt x="2425192" y="82041"/>
                  </a:moveTo>
                  <a:lnTo>
                    <a:pt x="2425192" y="5841"/>
                  </a:lnTo>
                </a:path>
                <a:path w="2776855" h="1581784">
                  <a:moveTo>
                    <a:pt x="2521966" y="1536319"/>
                  </a:moveTo>
                  <a:lnTo>
                    <a:pt x="2521966" y="1438910"/>
                  </a:lnTo>
                </a:path>
                <a:path w="2776855" h="1581784">
                  <a:moveTo>
                    <a:pt x="2521966" y="1342263"/>
                  </a:moveTo>
                  <a:lnTo>
                    <a:pt x="2521966" y="1245489"/>
                  </a:lnTo>
                </a:path>
                <a:path w="2776855" h="1581784">
                  <a:moveTo>
                    <a:pt x="2521966" y="1148080"/>
                  </a:moveTo>
                  <a:lnTo>
                    <a:pt x="2521966" y="1051306"/>
                  </a:lnTo>
                </a:path>
                <a:path w="2776855" h="1581784">
                  <a:moveTo>
                    <a:pt x="2521966" y="954658"/>
                  </a:moveTo>
                  <a:lnTo>
                    <a:pt x="2521966" y="857250"/>
                  </a:lnTo>
                </a:path>
                <a:path w="2776855" h="1581784">
                  <a:moveTo>
                    <a:pt x="2521966" y="760476"/>
                  </a:moveTo>
                  <a:lnTo>
                    <a:pt x="2521966" y="663829"/>
                  </a:lnTo>
                </a:path>
                <a:path w="2776855" h="1581784">
                  <a:moveTo>
                    <a:pt x="2521966" y="566292"/>
                  </a:moveTo>
                  <a:lnTo>
                    <a:pt x="2521966" y="469646"/>
                  </a:lnTo>
                </a:path>
                <a:path w="2776855" h="1581784">
                  <a:moveTo>
                    <a:pt x="2521966" y="372872"/>
                  </a:moveTo>
                  <a:lnTo>
                    <a:pt x="2521966" y="276225"/>
                  </a:lnTo>
                </a:path>
                <a:path w="2776855" h="1581784">
                  <a:moveTo>
                    <a:pt x="2521966" y="178815"/>
                  </a:moveTo>
                  <a:lnTo>
                    <a:pt x="2521966" y="82041"/>
                  </a:lnTo>
                </a:path>
                <a:path w="2776855" h="1581784">
                  <a:moveTo>
                    <a:pt x="2618739" y="1581785"/>
                  </a:moveTo>
                  <a:lnTo>
                    <a:pt x="2618739" y="1536319"/>
                  </a:lnTo>
                </a:path>
                <a:path w="2776855" h="1581784">
                  <a:moveTo>
                    <a:pt x="2618739" y="1438910"/>
                  </a:moveTo>
                  <a:lnTo>
                    <a:pt x="2618739" y="1342263"/>
                  </a:lnTo>
                </a:path>
                <a:path w="2776855" h="1581784">
                  <a:moveTo>
                    <a:pt x="2618739" y="1245489"/>
                  </a:moveTo>
                  <a:lnTo>
                    <a:pt x="2618739" y="1148080"/>
                  </a:lnTo>
                </a:path>
                <a:path w="2776855" h="1581784">
                  <a:moveTo>
                    <a:pt x="2618739" y="1051306"/>
                  </a:moveTo>
                  <a:lnTo>
                    <a:pt x="2618739" y="954658"/>
                  </a:lnTo>
                </a:path>
                <a:path w="2776855" h="1581784">
                  <a:moveTo>
                    <a:pt x="2618739" y="857250"/>
                  </a:moveTo>
                  <a:lnTo>
                    <a:pt x="2618739" y="760476"/>
                  </a:lnTo>
                </a:path>
                <a:path w="2776855" h="1581784">
                  <a:moveTo>
                    <a:pt x="2618739" y="663829"/>
                  </a:moveTo>
                  <a:lnTo>
                    <a:pt x="2618739" y="566292"/>
                  </a:lnTo>
                </a:path>
                <a:path w="2776855" h="1581784">
                  <a:moveTo>
                    <a:pt x="2618739" y="469646"/>
                  </a:moveTo>
                  <a:lnTo>
                    <a:pt x="2618739" y="372872"/>
                  </a:lnTo>
                </a:path>
                <a:path w="2776855" h="1581784">
                  <a:moveTo>
                    <a:pt x="2618739" y="276225"/>
                  </a:moveTo>
                  <a:lnTo>
                    <a:pt x="2618739" y="178815"/>
                  </a:lnTo>
                </a:path>
                <a:path w="2776855" h="1581784">
                  <a:moveTo>
                    <a:pt x="2618739" y="82041"/>
                  </a:moveTo>
                  <a:lnTo>
                    <a:pt x="2618739" y="5841"/>
                  </a:lnTo>
                </a:path>
                <a:path w="2776855" h="1581784">
                  <a:moveTo>
                    <a:pt x="2715514" y="1536319"/>
                  </a:moveTo>
                  <a:lnTo>
                    <a:pt x="2715514" y="1438910"/>
                  </a:lnTo>
                </a:path>
                <a:path w="2776855" h="1581784">
                  <a:moveTo>
                    <a:pt x="2715514" y="1342263"/>
                  </a:moveTo>
                  <a:lnTo>
                    <a:pt x="2715514" y="1245489"/>
                  </a:lnTo>
                </a:path>
                <a:path w="2776855" h="1581784">
                  <a:moveTo>
                    <a:pt x="2715514" y="1148080"/>
                  </a:moveTo>
                  <a:lnTo>
                    <a:pt x="2715514" y="1051306"/>
                  </a:lnTo>
                </a:path>
                <a:path w="2776855" h="1581784">
                  <a:moveTo>
                    <a:pt x="2715514" y="954658"/>
                  </a:moveTo>
                  <a:lnTo>
                    <a:pt x="2715514" y="857250"/>
                  </a:lnTo>
                </a:path>
                <a:path w="2776855" h="1581784">
                  <a:moveTo>
                    <a:pt x="2715514" y="760476"/>
                  </a:moveTo>
                  <a:lnTo>
                    <a:pt x="2715514" y="663829"/>
                  </a:lnTo>
                </a:path>
                <a:path w="2776855" h="1581784">
                  <a:moveTo>
                    <a:pt x="2715514" y="566292"/>
                  </a:moveTo>
                  <a:lnTo>
                    <a:pt x="2715514" y="469646"/>
                  </a:lnTo>
                </a:path>
                <a:path w="2776855" h="1581784">
                  <a:moveTo>
                    <a:pt x="2715514" y="372872"/>
                  </a:moveTo>
                  <a:lnTo>
                    <a:pt x="2715514" y="276225"/>
                  </a:lnTo>
                </a:path>
                <a:path w="2776855" h="1581784">
                  <a:moveTo>
                    <a:pt x="2715514" y="178815"/>
                  </a:moveTo>
                  <a:lnTo>
                    <a:pt x="2715514" y="82041"/>
                  </a:lnTo>
                </a:path>
                <a:path w="2776855" h="1581784">
                  <a:moveTo>
                    <a:pt x="36702" y="1536319"/>
                  </a:moveTo>
                  <a:lnTo>
                    <a:pt x="36702" y="1438910"/>
                  </a:lnTo>
                </a:path>
                <a:path w="2776855" h="1581784">
                  <a:moveTo>
                    <a:pt x="36702" y="1342263"/>
                  </a:moveTo>
                  <a:lnTo>
                    <a:pt x="36702" y="1245489"/>
                  </a:lnTo>
                </a:path>
                <a:path w="2776855" h="1581784">
                  <a:moveTo>
                    <a:pt x="36702" y="1148080"/>
                  </a:moveTo>
                  <a:lnTo>
                    <a:pt x="36702" y="1051306"/>
                  </a:lnTo>
                </a:path>
                <a:path w="2776855" h="1581784">
                  <a:moveTo>
                    <a:pt x="36702" y="954658"/>
                  </a:moveTo>
                  <a:lnTo>
                    <a:pt x="36702" y="857250"/>
                  </a:lnTo>
                </a:path>
                <a:path w="2776855" h="1581784">
                  <a:moveTo>
                    <a:pt x="36702" y="760476"/>
                  </a:moveTo>
                  <a:lnTo>
                    <a:pt x="36702" y="663829"/>
                  </a:lnTo>
                </a:path>
                <a:path w="2776855" h="1581784">
                  <a:moveTo>
                    <a:pt x="36702" y="566292"/>
                  </a:moveTo>
                  <a:lnTo>
                    <a:pt x="36702" y="469646"/>
                  </a:lnTo>
                </a:path>
                <a:path w="2776855" h="1581784">
                  <a:moveTo>
                    <a:pt x="36702" y="372872"/>
                  </a:moveTo>
                  <a:lnTo>
                    <a:pt x="36702" y="276225"/>
                  </a:lnTo>
                </a:path>
                <a:path w="2776855" h="1581784">
                  <a:moveTo>
                    <a:pt x="36702" y="178815"/>
                  </a:moveTo>
                  <a:lnTo>
                    <a:pt x="36702" y="82041"/>
                  </a:lnTo>
                </a:path>
                <a:path w="2776855" h="1581784">
                  <a:moveTo>
                    <a:pt x="133476" y="1581785"/>
                  </a:moveTo>
                  <a:lnTo>
                    <a:pt x="133476" y="1536319"/>
                  </a:lnTo>
                </a:path>
                <a:path w="2776855" h="1581784">
                  <a:moveTo>
                    <a:pt x="133476" y="1438910"/>
                  </a:moveTo>
                  <a:lnTo>
                    <a:pt x="133476" y="1342263"/>
                  </a:lnTo>
                </a:path>
                <a:path w="2776855" h="1581784">
                  <a:moveTo>
                    <a:pt x="133476" y="1245489"/>
                  </a:moveTo>
                  <a:lnTo>
                    <a:pt x="133476" y="1148080"/>
                  </a:lnTo>
                </a:path>
                <a:path w="2776855" h="1581784">
                  <a:moveTo>
                    <a:pt x="133476" y="1051306"/>
                  </a:moveTo>
                  <a:lnTo>
                    <a:pt x="133476" y="954658"/>
                  </a:lnTo>
                </a:path>
                <a:path w="2776855" h="1581784">
                  <a:moveTo>
                    <a:pt x="133476" y="857250"/>
                  </a:moveTo>
                  <a:lnTo>
                    <a:pt x="133476" y="760476"/>
                  </a:lnTo>
                </a:path>
                <a:path w="2776855" h="1581784">
                  <a:moveTo>
                    <a:pt x="133476" y="663829"/>
                  </a:moveTo>
                  <a:lnTo>
                    <a:pt x="133476" y="566292"/>
                  </a:lnTo>
                </a:path>
                <a:path w="2776855" h="1581784">
                  <a:moveTo>
                    <a:pt x="133476" y="469646"/>
                  </a:moveTo>
                  <a:lnTo>
                    <a:pt x="133476" y="372872"/>
                  </a:lnTo>
                </a:path>
                <a:path w="2776855" h="1581784">
                  <a:moveTo>
                    <a:pt x="133476" y="276225"/>
                  </a:moveTo>
                  <a:lnTo>
                    <a:pt x="133476" y="178815"/>
                  </a:lnTo>
                </a:path>
                <a:path w="2776855" h="1581784">
                  <a:moveTo>
                    <a:pt x="133476" y="82041"/>
                  </a:moveTo>
                  <a:lnTo>
                    <a:pt x="133476" y="5841"/>
                  </a:lnTo>
                </a:path>
                <a:path w="2776855" h="1581784">
                  <a:moveTo>
                    <a:pt x="230250" y="1536319"/>
                  </a:moveTo>
                  <a:lnTo>
                    <a:pt x="230250" y="1438910"/>
                  </a:lnTo>
                </a:path>
                <a:path w="2776855" h="1581784">
                  <a:moveTo>
                    <a:pt x="230250" y="1342263"/>
                  </a:moveTo>
                  <a:lnTo>
                    <a:pt x="230250" y="1245489"/>
                  </a:lnTo>
                </a:path>
                <a:path w="2776855" h="1581784">
                  <a:moveTo>
                    <a:pt x="230250" y="1148080"/>
                  </a:moveTo>
                  <a:lnTo>
                    <a:pt x="230250" y="1051306"/>
                  </a:lnTo>
                </a:path>
                <a:path w="2776855" h="1581784">
                  <a:moveTo>
                    <a:pt x="230250" y="954658"/>
                  </a:moveTo>
                  <a:lnTo>
                    <a:pt x="230250" y="857250"/>
                  </a:lnTo>
                </a:path>
                <a:path w="2776855" h="1581784">
                  <a:moveTo>
                    <a:pt x="230250" y="760476"/>
                  </a:moveTo>
                  <a:lnTo>
                    <a:pt x="230250" y="663829"/>
                  </a:lnTo>
                </a:path>
                <a:path w="2776855" h="1581784">
                  <a:moveTo>
                    <a:pt x="230250" y="566292"/>
                  </a:moveTo>
                  <a:lnTo>
                    <a:pt x="230250" y="469646"/>
                  </a:lnTo>
                </a:path>
                <a:path w="2776855" h="1581784">
                  <a:moveTo>
                    <a:pt x="230250" y="372872"/>
                  </a:moveTo>
                  <a:lnTo>
                    <a:pt x="230250" y="276225"/>
                  </a:lnTo>
                </a:path>
                <a:path w="2776855" h="1581784">
                  <a:moveTo>
                    <a:pt x="230250" y="178815"/>
                  </a:moveTo>
                  <a:lnTo>
                    <a:pt x="230250" y="82041"/>
                  </a:lnTo>
                </a:path>
                <a:path w="2776855" h="1581784">
                  <a:moveTo>
                    <a:pt x="327025" y="1581785"/>
                  </a:moveTo>
                  <a:lnTo>
                    <a:pt x="327025" y="1536319"/>
                  </a:lnTo>
                </a:path>
                <a:path w="2776855" h="1581784">
                  <a:moveTo>
                    <a:pt x="327025" y="1438910"/>
                  </a:moveTo>
                  <a:lnTo>
                    <a:pt x="327025" y="1342263"/>
                  </a:lnTo>
                </a:path>
                <a:path w="2776855" h="1581784">
                  <a:moveTo>
                    <a:pt x="327025" y="1245489"/>
                  </a:moveTo>
                  <a:lnTo>
                    <a:pt x="327025" y="1148080"/>
                  </a:lnTo>
                </a:path>
                <a:path w="2776855" h="1581784">
                  <a:moveTo>
                    <a:pt x="327025" y="1051306"/>
                  </a:moveTo>
                  <a:lnTo>
                    <a:pt x="327025" y="954658"/>
                  </a:lnTo>
                </a:path>
                <a:path w="2776855" h="1581784">
                  <a:moveTo>
                    <a:pt x="327025" y="857250"/>
                  </a:moveTo>
                  <a:lnTo>
                    <a:pt x="327025" y="760476"/>
                  </a:lnTo>
                </a:path>
                <a:path w="2776855" h="1581784">
                  <a:moveTo>
                    <a:pt x="327025" y="663829"/>
                  </a:moveTo>
                  <a:lnTo>
                    <a:pt x="327025" y="566292"/>
                  </a:lnTo>
                </a:path>
                <a:path w="2776855" h="1581784">
                  <a:moveTo>
                    <a:pt x="327025" y="469646"/>
                  </a:moveTo>
                  <a:lnTo>
                    <a:pt x="327025" y="372872"/>
                  </a:lnTo>
                </a:path>
                <a:path w="2776855" h="1581784">
                  <a:moveTo>
                    <a:pt x="327025" y="276225"/>
                  </a:moveTo>
                  <a:lnTo>
                    <a:pt x="327025" y="178815"/>
                  </a:lnTo>
                </a:path>
                <a:path w="2776855" h="1581784">
                  <a:moveTo>
                    <a:pt x="327025" y="82041"/>
                  </a:moveTo>
                  <a:lnTo>
                    <a:pt x="327025" y="5841"/>
                  </a:lnTo>
                </a:path>
                <a:path w="2776855" h="1581784">
                  <a:moveTo>
                    <a:pt x="424433" y="1536319"/>
                  </a:moveTo>
                  <a:lnTo>
                    <a:pt x="424433" y="1438910"/>
                  </a:lnTo>
                </a:path>
                <a:path w="2776855" h="1581784">
                  <a:moveTo>
                    <a:pt x="424433" y="1342263"/>
                  </a:moveTo>
                  <a:lnTo>
                    <a:pt x="424433" y="1245489"/>
                  </a:lnTo>
                </a:path>
                <a:path w="2776855" h="1581784">
                  <a:moveTo>
                    <a:pt x="424433" y="1148080"/>
                  </a:moveTo>
                  <a:lnTo>
                    <a:pt x="424433" y="1051306"/>
                  </a:lnTo>
                </a:path>
                <a:path w="2776855" h="1581784">
                  <a:moveTo>
                    <a:pt x="424433" y="954658"/>
                  </a:moveTo>
                  <a:lnTo>
                    <a:pt x="424433" y="857250"/>
                  </a:lnTo>
                </a:path>
                <a:path w="2776855" h="1581784">
                  <a:moveTo>
                    <a:pt x="424433" y="760476"/>
                  </a:moveTo>
                  <a:lnTo>
                    <a:pt x="424433" y="663829"/>
                  </a:lnTo>
                </a:path>
                <a:path w="2776855" h="1581784">
                  <a:moveTo>
                    <a:pt x="424433" y="566292"/>
                  </a:moveTo>
                  <a:lnTo>
                    <a:pt x="424433" y="469646"/>
                  </a:lnTo>
                </a:path>
                <a:path w="2776855" h="1581784">
                  <a:moveTo>
                    <a:pt x="424433" y="372872"/>
                  </a:moveTo>
                  <a:lnTo>
                    <a:pt x="424433" y="276225"/>
                  </a:lnTo>
                </a:path>
                <a:path w="2776855" h="1581784">
                  <a:moveTo>
                    <a:pt x="424433" y="178815"/>
                  </a:moveTo>
                  <a:lnTo>
                    <a:pt x="424433" y="82041"/>
                  </a:lnTo>
                </a:path>
                <a:path w="2776855" h="1581784">
                  <a:moveTo>
                    <a:pt x="521208" y="1581785"/>
                  </a:moveTo>
                  <a:lnTo>
                    <a:pt x="521208" y="1536319"/>
                  </a:lnTo>
                </a:path>
                <a:path w="2776855" h="1581784">
                  <a:moveTo>
                    <a:pt x="521208" y="1438910"/>
                  </a:moveTo>
                  <a:lnTo>
                    <a:pt x="521208" y="1342263"/>
                  </a:lnTo>
                </a:path>
                <a:path w="2776855" h="1581784">
                  <a:moveTo>
                    <a:pt x="521208" y="1245489"/>
                  </a:moveTo>
                  <a:lnTo>
                    <a:pt x="521208" y="1148080"/>
                  </a:lnTo>
                </a:path>
                <a:path w="2776855" h="1581784">
                  <a:moveTo>
                    <a:pt x="521208" y="1051306"/>
                  </a:moveTo>
                  <a:lnTo>
                    <a:pt x="521208" y="954658"/>
                  </a:lnTo>
                </a:path>
                <a:path w="2776855" h="1581784">
                  <a:moveTo>
                    <a:pt x="521208" y="857250"/>
                  </a:moveTo>
                  <a:lnTo>
                    <a:pt x="521208" y="760476"/>
                  </a:lnTo>
                </a:path>
                <a:path w="2776855" h="1581784">
                  <a:moveTo>
                    <a:pt x="521208" y="663829"/>
                  </a:moveTo>
                  <a:lnTo>
                    <a:pt x="521208" y="566292"/>
                  </a:lnTo>
                </a:path>
                <a:path w="2776855" h="1581784">
                  <a:moveTo>
                    <a:pt x="521208" y="469646"/>
                  </a:moveTo>
                  <a:lnTo>
                    <a:pt x="521208" y="372872"/>
                  </a:lnTo>
                </a:path>
                <a:path w="2776855" h="1581784">
                  <a:moveTo>
                    <a:pt x="521208" y="276225"/>
                  </a:moveTo>
                  <a:lnTo>
                    <a:pt x="521208" y="178815"/>
                  </a:lnTo>
                </a:path>
                <a:path w="2776855" h="1581784">
                  <a:moveTo>
                    <a:pt x="521208" y="82041"/>
                  </a:moveTo>
                  <a:lnTo>
                    <a:pt x="521208" y="5841"/>
                  </a:lnTo>
                </a:path>
                <a:path w="2776855" h="1581784">
                  <a:moveTo>
                    <a:pt x="617981" y="1536319"/>
                  </a:moveTo>
                  <a:lnTo>
                    <a:pt x="617981" y="1438910"/>
                  </a:lnTo>
                </a:path>
                <a:path w="2776855" h="1581784">
                  <a:moveTo>
                    <a:pt x="617981" y="1342263"/>
                  </a:moveTo>
                  <a:lnTo>
                    <a:pt x="617981" y="1245489"/>
                  </a:lnTo>
                </a:path>
                <a:path w="2776855" h="1581784">
                  <a:moveTo>
                    <a:pt x="617981" y="1148080"/>
                  </a:moveTo>
                  <a:lnTo>
                    <a:pt x="617981" y="1051306"/>
                  </a:lnTo>
                </a:path>
                <a:path w="2776855" h="1581784">
                  <a:moveTo>
                    <a:pt x="617981" y="954658"/>
                  </a:moveTo>
                  <a:lnTo>
                    <a:pt x="617981" y="857250"/>
                  </a:lnTo>
                </a:path>
                <a:path w="2776855" h="1581784">
                  <a:moveTo>
                    <a:pt x="617981" y="760476"/>
                  </a:moveTo>
                  <a:lnTo>
                    <a:pt x="617981" y="663829"/>
                  </a:lnTo>
                </a:path>
                <a:path w="2776855" h="1581784">
                  <a:moveTo>
                    <a:pt x="617981" y="566292"/>
                  </a:moveTo>
                  <a:lnTo>
                    <a:pt x="617981" y="469646"/>
                  </a:lnTo>
                </a:path>
                <a:path w="2776855" h="1581784">
                  <a:moveTo>
                    <a:pt x="617981" y="372872"/>
                  </a:moveTo>
                  <a:lnTo>
                    <a:pt x="617981" y="276225"/>
                  </a:lnTo>
                </a:path>
                <a:path w="2776855" h="1581784">
                  <a:moveTo>
                    <a:pt x="617981" y="178815"/>
                  </a:moveTo>
                  <a:lnTo>
                    <a:pt x="617981" y="82041"/>
                  </a:lnTo>
                </a:path>
                <a:path w="2776855" h="1581784">
                  <a:moveTo>
                    <a:pt x="715518" y="1581785"/>
                  </a:moveTo>
                  <a:lnTo>
                    <a:pt x="715518" y="1536319"/>
                  </a:lnTo>
                </a:path>
                <a:path w="2776855" h="1581784">
                  <a:moveTo>
                    <a:pt x="715518" y="1438910"/>
                  </a:moveTo>
                  <a:lnTo>
                    <a:pt x="715518" y="1342263"/>
                  </a:lnTo>
                </a:path>
                <a:path w="2776855" h="1581784">
                  <a:moveTo>
                    <a:pt x="715518" y="1245489"/>
                  </a:moveTo>
                  <a:lnTo>
                    <a:pt x="715518" y="1148080"/>
                  </a:lnTo>
                </a:path>
                <a:path w="2776855" h="1581784">
                  <a:moveTo>
                    <a:pt x="715518" y="1051306"/>
                  </a:moveTo>
                  <a:lnTo>
                    <a:pt x="715518" y="954658"/>
                  </a:lnTo>
                </a:path>
                <a:path w="2776855" h="1581784">
                  <a:moveTo>
                    <a:pt x="715518" y="857250"/>
                  </a:moveTo>
                  <a:lnTo>
                    <a:pt x="715518" y="760476"/>
                  </a:lnTo>
                </a:path>
                <a:path w="2776855" h="1581784">
                  <a:moveTo>
                    <a:pt x="715518" y="663829"/>
                  </a:moveTo>
                  <a:lnTo>
                    <a:pt x="715518" y="566292"/>
                  </a:lnTo>
                </a:path>
                <a:path w="2776855" h="1581784">
                  <a:moveTo>
                    <a:pt x="715518" y="469646"/>
                  </a:moveTo>
                  <a:lnTo>
                    <a:pt x="715518" y="372872"/>
                  </a:lnTo>
                </a:path>
                <a:path w="2776855" h="1581784">
                  <a:moveTo>
                    <a:pt x="715518" y="276225"/>
                  </a:moveTo>
                  <a:lnTo>
                    <a:pt x="715518" y="178815"/>
                  </a:lnTo>
                </a:path>
                <a:path w="2776855" h="1581784">
                  <a:moveTo>
                    <a:pt x="715518" y="82041"/>
                  </a:moveTo>
                  <a:lnTo>
                    <a:pt x="715518" y="5841"/>
                  </a:lnTo>
                </a:path>
                <a:path w="2776855" h="1581784">
                  <a:moveTo>
                    <a:pt x="812292" y="1536319"/>
                  </a:moveTo>
                  <a:lnTo>
                    <a:pt x="812292" y="1438910"/>
                  </a:lnTo>
                </a:path>
                <a:path w="2776855" h="1581784">
                  <a:moveTo>
                    <a:pt x="812292" y="1342263"/>
                  </a:moveTo>
                  <a:lnTo>
                    <a:pt x="812292" y="1245489"/>
                  </a:lnTo>
                </a:path>
                <a:path w="2776855" h="1581784">
                  <a:moveTo>
                    <a:pt x="812292" y="1148080"/>
                  </a:moveTo>
                  <a:lnTo>
                    <a:pt x="812292" y="1051306"/>
                  </a:lnTo>
                </a:path>
                <a:path w="2776855" h="1581784">
                  <a:moveTo>
                    <a:pt x="812292" y="954658"/>
                  </a:moveTo>
                  <a:lnTo>
                    <a:pt x="812292" y="857250"/>
                  </a:lnTo>
                </a:path>
                <a:path w="2776855" h="1581784">
                  <a:moveTo>
                    <a:pt x="812292" y="760476"/>
                  </a:moveTo>
                  <a:lnTo>
                    <a:pt x="812292" y="663829"/>
                  </a:lnTo>
                </a:path>
                <a:path w="2776855" h="1581784">
                  <a:moveTo>
                    <a:pt x="812292" y="566292"/>
                  </a:moveTo>
                  <a:lnTo>
                    <a:pt x="812292" y="469646"/>
                  </a:lnTo>
                </a:path>
                <a:path w="2776855" h="1581784">
                  <a:moveTo>
                    <a:pt x="812292" y="372872"/>
                  </a:moveTo>
                  <a:lnTo>
                    <a:pt x="812292" y="276225"/>
                  </a:lnTo>
                </a:path>
                <a:path w="2776855" h="1581784">
                  <a:moveTo>
                    <a:pt x="812292" y="178815"/>
                  </a:moveTo>
                  <a:lnTo>
                    <a:pt x="812292" y="82041"/>
                  </a:lnTo>
                </a:path>
                <a:path w="2776855" h="1581784">
                  <a:moveTo>
                    <a:pt x="909066" y="1581785"/>
                  </a:moveTo>
                  <a:lnTo>
                    <a:pt x="909066" y="1536319"/>
                  </a:lnTo>
                </a:path>
                <a:path w="2776855" h="1581784">
                  <a:moveTo>
                    <a:pt x="909066" y="1438910"/>
                  </a:moveTo>
                  <a:lnTo>
                    <a:pt x="909066" y="1342263"/>
                  </a:lnTo>
                </a:path>
                <a:path w="2776855" h="1581784">
                  <a:moveTo>
                    <a:pt x="909066" y="1245489"/>
                  </a:moveTo>
                  <a:lnTo>
                    <a:pt x="909066" y="1148080"/>
                  </a:lnTo>
                </a:path>
                <a:path w="2776855" h="1581784">
                  <a:moveTo>
                    <a:pt x="909066" y="1051306"/>
                  </a:moveTo>
                  <a:lnTo>
                    <a:pt x="909066" y="954658"/>
                  </a:lnTo>
                </a:path>
                <a:path w="2776855" h="1581784">
                  <a:moveTo>
                    <a:pt x="909066" y="857250"/>
                  </a:moveTo>
                  <a:lnTo>
                    <a:pt x="909066" y="760476"/>
                  </a:lnTo>
                </a:path>
                <a:path w="2776855" h="1581784">
                  <a:moveTo>
                    <a:pt x="909066" y="663829"/>
                  </a:moveTo>
                  <a:lnTo>
                    <a:pt x="909066" y="566292"/>
                  </a:lnTo>
                </a:path>
                <a:path w="2776855" h="1581784">
                  <a:moveTo>
                    <a:pt x="909066" y="469646"/>
                  </a:moveTo>
                  <a:lnTo>
                    <a:pt x="909066" y="372872"/>
                  </a:lnTo>
                </a:path>
                <a:path w="2776855" h="1581784">
                  <a:moveTo>
                    <a:pt x="909066" y="276225"/>
                  </a:moveTo>
                  <a:lnTo>
                    <a:pt x="909066" y="178815"/>
                  </a:lnTo>
                </a:path>
                <a:path w="2776855" h="1581784">
                  <a:moveTo>
                    <a:pt x="909066" y="82041"/>
                  </a:moveTo>
                  <a:lnTo>
                    <a:pt x="909066" y="5841"/>
                  </a:lnTo>
                </a:path>
                <a:path w="2776855" h="1581784">
                  <a:moveTo>
                    <a:pt x="1006602" y="1536319"/>
                  </a:moveTo>
                  <a:lnTo>
                    <a:pt x="1006602" y="1438910"/>
                  </a:lnTo>
                </a:path>
                <a:path w="2776855" h="1581784">
                  <a:moveTo>
                    <a:pt x="1006602" y="1342263"/>
                  </a:moveTo>
                  <a:lnTo>
                    <a:pt x="1006602" y="1245489"/>
                  </a:lnTo>
                </a:path>
                <a:path w="2776855" h="1581784">
                  <a:moveTo>
                    <a:pt x="1006602" y="1148080"/>
                  </a:moveTo>
                  <a:lnTo>
                    <a:pt x="1006602" y="1051306"/>
                  </a:lnTo>
                </a:path>
                <a:path w="2776855" h="1581784">
                  <a:moveTo>
                    <a:pt x="1006602" y="954658"/>
                  </a:moveTo>
                  <a:lnTo>
                    <a:pt x="1006602" y="857250"/>
                  </a:lnTo>
                </a:path>
                <a:path w="2776855" h="1581784">
                  <a:moveTo>
                    <a:pt x="1006602" y="760476"/>
                  </a:moveTo>
                  <a:lnTo>
                    <a:pt x="1006602" y="663829"/>
                  </a:lnTo>
                </a:path>
                <a:path w="2776855" h="1581784">
                  <a:moveTo>
                    <a:pt x="1006602" y="566292"/>
                  </a:moveTo>
                  <a:lnTo>
                    <a:pt x="1006602" y="469646"/>
                  </a:lnTo>
                </a:path>
                <a:path w="2776855" h="1581784">
                  <a:moveTo>
                    <a:pt x="1006602" y="372872"/>
                  </a:moveTo>
                  <a:lnTo>
                    <a:pt x="1006602" y="276225"/>
                  </a:lnTo>
                </a:path>
                <a:path w="2776855" h="1581784">
                  <a:moveTo>
                    <a:pt x="1006602" y="178815"/>
                  </a:moveTo>
                  <a:lnTo>
                    <a:pt x="1006602" y="82041"/>
                  </a:lnTo>
                </a:path>
                <a:path w="2776855" h="1581784">
                  <a:moveTo>
                    <a:pt x="1103376" y="1581785"/>
                  </a:moveTo>
                  <a:lnTo>
                    <a:pt x="1103376" y="1536319"/>
                  </a:lnTo>
                </a:path>
                <a:path w="2776855" h="1581784">
                  <a:moveTo>
                    <a:pt x="1103376" y="1438910"/>
                  </a:moveTo>
                  <a:lnTo>
                    <a:pt x="1103376" y="1342263"/>
                  </a:lnTo>
                </a:path>
                <a:path w="2776855" h="1581784">
                  <a:moveTo>
                    <a:pt x="1103376" y="1245489"/>
                  </a:moveTo>
                  <a:lnTo>
                    <a:pt x="1103376" y="1148080"/>
                  </a:lnTo>
                </a:path>
                <a:path w="2776855" h="1581784">
                  <a:moveTo>
                    <a:pt x="1103376" y="1051306"/>
                  </a:moveTo>
                  <a:lnTo>
                    <a:pt x="1103376" y="954658"/>
                  </a:lnTo>
                </a:path>
                <a:path w="2776855" h="1581784">
                  <a:moveTo>
                    <a:pt x="1103376" y="857250"/>
                  </a:moveTo>
                  <a:lnTo>
                    <a:pt x="1103376" y="760476"/>
                  </a:lnTo>
                </a:path>
                <a:path w="2776855" h="1581784">
                  <a:moveTo>
                    <a:pt x="1103376" y="663829"/>
                  </a:moveTo>
                  <a:lnTo>
                    <a:pt x="1103376" y="566292"/>
                  </a:lnTo>
                </a:path>
                <a:path w="2776855" h="1581784">
                  <a:moveTo>
                    <a:pt x="1103376" y="469646"/>
                  </a:moveTo>
                  <a:lnTo>
                    <a:pt x="1103376" y="372872"/>
                  </a:lnTo>
                </a:path>
                <a:path w="2776855" h="1581784">
                  <a:moveTo>
                    <a:pt x="1103376" y="276225"/>
                  </a:moveTo>
                  <a:lnTo>
                    <a:pt x="1103376" y="178815"/>
                  </a:lnTo>
                </a:path>
                <a:path w="2776855" h="1581784">
                  <a:moveTo>
                    <a:pt x="1103376" y="82041"/>
                  </a:moveTo>
                  <a:lnTo>
                    <a:pt x="1103376" y="7365"/>
                  </a:lnTo>
                </a:path>
                <a:path w="2776855" h="1581784">
                  <a:moveTo>
                    <a:pt x="1200150" y="1536319"/>
                  </a:moveTo>
                  <a:lnTo>
                    <a:pt x="1200150" y="1438910"/>
                  </a:lnTo>
                </a:path>
                <a:path w="2776855" h="1581784">
                  <a:moveTo>
                    <a:pt x="1200150" y="1342263"/>
                  </a:moveTo>
                  <a:lnTo>
                    <a:pt x="1200150" y="1245489"/>
                  </a:lnTo>
                </a:path>
                <a:path w="2776855" h="1581784">
                  <a:moveTo>
                    <a:pt x="1200150" y="1148080"/>
                  </a:moveTo>
                  <a:lnTo>
                    <a:pt x="1200150" y="1051306"/>
                  </a:lnTo>
                </a:path>
                <a:path w="2776855" h="1581784">
                  <a:moveTo>
                    <a:pt x="1200150" y="954658"/>
                  </a:moveTo>
                  <a:lnTo>
                    <a:pt x="1200150" y="857250"/>
                  </a:lnTo>
                </a:path>
                <a:path w="2776855" h="1581784">
                  <a:moveTo>
                    <a:pt x="1200150" y="760476"/>
                  </a:moveTo>
                  <a:lnTo>
                    <a:pt x="1200150" y="663829"/>
                  </a:lnTo>
                </a:path>
                <a:path w="2776855" h="1581784">
                  <a:moveTo>
                    <a:pt x="1200150" y="566292"/>
                  </a:moveTo>
                  <a:lnTo>
                    <a:pt x="1200150" y="469646"/>
                  </a:lnTo>
                </a:path>
                <a:path w="2776855" h="1581784">
                  <a:moveTo>
                    <a:pt x="1200150" y="372872"/>
                  </a:moveTo>
                  <a:lnTo>
                    <a:pt x="1200150" y="276225"/>
                  </a:lnTo>
                </a:path>
                <a:path w="2776855" h="1581784">
                  <a:moveTo>
                    <a:pt x="1200150" y="178815"/>
                  </a:moveTo>
                  <a:lnTo>
                    <a:pt x="1200150" y="82041"/>
                  </a:lnTo>
                </a:path>
                <a:path w="2776855" h="1581784">
                  <a:moveTo>
                    <a:pt x="1296924" y="1581785"/>
                  </a:moveTo>
                  <a:lnTo>
                    <a:pt x="1296924" y="1536319"/>
                  </a:lnTo>
                </a:path>
                <a:path w="2776855" h="1581784">
                  <a:moveTo>
                    <a:pt x="1296924" y="1438910"/>
                  </a:moveTo>
                  <a:lnTo>
                    <a:pt x="1296924" y="1342263"/>
                  </a:lnTo>
                </a:path>
                <a:path w="2776855" h="1581784">
                  <a:moveTo>
                    <a:pt x="1296924" y="1245489"/>
                  </a:moveTo>
                  <a:lnTo>
                    <a:pt x="1296924" y="1148080"/>
                  </a:lnTo>
                </a:path>
                <a:path w="2776855" h="1581784">
                  <a:moveTo>
                    <a:pt x="1296924" y="1051306"/>
                  </a:moveTo>
                  <a:lnTo>
                    <a:pt x="1296924" y="954658"/>
                  </a:lnTo>
                </a:path>
                <a:path w="2776855" h="1581784">
                  <a:moveTo>
                    <a:pt x="1296924" y="857250"/>
                  </a:moveTo>
                  <a:lnTo>
                    <a:pt x="1296924" y="760476"/>
                  </a:lnTo>
                </a:path>
                <a:path w="2776855" h="1581784">
                  <a:moveTo>
                    <a:pt x="1296924" y="663829"/>
                  </a:moveTo>
                  <a:lnTo>
                    <a:pt x="1296924" y="566292"/>
                  </a:lnTo>
                </a:path>
                <a:path w="2776855" h="1581784">
                  <a:moveTo>
                    <a:pt x="1296924" y="469646"/>
                  </a:moveTo>
                  <a:lnTo>
                    <a:pt x="1296924" y="372872"/>
                  </a:lnTo>
                </a:path>
                <a:path w="2776855" h="1581784">
                  <a:moveTo>
                    <a:pt x="1296924" y="276225"/>
                  </a:moveTo>
                  <a:lnTo>
                    <a:pt x="1296924" y="178815"/>
                  </a:lnTo>
                </a:path>
                <a:path w="2776855" h="1581784">
                  <a:moveTo>
                    <a:pt x="1296924" y="82041"/>
                  </a:moveTo>
                  <a:lnTo>
                    <a:pt x="1296924" y="5079"/>
                  </a:lnTo>
                </a:path>
                <a:path w="2776855" h="1581784">
                  <a:moveTo>
                    <a:pt x="1394460" y="1536319"/>
                  </a:moveTo>
                  <a:lnTo>
                    <a:pt x="1394460" y="1438910"/>
                  </a:lnTo>
                </a:path>
                <a:path w="2776855" h="1581784">
                  <a:moveTo>
                    <a:pt x="1394460" y="1342263"/>
                  </a:moveTo>
                  <a:lnTo>
                    <a:pt x="1394460" y="1245489"/>
                  </a:lnTo>
                </a:path>
                <a:path w="2776855" h="1581784">
                  <a:moveTo>
                    <a:pt x="1394460" y="1148080"/>
                  </a:moveTo>
                  <a:lnTo>
                    <a:pt x="1394460" y="1051306"/>
                  </a:lnTo>
                </a:path>
                <a:path w="2776855" h="1581784">
                  <a:moveTo>
                    <a:pt x="1394460" y="954658"/>
                  </a:moveTo>
                  <a:lnTo>
                    <a:pt x="1394460" y="857250"/>
                  </a:lnTo>
                </a:path>
                <a:path w="2776855" h="1581784">
                  <a:moveTo>
                    <a:pt x="1394460" y="760476"/>
                  </a:moveTo>
                  <a:lnTo>
                    <a:pt x="1394460" y="663829"/>
                  </a:lnTo>
                </a:path>
                <a:path w="2776855" h="1581784">
                  <a:moveTo>
                    <a:pt x="1394460" y="566292"/>
                  </a:moveTo>
                  <a:lnTo>
                    <a:pt x="1394460" y="469646"/>
                  </a:lnTo>
                </a:path>
                <a:path w="2776855" h="1581784">
                  <a:moveTo>
                    <a:pt x="1394460" y="372872"/>
                  </a:moveTo>
                  <a:lnTo>
                    <a:pt x="1394460" y="276225"/>
                  </a:lnTo>
                </a:path>
                <a:path w="2776855" h="1581784">
                  <a:moveTo>
                    <a:pt x="1394460" y="178815"/>
                  </a:moveTo>
                  <a:lnTo>
                    <a:pt x="1394460" y="82041"/>
                  </a:lnTo>
                </a:path>
                <a:path w="2776855" h="1581784">
                  <a:moveTo>
                    <a:pt x="1491233" y="1581785"/>
                  </a:moveTo>
                  <a:lnTo>
                    <a:pt x="1491233" y="1536319"/>
                  </a:lnTo>
                </a:path>
                <a:path w="2776855" h="1581784">
                  <a:moveTo>
                    <a:pt x="1491233" y="1438910"/>
                  </a:moveTo>
                  <a:lnTo>
                    <a:pt x="1491233" y="1342263"/>
                  </a:lnTo>
                </a:path>
                <a:path w="2776855" h="1581784">
                  <a:moveTo>
                    <a:pt x="1491233" y="1245489"/>
                  </a:moveTo>
                  <a:lnTo>
                    <a:pt x="1491233" y="1148080"/>
                  </a:lnTo>
                </a:path>
                <a:path w="2776855" h="1581784">
                  <a:moveTo>
                    <a:pt x="1491233" y="1051306"/>
                  </a:moveTo>
                  <a:lnTo>
                    <a:pt x="1491233" y="954658"/>
                  </a:lnTo>
                </a:path>
                <a:path w="2776855" h="1581784">
                  <a:moveTo>
                    <a:pt x="1491233" y="857250"/>
                  </a:moveTo>
                  <a:lnTo>
                    <a:pt x="1491233" y="760476"/>
                  </a:lnTo>
                </a:path>
                <a:path w="2776855" h="1581784">
                  <a:moveTo>
                    <a:pt x="1491233" y="663829"/>
                  </a:moveTo>
                  <a:lnTo>
                    <a:pt x="1491233" y="566292"/>
                  </a:lnTo>
                </a:path>
                <a:path w="2776855" h="1581784">
                  <a:moveTo>
                    <a:pt x="1491233" y="469646"/>
                  </a:moveTo>
                  <a:lnTo>
                    <a:pt x="1491233" y="372872"/>
                  </a:lnTo>
                </a:path>
                <a:path w="2776855" h="1581784">
                  <a:moveTo>
                    <a:pt x="1491233" y="276225"/>
                  </a:moveTo>
                  <a:lnTo>
                    <a:pt x="1491233" y="178815"/>
                  </a:lnTo>
                </a:path>
                <a:path w="2776855" h="1581784">
                  <a:moveTo>
                    <a:pt x="1491233" y="82041"/>
                  </a:moveTo>
                  <a:lnTo>
                    <a:pt x="1491233" y="2921"/>
                  </a:lnTo>
                </a:path>
                <a:path w="2776855" h="1581784">
                  <a:moveTo>
                    <a:pt x="1588008" y="1536319"/>
                  </a:moveTo>
                  <a:lnTo>
                    <a:pt x="1588008" y="1438910"/>
                  </a:lnTo>
                </a:path>
                <a:path w="2776855" h="1581784">
                  <a:moveTo>
                    <a:pt x="1588008" y="1342263"/>
                  </a:moveTo>
                  <a:lnTo>
                    <a:pt x="1588008" y="1245489"/>
                  </a:lnTo>
                </a:path>
                <a:path w="2776855" h="1581784">
                  <a:moveTo>
                    <a:pt x="1588008" y="1148080"/>
                  </a:moveTo>
                  <a:lnTo>
                    <a:pt x="1588008" y="1051306"/>
                  </a:lnTo>
                </a:path>
                <a:path w="2776855" h="1581784">
                  <a:moveTo>
                    <a:pt x="1588008" y="954658"/>
                  </a:moveTo>
                  <a:lnTo>
                    <a:pt x="1588008" y="857250"/>
                  </a:lnTo>
                </a:path>
                <a:path w="2776855" h="1581784">
                  <a:moveTo>
                    <a:pt x="1588008" y="760476"/>
                  </a:moveTo>
                  <a:lnTo>
                    <a:pt x="1588008" y="663829"/>
                  </a:lnTo>
                </a:path>
                <a:path w="2776855" h="1581784">
                  <a:moveTo>
                    <a:pt x="1588008" y="566292"/>
                  </a:moveTo>
                  <a:lnTo>
                    <a:pt x="1588008" y="469646"/>
                  </a:lnTo>
                </a:path>
                <a:path w="2776855" h="1581784">
                  <a:moveTo>
                    <a:pt x="1588008" y="372872"/>
                  </a:moveTo>
                  <a:lnTo>
                    <a:pt x="1588008" y="276225"/>
                  </a:lnTo>
                </a:path>
                <a:path w="2776855" h="1581784">
                  <a:moveTo>
                    <a:pt x="1588008" y="178815"/>
                  </a:moveTo>
                  <a:lnTo>
                    <a:pt x="1588008" y="82041"/>
                  </a:lnTo>
                </a:path>
                <a:path w="2776855" h="1581784">
                  <a:moveTo>
                    <a:pt x="1685417" y="1581785"/>
                  </a:moveTo>
                  <a:lnTo>
                    <a:pt x="1685417" y="1536319"/>
                  </a:lnTo>
                </a:path>
                <a:path w="2776855" h="1581784">
                  <a:moveTo>
                    <a:pt x="1685417" y="1438910"/>
                  </a:moveTo>
                  <a:lnTo>
                    <a:pt x="1685417" y="1342263"/>
                  </a:lnTo>
                </a:path>
                <a:path w="2776855" h="1581784">
                  <a:moveTo>
                    <a:pt x="1685417" y="1245489"/>
                  </a:moveTo>
                  <a:lnTo>
                    <a:pt x="1685417" y="1148080"/>
                  </a:lnTo>
                </a:path>
                <a:path w="2776855" h="1581784">
                  <a:moveTo>
                    <a:pt x="1685417" y="1051306"/>
                  </a:moveTo>
                  <a:lnTo>
                    <a:pt x="1685417" y="954658"/>
                  </a:lnTo>
                </a:path>
                <a:path w="2776855" h="1581784">
                  <a:moveTo>
                    <a:pt x="1685417" y="857250"/>
                  </a:moveTo>
                  <a:lnTo>
                    <a:pt x="1685417" y="760476"/>
                  </a:lnTo>
                </a:path>
                <a:path w="2776855" h="1581784">
                  <a:moveTo>
                    <a:pt x="1685417" y="663829"/>
                  </a:moveTo>
                  <a:lnTo>
                    <a:pt x="1685417" y="566292"/>
                  </a:lnTo>
                </a:path>
                <a:path w="2776855" h="1581784">
                  <a:moveTo>
                    <a:pt x="1685417" y="469646"/>
                  </a:moveTo>
                  <a:lnTo>
                    <a:pt x="1685417" y="372872"/>
                  </a:lnTo>
                </a:path>
                <a:path w="2776855" h="1581784">
                  <a:moveTo>
                    <a:pt x="1685417" y="276225"/>
                  </a:moveTo>
                  <a:lnTo>
                    <a:pt x="1685417" y="178815"/>
                  </a:lnTo>
                </a:path>
                <a:path w="2776855" h="1581784">
                  <a:moveTo>
                    <a:pt x="1685417" y="82041"/>
                  </a:moveTo>
                  <a:lnTo>
                    <a:pt x="1685417" y="0"/>
                  </a:lnTo>
                </a:path>
                <a:path w="2776855" h="1581784">
                  <a:moveTo>
                    <a:pt x="1782191" y="1536319"/>
                  </a:moveTo>
                  <a:lnTo>
                    <a:pt x="1782191" y="1438910"/>
                  </a:lnTo>
                </a:path>
                <a:path w="2776855" h="1581784">
                  <a:moveTo>
                    <a:pt x="1782191" y="1342263"/>
                  </a:moveTo>
                  <a:lnTo>
                    <a:pt x="1782191" y="1245489"/>
                  </a:lnTo>
                </a:path>
                <a:path w="2776855" h="1581784">
                  <a:moveTo>
                    <a:pt x="1782191" y="1148080"/>
                  </a:moveTo>
                  <a:lnTo>
                    <a:pt x="1782191" y="1051306"/>
                  </a:lnTo>
                </a:path>
                <a:path w="2776855" h="1581784">
                  <a:moveTo>
                    <a:pt x="1782191" y="954658"/>
                  </a:moveTo>
                  <a:lnTo>
                    <a:pt x="1782191" y="857250"/>
                  </a:lnTo>
                </a:path>
                <a:path w="2776855" h="1581784">
                  <a:moveTo>
                    <a:pt x="1782191" y="760476"/>
                  </a:moveTo>
                  <a:lnTo>
                    <a:pt x="1782191" y="663829"/>
                  </a:lnTo>
                </a:path>
                <a:path w="2776855" h="1581784">
                  <a:moveTo>
                    <a:pt x="1782191" y="566292"/>
                  </a:moveTo>
                  <a:lnTo>
                    <a:pt x="1782191" y="469646"/>
                  </a:lnTo>
                </a:path>
                <a:path w="2776855" h="1581784">
                  <a:moveTo>
                    <a:pt x="1782191" y="372872"/>
                  </a:moveTo>
                  <a:lnTo>
                    <a:pt x="1782191" y="276225"/>
                  </a:lnTo>
                </a:path>
                <a:path w="2776855" h="1581784">
                  <a:moveTo>
                    <a:pt x="1782191" y="178815"/>
                  </a:moveTo>
                  <a:lnTo>
                    <a:pt x="1782191" y="82041"/>
                  </a:lnTo>
                </a:path>
                <a:path w="2776855" h="1581784">
                  <a:moveTo>
                    <a:pt x="1878964" y="1581785"/>
                  </a:moveTo>
                  <a:lnTo>
                    <a:pt x="1878964" y="1536319"/>
                  </a:lnTo>
                </a:path>
                <a:path w="2776855" h="1581784">
                  <a:moveTo>
                    <a:pt x="1878964" y="1438910"/>
                  </a:moveTo>
                  <a:lnTo>
                    <a:pt x="1878964" y="1342263"/>
                  </a:lnTo>
                </a:path>
                <a:path w="2776855" h="1581784">
                  <a:moveTo>
                    <a:pt x="1878964" y="1245489"/>
                  </a:moveTo>
                  <a:lnTo>
                    <a:pt x="1878964" y="1148080"/>
                  </a:lnTo>
                </a:path>
                <a:path w="2776855" h="1581784">
                  <a:moveTo>
                    <a:pt x="1878964" y="1051306"/>
                  </a:moveTo>
                  <a:lnTo>
                    <a:pt x="1878964" y="954658"/>
                  </a:lnTo>
                </a:path>
                <a:path w="2776855" h="1581784">
                  <a:moveTo>
                    <a:pt x="1878964" y="857250"/>
                  </a:moveTo>
                  <a:lnTo>
                    <a:pt x="1878964" y="760476"/>
                  </a:lnTo>
                </a:path>
                <a:path w="2776855" h="1581784">
                  <a:moveTo>
                    <a:pt x="1878964" y="663829"/>
                  </a:moveTo>
                  <a:lnTo>
                    <a:pt x="1878964" y="566292"/>
                  </a:lnTo>
                </a:path>
                <a:path w="2776855" h="1581784">
                  <a:moveTo>
                    <a:pt x="1878964" y="469646"/>
                  </a:moveTo>
                  <a:lnTo>
                    <a:pt x="1878964" y="372872"/>
                  </a:lnTo>
                </a:path>
                <a:path w="2776855" h="1581784">
                  <a:moveTo>
                    <a:pt x="1878964" y="276225"/>
                  </a:moveTo>
                  <a:lnTo>
                    <a:pt x="1878964" y="178815"/>
                  </a:lnTo>
                </a:path>
                <a:path w="2776855" h="1581784">
                  <a:moveTo>
                    <a:pt x="1878964" y="82041"/>
                  </a:moveTo>
                  <a:lnTo>
                    <a:pt x="1878964" y="5841"/>
                  </a:lnTo>
                </a:path>
                <a:path w="2776855" h="1581784">
                  <a:moveTo>
                    <a:pt x="1976501" y="1536319"/>
                  </a:moveTo>
                  <a:lnTo>
                    <a:pt x="1976501" y="1438910"/>
                  </a:lnTo>
                </a:path>
                <a:path w="2776855" h="1581784">
                  <a:moveTo>
                    <a:pt x="1976501" y="1342263"/>
                  </a:moveTo>
                  <a:lnTo>
                    <a:pt x="1976501" y="1245489"/>
                  </a:lnTo>
                </a:path>
                <a:path w="2776855" h="1581784">
                  <a:moveTo>
                    <a:pt x="1976501" y="1148080"/>
                  </a:moveTo>
                  <a:lnTo>
                    <a:pt x="1976501" y="1051306"/>
                  </a:lnTo>
                </a:path>
                <a:path w="2776855" h="1581784">
                  <a:moveTo>
                    <a:pt x="1976501" y="954658"/>
                  </a:moveTo>
                  <a:lnTo>
                    <a:pt x="1976501" y="857250"/>
                  </a:lnTo>
                </a:path>
                <a:path w="2776855" h="1581784">
                  <a:moveTo>
                    <a:pt x="1976501" y="760476"/>
                  </a:moveTo>
                  <a:lnTo>
                    <a:pt x="1976501" y="663829"/>
                  </a:lnTo>
                </a:path>
                <a:path w="2776855" h="1581784">
                  <a:moveTo>
                    <a:pt x="1976501" y="566292"/>
                  </a:moveTo>
                  <a:lnTo>
                    <a:pt x="1976501" y="469646"/>
                  </a:lnTo>
                </a:path>
                <a:path w="2776855" h="1581784">
                  <a:moveTo>
                    <a:pt x="1976501" y="372872"/>
                  </a:moveTo>
                  <a:lnTo>
                    <a:pt x="1976501" y="276225"/>
                  </a:lnTo>
                </a:path>
                <a:path w="2776855" h="1581784">
                  <a:moveTo>
                    <a:pt x="1976501" y="178815"/>
                  </a:moveTo>
                  <a:lnTo>
                    <a:pt x="1976501" y="82041"/>
                  </a:lnTo>
                </a:path>
                <a:path w="2776855" h="1581784">
                  <a:moveTo>
                    <a:pt x="2073275" y="1581785"/>
                  </a:moveTo>
                  <a:lnTo>
                    <a:pt x="2073275" y="1536319"/>
                  </a:lnTo>
                </a:path>
                <a:path w="2776855" h="1581784">
                  <a:moveTo>
                    <a:pt x="2073275" y="1438910"/>
                  </a:moveTo>
                  <a:lnTo>
                    <a:pt x="2073275" y="1342263"/>
                  </a:lnTo>
                </a:path>
                <a:path w="2776855" h="1581784">
                  <a:moveTo>
                    <a:pt x="2073275" y="1245489"/>
                  </a:moveTo>
                  <a:lnTo>
                    <a:pt x="2073275" y="1148080"/>
                  </a:lnTo>
                </a:path>
                <a:path w="2776855" h="1581784">
                  <a:moveTo>
                    <a:pt x="2073275" y="1051306"/>
                  </a:moveTo>
                  <a:lnTo>
                    <a:pt x="2073275" y="954658"/>
                  </a:lnTo>
                </a:path>
                <a:path w="2776855" h="1581784">
                  <a:moveTo>
                    <a:pt x="2073275" y="857250"/>
                  </a:moveTo>
                  <a:lnTo>
                    <a:pt x="2073275" y="760476"/>
                  </a:lnTo>
                </a:path>
                <a:path w="2776855" h="1581784">
                  <a:moveTo>
                    <a:pt x="2073275" y="663829"/>
                  </a:moveTo>
                  <a:lnTo>
                    <a:pt x="2073275" y="566292"/>
                  </a:lnTo>
                </a:path>
                <a:path w="2776855" h="1581784">
                  <a:moveTo>
                    <a:pt x="2073275" y="469646"/>
                  </a:moveTo>
                  <a:lnTo>
                    <a:pt x="2073275" y="372872"/>
                  </a:lnTo>
                </a:path>
                <a:path w="2776855" h="1581784">
                  <a:moveTo>
                    <a:pt x="2073275" y="276225"/>
                  </a:moveTo>
                  <a:lnTo>
                    <a:pt x="2073275" y="178815"/>
                  </a:lnTo>
                </a:path>
                <a:path w="2776855" h="1581784">
                  <a:moveTo>
                    <a:pt x="2073275" y="82041"/>
                  </a:moveTo>
                  <a:lnTo>
                    <a:pt x="2073275" y="5841"/>
                  </a:lnTo>
                </a:path>
                <a:path w="2776855" h="1581784">
                  <a:moveTo>
                    <a:pt x="2170049" y="1536319"/>
                  </a:moveTo>
                  <a:lnTo>
                    <a:pt x="2170049" y="1438910"/>
                  </a:lnTo>
                </a:path>
                <a:path w="2776855" h="1581784">
                  <a:moveTo>
                    <a:pt x="2170049" y="1342263"/>
                  </a:moveTo>
                  <a:lnTo>
                    <a:pt x="2170049" y="1245489"/>
                  </a:lnTo>
                </a:path>
                <a:path w="2776855" h="1581784">
                  <a:moveTo>
                    <a:pt x="2170049" y="1148080"/>
                  </a:moveTo>
                  <a:lnTo>
                    <a:pt x="2170049" y="1051306"/>
                  </a:lnTo>
                </a:path>
                <a:path w="2776855" h="1581784">
                  <a:moveTo>
                    <a:pt x="2170049" y="954658"/>
                  </a:moveTo>
                  <a:lnTo>
                    <a:pt x="2170049" y="857250"/>
                  </a:lnTo>
                </a:path>
                <a:path w="2776855" h="1581784">
                  <a:moveTo>
                    <a:pt x="2170049" y="760476"/>
                  </a:moveTo>
                  <a:lnTo>
                    <a:pt x="2170049" y="663829"/>
                  </a:lnTo>
                </a:path>
                <a:path w="2776855" h="1581784">
                  <a:moveTo>
                    <a:pt x="2170049" y="566292"/>
                  </a:moveTo>
                  <a:lnTo>
                    <a:pt x="2170049" y="469646"/>
                  </a:lnTo>
                </a:path>
                <a:path w="2776855" h="1581784">
                  <a:moveTo>
                    <a:pt x="2170049" y="372872"/>
                  </a:moveTo>
                  <a:lnTo>
                    <a:pt x="2170049" y="276225"/>
                  </a:lnTo>
                </a:path>
                <a:path w="2776855" h="1581784">
                  <a:moveTo>
                    <a:pt x="2170049" y="178815"/>
                  </a:moveTo>
                  <a:lnTo>
                    <a:pt x="2170049" y="82041"/>
                  </a:lnTo>
                </a:path>
                <a:path w="2776855" h="1581784">
                  <a:moveTo>
                    <a:pt x="2267585" y="1581785"/>
                  </a:moveTo>
                  <a:lnTo>
                    <a:pt x="2267585" y="1536319"/>
                  </a:lnTo>
                </a:path>
                <a:path w="2776855" h="1581784">
                  <a:moveTo>
                    <a:pt x="2267585" y="1438910"/>
                  </a:moveTo>
                  <a:lnTo>
                    <a:pt x="2267585" y="1342263"/>
                  </a:lnTo>
                </a:path>
                <a:path w="2776855" h="1581784">
                  <a:moveTo>
                    <a:pt x="2267585" y="1245489"/>
                  </a:moveTo>
                  <a:lnTo>
                    <a:pt x="2267585" y="1148080"/>
                  </a:lnTo>
                </a:path>
                <a:path w="2776855" h="1581784">
                  <a:moveTo>
                    <a:pt x="2267585" y="1051306"/>
                  </a:moveTo>
                  <a:lnTo>
                    <a:pt x="2267585" y="954658"/>
                  </a:lnTo>
                </a:path>
                <a:path w="2776855" h="1581784">
                  <a:moveTo>
                    <a:pt x="2267585" y="857250"/>
                  </a:moveTo>
                  <a:lnTo>
                    <a:pt x="2267585" y="760476"/>
                  </a:lnTo>
                </a:path>
                <a:path w="2776855" h="1581784">
                  <a:moveTo>
                    <a:pt x="2267585" y="663829"/>
                  </a:moveTo>
                  <a:lnTo>
                    <a:pt x="2267585" y="566292"/>
                  </a:lnTo>
                </a:path>
                <a:path w="2776855" h="1581784">
                  <a:moveTo>
                    <a:pt x="2267585" y="469646"/>
                  </a:moveTo>
                  <a:lnTo>
                    <a:pt x="2267585" y="372872"/>
                  </a:lnTo>
                </a:path>
                <a:path w="2776855" h="1581784">
                  <a:moveTo>
                    <a:pt x="2267585" y="276225"/>
                  </a:moveTo>
                  <a:lnTo>
                    <a:pt x="2267585" y="178815"/>
                  </a:lnTo>
                </a:path>
                <a:path w="2776855" h="1581784">
                  <a:moveTo>
                    <a:pt x="2267585" y="82041"/>
                  </a:moveTo>
                  <a:lnTo>
                    <a:pt x="2267585" y="5841"/>
                  </a:lnTo>
                </a:path>
                <a:path w="2776855" h="1581784">
                  <a:moveTo>
                    <a:pt x="2364358" y="1536319"/>
                  </a:moveTo>
                  <a:lnTo>
                    <a:pt x="2364358" y="1438910"/>
                  </a:lnTo>
                </a:path>
                <a:path w="2776855" h="1581784">
                  <a:moveTo>
                    <a:pt x="2364358" y="1342263"/>
                  </a:moveTo>
                  <a:lnTo>
                    <a:pt x="2364358" y="1245489"/>
                  </a:lnTo>
                </a:path>
                <a:path w="2776855" h="1581784">
                  <a:moveTo>
                    <a:pt x="2364358" y="1148080"/>
                  </a:moveTo>
                  <a:lnTo>
                    <a:pt x="2364358" y="1051306"/>
                  </a:lnTo>
                </a:path>
                <a:path w="2776855" h="1581784">
                  <a:moveTo>
                    <a:pt x="2364358" y="954658"/>
                  </a:moveTo>
                  <a:lnTo>
                    <a:pt x="2364358" y="857250"/>
                  </a:lnTo>
                </a:path>
                <a:path w="2776855" h="1581784">
                  <a:moveTo>
                    <a:pt x="2364358" y="760476"/>
                  </a:moveTo>
                  <a:lnTo>
                    <a:pt x="2364358" y="663829"/>
                  </a:lnTo>
                </a:path>
                <a:path w="2776855" h="1581784">
                  <a:moveTo>
                    <a:pt x="2364358" y="566292"/>
                  </a:moveTo>
                  <a:lnTo>
                    <a:pt x="2364358" y="469646"/>
                  </a:lnTo>
                </a:path>
                <a:path w="2776855" h="1581784">
                  <a:moveTo>
                    <a:pt x="2364358" y="372872"/>
                  </a:moveTo>
                  <a:lnTo>
                    <a:pt x="2364358" y="276225"/>
                  </a:lnTo>
                </a:path>
                <a:path w="2776855" h="1581784">
                  <a:moveTo>
                    <a:pt x="2364358" y="178815"/>
                  </a:moveTo>
                  <a:lnTo>
                    <a:pt x="2364358" y="82041"/>
                  </a:lnTo>
                </a:path>
                <a:path w="2776855" h="1581784">
                  <a:moveTo>
                    <a:pt x="2461133" y="1581785"/>
                  </a:moveTo>
                  <a:lnTo>
                    <a:pt x="2461133" y="1536319"/>
                  </a:lnTo>
                </a:path>
                <a:path w="2776855" h="1581784">
                  <a:moveTo>
                    <a:pt x="2461133" y="1438910"/>
                  </a:moveTo>
                  <a:lnTo>
                    <a:pt x="2461133" y="1342263"/>
                  </a:lnTo>
                </a:path>
                <a:path w="2776855" h="1581784">
                  <a:moveTo>
                    <a:pt x="2461133" y="1245489"/>
                  </a:moveTo>
                  <a:lnTo>
                    <a:pt x="2461133" y="1148080"/>
                  </a:lnTo>
                </a:path>
                <a:path w="2776855" h="1581784">
                  <a:moveTo>
                    <a:pt x="2461133" y="1051306"/>
                  </a:moveTo>
                  <a:lnTo>
                    <a:pt x="2461133" y="954658"/>
                  </a:lnTo>
                </a:path>
                <a:path w="2776855" h="1581784">
                  <a:moveTo>
                    <a:pt x="2461133" y="857250"/>
                  </a:moveTo>
                  <a:lnTo>
                    <a:pt x="2461133" y="760476"/>
                  </a:lnTo>
                </a:path>
                <a:path w="2776855" h="1581784">
                  <a:moveTo>
                    <a:pt x="2461133" y="663829"/>
                  </a:moveTo>
                  <a:lnTo>
                    <a:pt x="2461133" y="566292"/>
                  </a:lnTo>
                </a:path>
                <a:path w="2776855" h="1581784">
                  <a:moveTo>
                    <a:pt x="2461133" y="469646"/>
                  </a:moveTo>
                  <a:lnTo>
                    <a:pt x="2461133" y="372872"/>
                  </a:lnTo>
                </a:path>
                <a:path w="2776855" h="1581784">
                  <a:moveTo>
                    <a:pt x="2461133" y="276225"/>
                  </a:moveTo>
                  <a:lnTo>
                    <a:pt x="2461133" y="178815"/>
                  </a:lnTo>
                </a:path>
                <a:path w="2776855" h="1581784">
                  <a:moveTo>
                    <a:pt x="2461133" y="82041"/>
                  </a:moveTo>
                  <a:lnTo>
                    <a:pt x="2461133" y="5841"/>
                  </a:lnTo>
                </a:path>
                <a:path w="2776855" h="1581784">
                  <a:moveTo>
                    <a:pt x="2557906" y="1536319"/>
                  </a:moveTo>
                  <a:lnTo>
                    <a:pt x="2557906" y="1438910"/>
                  </a:lnTo>
                </a:path>
                <a:path w="2776855" h="1581784">
                  <a:moveTo>
                    <a:pt x="2557906" y="1342263"/>
                  </a:moveTo>
                  <a:lnTo>
                    <a:pt x="2557906" y="1245489"/>
                  </a:lnTo>
                </a:path>
                <a:path w="2776855" h="1581784">
                  <a:moveTo>
                    <a:pt x="2557906" y="1148080"/>
                  </a:moveTo>
                  <a:lnTo>
                    <a:pt x="2557906" y="1051306"/>
                  </a:lnTo>
                </a:path>
                <a:path w="2776855" h="1581784">
                  <a:moveTo>
                    <a:pt x="2557906" y="954658"/>
                  </a:moveTo>
                  <a:lnTo>
                    <a:pt x="2557906" y="857250"/>
                  </a:lnTo>
                </a:path>
                <a:path w="2776855" h="1581784">
                  <a:moveTo>
                    <a:pt x="2557906" y="760476"/>
                  </a:moveTo>
                  <a:lnTo>
                    <a:pt x="2557906" y="663829"/>
                  </a:lnTo>
                </a:path>
                <a:path w="2776855" h="1581784">
                  <a:moveTo>
                    <a:pt x="2557906" y="566292"/>
                  </a:moveTo>
                  <a:lnTo>
                    <a:pt x="2557906" y="469646"/>
                  </a:lnTo>
                </a:path>
                <a:path w="2776855" h="1581784">
                  <a:moveTo>
                    <a:pt x="2557906" y="372872"/>
                  </a:moveTo>
                  <a:lnTo>
                    <a:pt x="2557906" y="276225"/>
                  </a:lnTo>
                </a:path>
                <a:path w="2776855" h="1581784">
                  <a:moveTo>
                    <a:pt x="2557906" y="178815"/>
                  </a:moveTo>
                  <a:lnTo>
                    <a:pt x="2557906" y="82041"/>
                  </a:lnTo>
                </a:path>
                <a:path w="2776855" h="1581784">
                  <a:moveTo>
                    <a:pt x="2655443" y="1581785"/>
                  </a:moveTo>
                  <a:lnTo>
                    <a:pt x="2655443" y="1536319"/>
                  </a:lnTo>
                </a:path>
                <a:path w="2776855" h="1581784">
                  <a:moveTo>
                    <a:pt x="2655443" y="1438910"/>
                  </a:moveTo>
                  <a:lnTo>
                    <a:pt x="2655443" y="1342263"/>
                  </a:lnTo>
                </a:path>
                <a:path w="2776855" h="1581784">
                  <a:moveTo>
                    <a:pt x="2655443" y="1245489"/>
                  </a:moveTo>
                  <a:lnTo>
                    <a:pt x="2655443" y="1148080"/>
                  </a:lnTo>
                </a:path>
                <a:path w="2776855" h="1581784">
                  <a:moveTo>
                    <a:pt x="2655443" y="1051306"/>
                  </a:moveTo>
                  <a:lnTo>
                    <a:pt x="2655443" y="954658"/>
                  </a:lnTo>
                </a:path>
                <a:path w="2776855" h="1581784">
                  <a:moveTo>
                    <a:pt x="2655443" y="857250"/>
                  </a:moveTo>
                  <a:lnTo>
                    <a:pt x="2655443" y="760476"/>
                  </a:lnTo>
                </a:path>
                <a:path w="2776855" h="1581784">
                  <a:moveTo>
                    <a:pt x="2655443" y="663829"/>
                  </a:moveTo>
                  <a:lnTo>
                    <a:pt x="2655443" y="566292"/>
                  </a:lnTo>
                </a:path>
                <a:path w="2776855" h="1581784">
                  <a:moveTo>
                    <a:pt x="2655443" y="469646"/>
                  </a:moveTo>
                  <a:lnTo>
                    <a:pt x="2655443" y="372872"/>
                  </a:lnTo>
                </a:path>
                <a:path w="2776855" h="1581784">
                  <a:moveTo>
                    <a:pt x="2655443" y="276225"/>
                  </a:moveTo>
                  <a:lnTo>
                    <a:pt x="2655443" y="178815"/>
                  </a:lnTo>
                </a:path>
                <a:path w="2776855" h="1581784">
                  <a:moveTo>
                    <a:pt x="2655443" y="82041"/>
                  </a:moveTo>
                  <a:lnTo>
                    <a:pt x="2655443" y="5841"/>
                  </a:lnTo>
                </a:path>
                <a:path w="2776855" h="1581784">
                  <a:moveTo>
                    <a:pt x="2752217" y="1536319"/>
                  </a:moveTo>
                  <a:lnTo>
                    <a:pt x="2752217" y="1438910"/>
                  </a:lnTo>
                </a:path>
                <a:path w="2776855" h="1581784">
                  <a:moveTo>
                    <a:pt x="2752217" y="1342263"/>
                  </a:moveTo>
                  <a:lnTo>
                    <a:pt x="2752217" y="1245489"/>
                  </a:lnTo>
                </a:path>
                <a:path w="2776855" h="1581784">
                  <a:moveTo>
                    <a:pt x="2752217" y="1148080"/>
                  </a:moveTo>
                  <a:lnTo>
                    <a:pt x="2752217" y="1051306"/>
                  </a:lnTo>
                </a:path>
                <a:path w="2776855" h="1581784">
                  <a:moveTo>
                    <a:pt x="2752217" y="954658"/>
                  </a:moveTo>
                  <a:lnTo>
                    <a:pt x="2752217" y="857250"/>
                  </a:lnTo>
                </a:path>
                <a:path w="2776855" h="1581784">
                  <a:moveTo>
                    <a:pt x="2752217" y="760476"/>
                  </a:moveTo>
                  <a:lnTo>
                    <a:pt x="2752217" y="663829"/>
                  </a:lnTo>
                </a:path>
                <a:path w="2776855" h="1581784">
                  <a:moveTo>
                    <a:pt x="2752217" y="566292"/>
                  </a:moveTo>
                  <a:lnTo>
                    <a:pt x="2752217" y="469646"/>
                  </a:lnTo>
                </a:path>
                <a:path w="2776855" h="1581784">
                  <a:moveTo>
                    <a:pt x="2752217" y="372872"/>
                  </a:moveTo>
                  <a:lnTo>
                    <a:pt x="2752217" y="276225"/>
                  </a:lnTo>
                </a:path>
                <a:path w="2776855" h="1581784">
                  <a:moveTo>
                    <a:pt x="2752217" y="178815"/>
                  </a:moveTo>
                  <a:lnTo>
                    <a:pt x="2752217" y="82041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3" name="object 83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007852" y="6496812"/>
              <a:ext cx="833627" cy="411479"/>
            </a:xfrm>
            <a:prstGeom prst="rect">
              <a:avLst/>
            </a:prstGeom>
          </p:spPr>
        </p:pic>
      </p:grpSp>
      <p:sp>
        <p:nvSpPr>
          <p:cNvPr id="84" name="object 84" descr=""/>
          <p:cNvSpPr txBox="1"/>
          <p:nvPr/>
        </p:nvSpPr>
        <p:spPr>
          <a:xfrm>
            <a:off x="10124313" y="3536442"/>
            <a:ext cx="475615" cy="1866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050" spc="-10">
                <a:latin typeface="Arial MT"/>
                <a:cs typeface="Arial MT"/>
              </a:rPr>
              <a:t>70CUM</a:t>
            </a:r>
            <a:endParaRPr sz="1050">
              <a:latin typeface="Arial MT"/>
              <a:cs typeface="Arial MT"/>
            </a:endParaRPr>
          </a:p>
        </p:txBody>
      </p:sp>
      <p:pic>
        <p:nvPicPr>
          <p:cNvPr id="85" name="object 85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691883" y="6420611"/>
            <a:ext cx="2531364" cy="1446276"/>
          </a:xfrm>
          <a:prstGeom prst="rect">
            <a:avLst/>
          </a:prstGeom>
        </p:spPr>
      </p:pic>
      <p:sp>
        <p:nvSpPr>
          <p:cNvPr id="86" name="object 86" descr=""/>
          <p:cNvSpPr txBox="1"/>
          <p:nvPr/>
        </p:nvSpPr>
        <p:spPr>
          <a:xfrm>
            <a:off x="2797555" y="7883655"/>
            <a:ext cx="12512675" cy="71120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80"/>
              </a:spcBef>
              <a:tabLst>
                <a:tab pos="2381885" algn="l"/>
              </a:tabLst>
            </a:pPr>
            <a:r>
              <a:rPr dirty="0" baseline="2645" sz="1575" spc="-15">
                <a:latin typeface="Arial MT"/>
                <a:cs typeface="Arial MT"/>
              </a:rPr>
              <a:t>70CUM</a:t>
            </a:r>
            <a:r>
              <a:rPr dirty="0" baseline="2645" sz="1575">
                <a:latin typeface="Arial MT"/>
                <a:cs typeface="Arial MT"/>
              </a:rPr>
              <a:t>	</a:t>
            </a:r>
            <a:r>
              <a:rPr dirty="0" sz="1050" spc="-20">
                <a:latin typeface="Arial MT"/>
                <a:cs typeface="Arial MT"/>
              </a:rPr>
              <a:t>70CUM</a:t>
            </a:r>
            <a:endParaRPr sz="105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270"/>
              </a:spcBef>
              <a:tabLst>
                <a:tab pos="1962785" algn="l"/>
                <a:tab pos="6870700" algn="l"/>
              </a:tabLst>
            </a:pPr>
            <a:r>
              <a:rPr dirty="0" sz="3150" spc="240" b="1" i="1">
                <a:latin typeface="Arial"/>
                <a:cs typeface="Arial"/>
              </a:rPr>
              <a:t>140CUM</a:t>
            </a:r>
            <a:r>
              <a:rPr dirty="0" sz="3150" b="1" i="1">
                <a:latin typeface="Arial"/>
                <a:cs typeface="Arial"/>
              </a:rPr>
              <a:t>	</a:t>
            </a:r>
            <a:r>
              <a:rPr dirty="0" sz="3150" spc="105" b="1" i="1">
                <a:latin typeface="Arial"/>
                <a:cs typeface="Arial"/>
              </a:rPr>
              <a:t>SEWAGE</a:t>
            </a:r>
            <a:r>
              <a:rPr dirty="0" sz="3150" spc="355" b="1" i="1">
                <a:latin typeface="Arial"/>
                <a:cs typeface="Arial"/>
              </a:rPr>
              <a:t> </a:t>
            </a:r>
            <a:r>
              <a:rPr dirty="0" sz="3150" spc="185" b="1" i="1">
                <a:latin typeface="Arial"/>
                <a:cs typeface="Arial"/>
              </a:rPr>
              <a:t>TREATMENT</a:t>
            </a:r>
            <a:r>
              <a:rPr dirty="0" sz="3150" b="1" i="1">
                <a:latin typeface="Arial"/>
                <a:cs typeface="Arial"/>
              </a:rPr>
              <a:t>	</a:t>
            </a:r>
            <a:r>
              <a:rPr dirty="0" sz="3150" spc="180" b="1" i="1">
                <a:latin typeface="Arial"/>
                <a:cs typeface="Arial"/>
              </a:rPr>
              <a:t>PLANT</a:t>
            </a:r>
            <a:r>
              <a:rPr dirty="0" sz="3150" spc="405" b="1" i="1">
                <a:latin typeface="Arial"/>
                <a:cs typeface="Arial"/>
              </a:rPr>
              <a:t> </a:t>
            </a:r>
            <a:r>
              <a:rPr dirty="0" sz="3150" spc="160" b="1" i="1">
                <a:latin typeface="Arial"/>
                <a:cs typeface="Arial"/>
              </a:rPr>
              <a:t>(BIOGAS</a:t>
            </a:r>
            <a:r>
              <a:rPr dirty="0" sz="3150" spc="385" b="1" i="1">
                <a:latin typeface="Arial"/>
                <a:cs typeface="Arial"/>
              </a:rPr>
              <a:t> </a:t>
            </a:r>
            <a:r>
              <a:rPr dirty="0" sz="3150" spc="185" b="1" i="1">
                <a:latin typeface="Arial"/>
                <a:cs typeface="Arial"/>
              </a:rPr>
              <a:t>SYSTEM)</a:t>
            </a:r>
            <a:endParaRPr sz="3150">
              <a:latin typeface="Arial"/>
              <a:cs typeface="Arial"/>
            </a:endParaRPr>
          </a:p>
        </p:txBody>
      </p:sp>
      <p:grpSp>
        <p:nvGrpSpPr>
          <p:cNvPr id="87" name="object 87" descr=""/>
          <p:cNvGrpSpPr/>
          <p:nvPr/>
        </p:nvGrpSpPr>
        <p:grpSpPr>
          <a:xfrm>
            <a:off x="6689788" y="6420611"/>
            <a:ext cx="4958715" cy="1446530"/>
            <a:chOff x="6689788" y="6420611"/>
            <a:chExt cx="4958715" cy="1446530"/>
          </a:xfrm>
        </p:grpSpPr>
        <p:sp>
          <p:nvSpPr>
            <p:cNvPr id="88" name="object 88" descr=""/>
            <p:cNvSpPr/>
            <p:nvPr/>
          </p:nvSpPr>
          <p:spPr>
            <a:xfrm>
              <a:off x="6696456" y="7783067"/>
              <a:ext cx="2520950" cy="77470"/>
            </a:xfrm>
            <a:custGeom>
              <a:avLst/>
              <a:gdLst/>
              <a:ahLst/>
              <a:cxnLst/>
              <a:rect l="l" t="t" r="r" b="b"/>
              <a:pathLst>
                <a:path w="2520950" h="77470">
                  <a:moveTo>
                    <a:pt x="0" y="77215"/>
                  </a:moveTo>
                  <a:lnTo>
                    <a:pt x="2520696" y="77215"/>
                  </a:lnTo>
                  <a:lnTo>
                    <a:pt x="2520696" y="0"/>
                  </a:lnTo>
                  <a:lnTo>
                    <a:pt x="0" y="0"/>
                  </a:lnTo>
                  <a:lnTo>
                    <a:pt x="0" y="77215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9" name="object 89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115044" y="6420611"/>
              <a:ext cx="2532888" cy="1446276"/>
            </a:xfrm>
            <a:prstGeom prst="rect">
              <a:avLst/>
            </a:prstGeom>
          </p:spPr>
        </p:pic>
        <p:sp>
          <p:nvSpPr>
            <p:cNvPr id="90" name="object 90" descr=""/>
            <p:cNvSpPr/>
            <p:nvPr/>
          </p:nvSpPr>
          <p:spPr>
            <a:xfrm>
              <a:off x="9121140" y="7783067"/>
              <a:ext cx="2520950" cy="77470"/>
            </a:xfrm>
            <a:custGeom>
              <a:avLst/>
              <a:gdLst/>
              <a:ahLst/>
              <a:cxnLst/>
              <a:rect l="l" t="t" r="r" b="b"/>
              <a:pathLst>
                <a:path w="2520950" h="77470">
                  <a:moveTo>
                    <a:pt x="0" y="77215"/>
                  </a:moveTo>
                  <a:lnTo>
                    <a:pt x="2520695" y="77215"/>
                  </a:lnTo>
                  <a:lnTo>
                    <a:pt x="2520695" y="0"/>
                  </a:lnTo>
                  <a:lnTo>
                    <a:pt x="0" y="0"/>
                  </a:lnTo>
                  <a:lnTo>
                    <a:pt x="0" y="77215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1" name="object 91" descr=""/>
          <p:cNvSpPr txBox="1"/>
          <p:nvPr/>
        </p:nvSpPr>
        <p:spPr>
          <a:xfrm>
            <a:off x="13518260" y="9677196"/>
            <a:ext cx="1196340" cy="14986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60655">
              <a:lnSpc>
                <a:spcPct val="100000"/>
              </a:lnSpc>
              <a:spcBef>
                <a:spcPts val="114"/>
              </a:spcBef>
            </a:pPr>
            <a:r>
              <a:rPr dirty="0" sz="800">
                <a:solidFill>
                  <a:srgbClr val="2576B9"/>
                </a:solidFill>
                <a:latin typeface="Arial MT"/>
                <a:cs typeface="Arial MT"/>
              </a:rPr>
              <a:t>JANUARY,</a:t>
            </a:r>
            <a:r>
              <a:rPr dirty="0" sz="800" spc="225">
                <a:solidFill>
                  <a:srgbClr val="2576B9"/>
                </a:solidFill>
                <a:latin typeface="Arial MT"/>
                <a:cs typeface="Arial MT"/>
              </a:rPr>
              <a:t> </a:t>
            </a:r>
            <a:r>
              <a:rPr dirty="0" sz="800" spc="-20">
                <a:solidFill>
                  <a:srgbClr val="2576B9"/>
                </a:solidFill>
                <a:latin typeface="Arial MT"/>
                <a:cs typeface="Arial MT"/>
              </a:rPr>
              <a:t>2026</a:t>
            </a:r>
            <a:endParaRPr sz="800">
              <a:latin typeface="Arial MT"/>
              <a:cs typeface="Arial MT"/>
            </a:endParaRPr>
          </a:p>
        </p:txBody>
      </p:sp>
      <p:sp>
        <p:nvSpPr>
          <p:cNvPr id="92" name="object 92" descr=""/>
          <p:cNvSpPr txBox="1"/>
          <p:nvPr/>
        </p:nvSpPr>
        <p:spPr>
          <a:xfrm>
            <a:off x="10081641" y="6062877"/>
            <a:ext cx="545465" cy="28765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 indent="115570">
              <a:lnSpc>
                <a:spcPct val="107500"/>
              </a:lnSpc>
              <a:spcBef>
                <a:spcPts val="95"/>
              </a:spcBef>
            </a:pPr>
            <a:r>
              <a:rPr dirty="0" sz="800" spc="-20">
                <a:solidFill>
                  <a:srgbClr val="FF0000"/>
                </a:solidFill>
                <a:latin typeface="Arial MT"/>
                <a:cs typeface="Arial MT"/>
              </a:rPr>
              <a:t>DOME </a:t>
            </a:r>
            <a:r>
              <a:rPr dirty="0" sz="800" spc="-10">
                <a:solidFill>
                  <a:srgbClr val="FF0000"/>
                </a:solidFill>
                <a:latin typeface="Arial MT"/>
                <a:cs typeface="Arial MT"/>
              </a:rPr>
              <a:t>DIGESTER</a:t>
            </a:r>
            <a:endParaRPr sz="800">
              <a:latin typeface="Arial MT"/>
              <a:cs typeface="Arial MT"/>
            </a:endParaRPr>
          </a:p>
        </p:txBody>
      </p:sp>
      <p:grpSp>
        <p:nvGrpSpPr>
          <p:cNvPr id="93" name="object 93" descr=""/>
          <p:cNvGrpSpPr/>
          <p:nvPr/>
        </p:nvGrpSpPr>
        <p:grpSpPr>
          <a:xfrm>
            <a:off x="2649664" y="1491869"/>
            <a:ext cx="13039090" cy="6477635"/>
            <a:chOff x="2649664" y="1491869"/>
            <a:chExt cx="13039090" cy="6477635"/>
          </a:xfrm>
        </p:grpSpPr>
        <p:sp>
          <p:nvSpPr>
            <p:cNvPr id="94" name="object 94" descr=""/>
            <p:cNvSpPr/>
            <p:nvPr/>
          </p:nvSpPr>
          <p:spPr>
            <a:xfrm>
              <a:off x="9093707" y="2814827"/>
              <a:ext cx="186055" cy="58419"/>
            </a:xfrm>
            <a:custGeom>
              <a:avLst/>
              <a:gdLst/>
              <a:ahLst/>
              <a:cxnLst/>
              <a:rect l="l" t="t" r="r" b="b"/>
              <a:pathLst>
                <a:path w="186054" h="58419">
                  <a:moveTo>
                    <a:pt x="185674" y="57912"/>
                  </a:moveTo>
                  <a:lnTo>
                    <a:pt x="0" y="57912"/>
                  </a:lnTo>
                  <a:lnTo>
                    <a:pt x="0" y="0"/>
                  </a:lnTo>
                  <a:lnTo>
                    <a:pt x="185674" y="0"/>
                  </a:lnTo>
                  <a:lnTo>
                    <a:pt x="185674" y="57912"/>
                  </a:lnTo>
                </a:path>
              </a:pathLst>
            </a:custGeom>
            <a:ln w="12952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" name="object 95" descr=""/>
            <p:cNvSpPr/>
            <p:nvPr/>
          </p:nvSpPr>
          <p:spPr>
            <a:xfrm>
              <a:off x="12795504" y="6385559"/>
              <a:ext cx="2886710" cy="1577340"/>
            </a:xfrm>
            <a:custGeom>
              <a:avLst/>
              <a:gdLst/>
              <a:ahLst/>
              <a:cxnLst/>
              <a:rect l="l" t="t" r="r" b="b"/>
              <a:pathLst>
                <a:path w="2886709" h="1577340">
                  <a:moveTo>
                    <a:pt x="0" y="0"/>
                  </a:moveTo>
                  <a:lnTo>
                    <a:pt x="2921" y="1576832"/>
                  </a:lnTo>
                </a:path>
                <a:path w="2886709" h="1577340">
                  <a:moveTo>
                    <a:pt x="949071" y="1576832"/>
                  </a:moveTo>
                  <a:lnTo>
                    <a:pt x="2886202" y="1576832"/>
                  </a:lnTo>
                </a:path>
                <a:path w="2886709" h="1577340">
                  <a:moveTo>
                    <a:pt x="1524" y="0"/>
                  </a:moveTo>
                  <a:lnTo>
                    <a:pt x="2834132" y="0"/>
                  </a:lnTo>
                  <a:lnTo>
                    <a:pt x="2834132" y="1576832"/>
                  </a:lnTo>
                  <a:lnTo>
                    <a:pt x="1524" y="1576832"/>
                  </a:lnTo>
                  <a:lnTo>
                    <a:pt x="1524" y="0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" name="object 96" descr=""/>
            <p:cNvSpPr/>
            <p:nvPr/>
          </p:nvSpPr>
          <p:spPr>
            <a:xfrm>
              <a:off x="2718815" y="6449567"/>
              <a:ext cx="3395345" cy="0"/>
            </a:xfrm>
            <a:custGeom>
              <a:avLst/>
              <a:gdLst/>
              <a:ahLst/>
              <a:cxnLst/>
              <a:rect l="l" t="t" r="r" b="b"/>
              <a:pathLst>
                <a:path w="3395345" h="0">
                  <a:moveTo>
                    <a:pt x="0" y="0"/>
                  </a:moveTo>
                  <a:lnTo>
                    <a:pt x="3394963" y="0"/>
                  </a:lnTo>
                </a:path>
              </a:pathLst>
            </a:custGeom>
            <a:ln w="12952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" name="object 97" descr=""/>
            <p:cNvSpPr/>
            <p:nvPr/>
          </p:nvSpPr>
          <p:spPr>
            <a:xfrm>
              <a:off x="2656331" y="6449567"/>
              <a:ext cx="3599815" cy="97155"/>
            </a:xfrm>
            <a:custGeom>
              <a:avLst/>
              <a:gdLst/>
              <a:ahLst/>
              <a:cxnLst/>
              <a:rect l="l" t="t" r="r" b="b"/>
              <a:pathLst>
                <a:path w="3599815" h="97154">
                  <a:moveTo>
                    <a:pt x="3554856" y="0"/>
                  </a:moveTo>
                  <a:lnTo>
                    <a:pt x="3599560" y="0"/>
                  </a:lnTo>
                </a:path>
                <a:path w="3599815" h="97154">
                  <a:moveTo>
                    <a:pt x="0" y="97155"/>
                  </a:moveTo>
                  <a:lnTo>
                    <a:pt x="62356" y="97155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8" name="object 98" descr=""/>
            <p:cNvSpPr/>
            <p:nvPr/>
          </p:nvSpPr>
          <p:spPr>
            <a:xfrm>
              <a:off x="2718815" y="6547103"/>
              <a:ext cx="3491229" cy="97790"/>
            </a:xfrm>
            <a:custGeom>
              <a:avLst/>
              <a:gdLst/>
              <a:ahLst/>
              <a:cxnLst/>
              <a:rect l="l" t="t" r="r" b="b"/>
              <a:pathLst>
                <a:path w="3491229" h="97790">
                  <a:moveTo>
                    <a:pt x="96773" y="0"/>
                  </a:moveTo>
                  <a:lnTo>
                    <a:pt x="3491229" y="0"/>
                  </a:lnTo>
                </a:path>
                <a:path w="3491229" h="97790">
                  <a:moveTo>
                    <a:pt x="0" y="97282"/>
                  </a:moveTo>
                  <a:lnTo>
                    <a:pt x="3394455" y="97282"/>
                  </a:lnTo>
                </a:path>
              </a:pathLst>
            </a:custGeom>
            <a:ln w="12952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9" name="object 99" descr=""/>
            <p:cNvSpPr/>
            <p:nvPr/>
          </p:nvSpPr>
          <p:spPr>
            <a:xfrm>
              <a:off x="2656331" y="6644640"/>
              <a:ext cx="3599815" cy="95885"/>
            </a:xfrm>
            <a:custGeom>
              <a:avLst/>
              <a:gdLst/>
              <a:ahLst/>
              <a:cxnLst/>
              <a:rect l="l" t="t" r="r" b="b"/>
              <a:pathLst>
                <a:path w="3599815" h="95884">
                  <a:moveTo>
                    <a:pt x="3554856" y="0"/>
                  </a:moveTo>
                  <a:lnTo>
                    <a:pt x="3599560" y="0"/>
                  </a:lnTo>
                </a:path>
                <a:path w="3599815" h="95884">
                  <a:moveTo>
                    <a:pt x="0" y="95630"/>
                  </a:moveTo>
                  <a:lnTo>
                    <a:pt x="62356" y="95630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0" name="object 100" descr=""/>
            <p:cNvSpPr/>
            <p:nvPr/>
          </p:nvSpPr>
          <p:spPr>
            <a:xfrm>
              <a:off x="2718815" y="6740652"/>
              <a:ext cx="3491229" cy="97155"/>
            </a:xfrm>
            <a:custGeom>
              <a:avLst/>
              <a:gdLst/>
              <a:ahLst/>
              <a:cxnLst/>
              <a:rect l="l" t="t" r="r" b="b"/>
              <a:pathLst>
                <a:path w="3491229" h="97154">
                  <a:moveTo>
                    <a:pt x="96773" y="0"/>
                  </a:moveTo>
                  <a:lnTo>
                    <a:pt x="3491229" y="0"/>
                  </a:lnTo>
                </a:path>
                <a:path w="3491229" h="97154">
                  <a:moveTo>
                    <a:pt x="0" y="97155"/>
                  </a:moveTo>
                  <a:lnTo>
                    <a:pt x="3394455" y="97155"/>
                  </a:lnTo>
                </a:path>
              </a:pathLst>
            </a:custGeom>
            <a:ln w="12952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1" name="object 101" descr=""/>
            <p:cNvSpPr/>
            <p:nvPr/>
          </p:nvSpPr>
          <p:spPr>
            <a:xfrm>
              <a:off x="2656331" y="6838188"/>
              <a:ext cx="3599815" cy="97790"/>
            </a:xfrm>
            <a:custGeom>
              <a:avLst/>
              <a:gdLst/>
              <a:ahLst/>
              <a:cxnLst/>
              <a:rect l="l" t="t" r="r" b="b"/>
              <a:pathLst>
                <a:path w="3599815" h="97790">
                  <a:moveTo>
                    <a:pt x="3554856" y="0"/>
                  </a:moveTo>
                  <a:lnTo>
                    <a:pt x="3599560" y="0"/>
                  </a:lnTo>
                </a:path>
                <a:path w="3599815" h="97790">
                  <a:moveTo>
                    <a:pt x="0" y="97281"/>
                  </a:moveTo>
                  <a:lnTo>
                    <a:pt x="62356" y="97281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2" name="object 102" descr=""/>
            <p:cNvSpPr/>
            <p:nvPr/>
          </p:nvSpPr>
          <p:spPr>
            <a:xfrm>
              <a:off x="2718815" y="6935723"/>
              <a:ext cx="3491229" cy="95885"/>
            </a:xfrm>
            <a:custGeom>
              <a:avLst/>
              <a:gdLst/>
              <a:ahLst/>
              <a:cxnLst/>
              <a:rect l="l" t="t" r="r" b="b"/>
              <a:pathLst>
                <a:path w="3491229" h="95884">
                  <a:moveTo>
                    <a:pt x="96773" y="0"/>
                  </a:moveTo>
                  <a:lnTo>
                    <a:pt x="3491229" y="0"/>
                  </a:lnTo>
                </a:path>
                <a:path w="3491229" h="95884">
                  <a:moveTo>
                    <a:pt x="0" y="95630"/>
                  </a:moveTo>
                  <a:lnTo>
                    <a:pt x="3394455" y="95630"/>
                  </a:lnTo>
                </a:path>
              </a:pathLst>
            </a:custGeom>
            <a:ln w="12952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3" name="object 103" descr=""/>
            <p:cNvSpPr/>
            <p:nvPr/>
          </p:nvSpPr>
          <p:spPr>
            <a:xfrm>
              <a:off x="2656331" y="7031735"/>
              <a:ext cx="3599815" cy="97155"/>
            </a:xfrm>
            <a:custGeom>
              <a:avLst/>
              <a:gdLst/>
              <a:ahLst/>
              <a:cxnLst/>
              <a:rect l="l" t="t" r="r" b="b"/>
              <a:pathLst>
                <a:path w="3599815" h="97154">
                  <a:moveTo>
                    <a:pt x="3554856" y="0"/>
                  </a:moveTo>
                  <a:lnTo>
                    <a:pt x="3599560" y="0"/>
                  </a:lnTo>
                </a:path>
                <a:path w="3599815" h="97154">
                  <a:moveTo>
                    <a:pt x="0" y="97154"/>
                  </a:moveTo>
                  <a:lnTo>
                    <a:pt x="62356" y="97154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4" name="object 104" descr=""/>
            <p:cNvSpPr/>
            <p:nvPr/>
          </p:nvSpPr>
          <p:spPr>
            <a:xfrm>
              <a:off x="2718815" y="7129272"/>
              <a:ext cx="3491229" cy="97790"/>
            </a:xfrm>
            <a:custGeom>
              <a:avLst/>
              <a:gdLst/>
              <a:ahLst/>
              <a:cxnLst/>
              <a:rect l="l" t="t" r="r" b="b"/>
              <a:pathLst>
                <a:path w="3491229" h="97790">
                  <a:moveTo>
                    <a:pt x="96773" y="0"/>
                  </a:moveTo>
                  <a:lnTo>
                    <a:pt x="3491229" y="0"/>
                  </a:lnTo>
                </a:path>
                <a:path w="3491229" h="97790">
                  <a:moveTo>
                    <a:pt x="0" y="97281"/>
                  </a:moveTo>
                  <a:lnTo>
                    <a:pt x="3394455" y="97281"/>
                  </a:lnTo>
                </a:path>
              </a:pathLst>
            </a:custGeom>
            <a:ln w="12952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5" name="object 105" descr=""/>
            <p:cNvSpPr/>
            <p:nvPr/>
          </p:nvSpPr>
          <p:spPr>
            <a:xfrm>
              <a:off x="2656331" y="7226808"/>
              <a:ext cx="3599815" cy="95885"/>
            </a:xfrm>
            <a:custGeom>
              <a:avLst/>
              <a:gdLst/>
              <a:ahLst/>
              <a:cxnLst/>
              <a:rect l="l" t="t" r="r" b="b"/>
              <a:pathLst>
                <a:path w="3599815" h="95884">
                  <a:moveTo>
                    <a:pt x="3554856" y="0"/>
                  </a:moveTo>
                  <a:lnTo>
                    <a:pt x="3599560" y="0"/>
                  </a:lnTo>
                </a:path>
                <a:path w="3599815" h="95884">
                  <a:moveTo>
                    <a:pt x="0" y="95631"/>
                  </a:moveTo>
                  <a:lnTo>
                    <a:pt x="62356" y="95631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6" name="object 106" descr=""/>
            <p:cNvSpPr/>
            <p:nvPr/>
          </p:nvSpPr>
          <p:spPr>
            <a:xfrm>
              <a:off x="2718815" y="7322820"/>
              <a:ext cx="3491229" cy="97155"/>
            </a:xfrm>
            <a:custGeom>
              <a:avLst/>
              <a:gdLst/>
              <a:ahLst/>
              <a:cxnLst/>
              <a:rect l="l" t="t" r="r" b="b"/>
              <a:pathLst>
                <a:path w="3491229" h="97154">
                  <a:moveTo>
                    <a:pt x="96773" y="0"/>
                  </a:moveTo>
                  <a:lnTo>
                    <a:pt x="3491229" y="0"/>
                  </a:lnTo>
                </a:path>
                <a:path w="3491229" h="97154">
                  <a:moveTo>
                    <a:pt x="0" y="97154"/>
                  </a:moveTo>
                  <a:lnTo>
                    <a:pt x="3394455" y="97154"/>
                  </a:lnTo>
                </a:path>
              </a:pathLst>
            </a:custGeom>
            <a:ln w="12952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7" name="object 107" descr=""/>
            <p:cNvSpPr/>
            <p:nvPr/>
          </p:nvSpPr>
          <p:spPr>
            <a:xfrm>
              <a:off x="2656331" y="7420355"/>
              <a:ext cx="3599815" cy="95885"/>
            </a:xfrm>
            <a:custGeom>
              <a:avLst/>
              <a:gdLst/>
              <a:ahLst/>
              <a:cxnLst/>
              <a:rect l="l" t="t" r="r" b="b"/>
              <a:pathLst>
                <a:path w="3599815" h="95884">
                  <a:moveTo>
                    <a:pt x="3554856" y="0"/>
                  </a:moveTo>
                  <a:lnTo>
                    <a:pt x="3599560" y="0"/>
                  </a:lnTo>
                </a:path>
                <a:path w="3599815" h="95884">
                  <a:moveTo>
                    <a:pt x="0" y="95631"/>
                  </a:moveTo>
                  <a:lnTo>
                    <a:pt x="62356" y="95631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8" name="object 108" descr=""/>
            <p:cNvSpPr/>
            <p:nvPr/>
          </p:nvSpPr>
          <p:spPr>
            <a:xfrm>
              <a:off x="2718815" y="7516367"/>
              <a:ext cx="3491229" cy="97790"/>
            </a:xfrm>
            <a:custGeom>
              <a:avLst/>
              <a:gdLst/>
              <a:ahLst/>
              <a:cxnLst/>
              <a:rect l="l" t="t" r="r" b="b"/>
              <a:pathLst>
                <a:path w="3491229" h="97790">
                  <a:moveTo>
                    <a:pt x="96773" y="0"/>
                  </a:moveTo>
                  <a:lnTo>
                    <a:pt x="3491229" y="0"/>
                  </a:lnTo>
                </a:path>
                <a:path w="3491229" h="97790">
                  <a:moveTo>
                    <a:pt x="0" y="97281"/>
                  </a:moveTo>
                  <a:lnTo>
                    <a:pt x="3394455" y="97281"/>
                  </a:lnTo>
                </a:path>
              </a:pathLst>
            </a:custGeom>
            <a:ln w="12952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9" name="object 109" descr=""/>
            <p:cNvSpPr/>
            <p:nvPr/>
          </p:nvSpPr>
          <p:spPr>
            <a:xfrm>
              <a:off x="2656331" y="7613903"/>
              <a:ext cx="3599815" cy="97155"/>
            </a:xfrm>
            <a:custGeom>
              <a:avLst/>
              <a:gdLst/>
              <a:ahLst/>
              <a:cxnLst/>
              <a:rect l="l" t="t" r="r" b="b"/>
              <a:pathLst>
                <a:path w="3599815" h="97154">
                  <a:moveTo>
                    <a:pt x="3554856" y="0"/>
                  </a:moveTo>
                  <a:lnTo>
                    <a:pt x="3599560" y="0"/>
                  </a:lnTo>
                </a:path>
                <a:path w="3599815" h="97154">
                  <a:moveTo>
                    <a:pt x="0" y="97155"/>
                  </a:moveTo>
                  <a:lnTo>
                    <a:pt x="62356" y="97155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0" name="object 110" descr=""/>
            <p:cNvSpPr/>
            <p:nvPr/>
          </p:nvSpPr>
          <p:spPr>
            <a:xfrm>
              <a:off x="2718815" y="7711440"/>
              <a:ext cx="3491229" cy="95885"/>
            </a:xfrm>
            <a:custGeom>
              <a:avLst/>
              <a:gdLst/>
              <a:ahLst/>
              <a:cxnLst/>
              <a:rect l="l" t="t" r="r" b="b"/>
              <a:pathLst>
                <a:path w="3491229" h="95884">
                  <a:moveTo>
                    <a:pt x="96773" y="0"/>
                  </a:moveTo>
                  <a:lnTo>
                    <a:pt x="3491229" y="0"/>
                  </a:lnTo>
                </a:path>
                <a:path w="3491229" h="95884">
                  <a:moveTo>
                    <a:pt x="0" y="95630"/>
                  </a:moveTo>
                  <a:lnTo>
                    <a:pt x="3394455" y="95630"/>
                  </a:lnTo>
                </a:path>
              </a:pathLst>
            </a:custGeom>
            <a:ln w="12952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1" name="object 111" descr=""/>
            <p:cNvSpPr/>
            <p:nvPr/>
          </p:nvSpPr>
          <p:spPr>
            <a:xfrm>
              <a:off x="2656331" y="7807452"/>
              <a:ext cx="3599815" cy="97790"/>
            </a:xfrm>
            <a:custGeom>
              <a:avLst/>
              <a:gdLst/>
              <a:ahLst/>
              <a:cxnLst/>
              <a:rect l="l" t="t" r="r" b="b"/>
              <a:pathLst>
                <a:path w="3599815" h="97790">
                  <a:moveTo>
                    <a:pt x="3554856" y="0"/>
                  </a:moveTo>
                  <a:lnTo>
                    <a:pt x="3599560" y="0"/>
                  </a:lnTo>
                </a:path>
                <a:path w="3599815" h="97790">
                  <a:moveTo>
                    <a:pt x="0" y="97281"/>
                  </a:moveTo>
                  <a:lnTo>
                    <a:pt x="62356" y="97281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2" name="object 112" descr=""/>
            <p:cNvSpPr/>
            <p:nvPr/>
          </p:nvSpPr>
          <p:spPr>
            <a:xfrm>
              <a:off x="2718815" y="6412991"/>
              <a:ext cx="3491229" cy="1492250"/>
            </a:xfrm>
            <a:custGeom>
              <a:avLst/>
              <a:gdLst/>
              <a:ahLst/>
              <a:cxnLst/>
              <a:rect l="l" t="t" r="r" b="b"/>
              <a:pathLst>
                <a:path w="3491229" h="1492250">
                  <a:moveTo>
                    <a:pt x="96773" y="1491996"/>
                  </a:moveTo>
                  <a:lnTo>
                    <a:pt x="3491229" y="1491996"/>
                  </a:lnTo>
                </a:path>
                <a:path w="3491229" h="1492250">
                  <a:moveTo>
                    <a:pt x="0" y="0"/>
                  </a:moveTo>
                  <a:lnTo>
                    <a:pt x="3394455" y="0"/>
                  </a:lnTo>
                </a:path>
              </a:pathLst>
            </a:custGeom>
            <a:ln w="12952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3" name="object 113" descr=""/>
            <p:cNvSpPr/>
            <p:nvPr/>
          </p:nvSpPr>
          <p:spPr>
            <a:xfrm>
              <a:off x="2656331" y="6412991"/>
              <a:ext cx="3599815" cy="97790"/>
            </a:xfrm>
            <a:custGeom>
              <a:avLst/>
              <a:gdLst/>
              <a:ahLst/>
              <a:cxnLst/>
              <a:rect l="l" t="t" r="r" b="b"/>
              <a:pathLst>
                <a:path w="3599815" h="97790">
                  <a:moveTo>
                    <a:pt x="3554856" y="0"/>
                  </a:moveTo>
                  <a:lnTo>
                    <a:pt x="3599560" y="0"/>
                  </a:lnTo>
                </a:path>
                <a:path w="3599815" h="97790">
                  <a:moveTo>
                    <a:pt x="0" y="97282"/>
                  </a:moveTo>
                  <a:lnTo>
                    <a:pt x="62356" y="97282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4" name="object 114" descr=""/>
            <p:cNvSpPr/>
            <p:nvPr/>
          </p:nvSpPr>
          <p:spPr>
            <a:xfrm>
              <a:off x="2718815" y="6510528"/>
              <a:ext cx="3491229" cy="97155"/>
            </a:xfrm>
            <a:custGeom>
              <a:avLst/>
              <a:gdLst/>
              <a:ahLst/>
              <a:cxnLst/>
              <a:rect l="l" t="t" r="r" b="b"/>
              <a:pathLst>
                <a:path w="3491229" h="97154">
                  <a:moveTo>
                    <a:pt x="96773" y="0"/>
                  </a:moveTo>
                  <a:lnTo>
                    <a:pt x="3491229" y="0"/>
                  </a:lnTo>
                </a:path>
                <a:path w="3491229" h="97154">
                  <a:moveTo>
                    <a:pt x="0" y="97155"/>
                  </a:moveTo>
                  <a:lnTo>
                    <a:pt x="3394455" y="97155"/>
                  </a:lnTo>
                </a:path>
              </a:pathLst>
            </a:custGeom>
            <a:ln w="12952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5" name="object 115" descr=""/>
            <p:cNvSpPr/>
            <p:nvPr/>
          </p:nvSpPr>
          <p:spPr>
            <a:xfrm>
              <a:off x="2656331" y="6608064"/>
              <a:ext cx="3599815" cy="95885"/>
            </a:xfrm>
            <a:custGeom>
              <a:avLst/>
              <a:gdLst/>
              <a:ahLst/>
              <a:cxnLst/>
              <a:rect l="l" t="t" r="r" b="b"/>
              <a:pathLst>
                <a:path w="3599815" h="95884">
                  <a:moveTo>
                    <a:pt x="3554856" y="0"/>
                  </a:moveTo>
                  <a:lnTo>
                    <a:pt x="3599560" y="0"/>
                  </a:lnTo>
                </a:path>
                <a:path w="3599815" h="95884">
                  <a:moveTo>
                    <a:pt x="0" y="95631"/>
                  </a:moveTo>
                  <a:lnTo>
                    <a:pt x="62356" y="95631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6" name="object 116" descr=""/>
            <p:cNvSpPr/>
            <p:nvPr/>
          </p:nvSpPr>
          <p:spPr>
            <a:xfrm>
              <a:off x="2718815" y="6704076"/>
              <a:ext cx="3491229" cy="97790"/>
            </a:xfrm>
            <a:custGeom>
              <a:avLst/>
              <a:gdLst/>
              <a:ahLst/>
              <a:cxnLst/>
              <a:rect l="l" t="t" r="r" b="b"/>
              <a:pathLst>
                <a:path w="3491229" h="97790">
                  <a:moveTo>
                    <a:pt x="96773" y="0"/>
                  </a:moveTo>
                  <a:lnTo>
                    <a:pt x="3491229" y="0"/>
                  </a:lnTo>
                </a:path>
                <a:path w="3491229" h="97790">
                  <a:moveTo>
                    <a:pt x="0" y="97282"/>
                  </a:moveTo>
                  <a:lnTo>
                    <a:pt x="3394455" y="97282"/>
                  </a:lnTo>
                </a:path>
              </a:pathLst>
            </a:custGeom>
            <a:ln w="12952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7" name="object 117" descr=""/>
            <p:cNvSpPr/>
            <p:nvPr/>
          </p:nvSpPr>
          <p:spPr>
            <a:xfrm>
              <a:off x="2656331" y="6801611"/>
              <a:ext cx="3599815" cy="97155"/>
            </a:xfrm>
            <a:custGeom>
              <a:avLst/>
              <a:gdLst/>
              <a:ahLst/>
              <a:cxnLst/>
              <a:rect l="l" t="t" r="r" b="b"/>
              <a:pathLst>
                <a:path w="3599815" h="97154">
                  <a:moveTo>
                    <a:pt x="3554856" y="0"/>
                  </a:moveTo>
                  <a:lnTo>
                    <a:pt x="3599560" y="0"/>
                  </a:lnTo>
                </a:path>
                <a:path w="3599815" h="97154">
                  <a:moveTo>
                    <a:pt x="0" y="97155"/>
                  </a:moveTo>
                  <a:lnTo>
                    <a:pt x="62356" y="97155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8" name="object 118" descr=""/>
            <p:cNvSpPr/>
            <p:nvPr/>
          </p:nvSpPr>
          <p:spPr>
            <a:xfrm>
              <a:off x="2718815" y="6899147"/>
              <a:ext cx="3491229" cy="95885"/>
            </a:xfrm>
            <a:custGeom>
              <a:avLst/>
              <a:gdLst/>
              <a:ahLst/>
              <a:cxnLst/>
              <a:rect l="l" t="t" r="r" b="b"/>
              <a:pathLst>
                <a:path w="3491229" h="95884">
                  <a:moveTo>
                    <a:pt x="96773" y="0"/>
                  </a:moveTo>
                  <a:lnTo>
                    <a:pt x="3491229" y="0"/>
                  </a:lnTo>
                </a:path>
                <a:path w="3491229" h="95884">
                  <a:moveTo>
                    <a:pt x="0" y="95630"/>
                  </a:moveTo>
                  <a:lnTo>
                    <a:pt x="3394455" y="95630"/>
                  </a:lnTo>
                </a:path>
              </a:pathLst>
            </a:custGeom>
            <a:ln w="12952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9" name="object 119" descr=""/>
            <p:cNvSpPr/>
            <p:nvPr/>
          </p:nvSpPr>
          <p:spPr>
            <a:xfrm>
              <a:off x="2656331" y="6995159"/>
              <a:ext cx="3599815" cy="97790"/>
            </a:xfrm>
            <a:custGeom>
              <a:avLst/>
              <a:gdLst/>
              <a:ahLst/>
              <a:cxnLst/>
              <a:rect l="l" t="t" r="r" b="b"/>
              <a:pathLst>
                <a:path w="3599815" h="97790">
                  <a:moveTo>
                    <a:pt x="3554856" y="0"/>
                  </a:moveTo>
                  <a:lnTo>
                    <a:pt x="3599560" y="0"/>
                  </a:lnTo>
                </a:path>
                <a:path w="3599815" h="97790">
                  <a:moveTo>
                    <a:pt x="0" y="97282"/>
                  </a:moveTo>
                  <a:lnTo>
                    <a:pt x="62356" y="97282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0" name="object 120" descr=""/>
            <p:cNvSpPr/>
            <p:nvPr/>
          </p:nvSpPr>
          <p:spPr>
            <a:xfrm>
              <a:off x="2718815" y="7092696"/>
              <a:ext cx="3491229" cy="97155"/>
            </a:xfrm>
            <a:custGeom>
              <a:avLst/>
              <a:gdLst/>
              <a:ahLst/>
              <a:cxnLst/>
              <a:rect l="l" t="t" r="r" b="b"/>
              <a:pathLst>
                <a:path w="3491229" h="97154">
                  <a:moveTo>
                    <a:pt x="96773" y="0"/>
                  </a:moveTo>
                  <a:lnTo>
                    <a:pt x="3491229" y="0"/>
                  </a:lnTo>
                </a:path>
                <a:path w="3491229" h="97154">
                  <a:moveTo>
                    <a:pt x="0" y="97154"/>
                  </a:moveTo>
                  <a:lnTo>
                    <a:pt x="3394455" y="97154"/>
                  </a:lnTo>
                </a:path>
              </a:pathLst>
            </a:custGeom>
            <a:ln w="12952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1" name="object 121" descr=""/>
            <p:cNvSpPr/>
            <p:nvPr/>
          </p:nvSpPr>
          <p:spPr>
            <a:xfrm>
              <a:off x="2656331" y="7190232"/>
              <a:ext cx="3599815" cy="95885"/>
            </a:xfrm>
            <a:custGeom>
              <a:avLst/>
              <a:gdLst/>
              <a:ahLst/>
              <a:cxnLst/>
              <a:rect l="l" t="t" r="r" b="b"/>
              <a:pathLst>
                <a:path w="3599815" h="95884">
                  <a:moveTo>
                    <a:pt x="3554856" y="0"/>
                  </a:moveTo>
                  <a:lnTo>
                    <a:pt x="3599560" y="0"/>
                  </a:lnTo>
                </a:path>
                <a:path w="3599815" h="95884">
                  <a:moveTo>
                    <a:pt x="0" y="95631"/>
                  </a:moveTo>
                  <a:lnTo>
                    <a:pt x="62356" y="95631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2" name="object 122" descr=""/>
            <p:cNvSpPr/>
            <p:nvPr/>
          </p:nvSpPr>
          <p:spPr>
            <a:xfrm>
              <a:off x="2718815" y="7286244"/>
              <a:ext cx="3491229" cy="97790"/>
            </a:xfrm>
            <a:custGeom>
              <a:avLst/>
              <a:gdLst/>
              <a:ahLst/>
              <a:cxnLst/>
              <a:rect l="l" t="t" r="r" b="b"/>
              <a:pathLst>
                <a:path w="3491229" h="97790">
                  <a:moveTo>
                    <a:pt x="96773" y="0"/>
                  </a:moveTo>
                  <a:lnTo>
                    <a:pt x="3491229" y="0"/>
                  </a:lnTo>
                </a:path>
                <a:path w="3491229" h="97790">
                  <a:moveTo>
                    <a:pt x="0" y="97281"/>
                  </a:moveTo>
                  <a:lnTo>
                    <a:pt x="3394455" y="97281"/>
                  </a:lnTo>
                </a:path>
              </a:pathLst>
            </a:custGeom>
            <a:ln w="12952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3" name="object 123" descr=""/>
            <p:cNvSpPr/>
            <p:nvPr/>
          </p:nvSpPr>
          <p:spPr>
            <a:xfrm>
              <a:off x="2656331" y="7383779"/>
              <a:ext cx="3599815" cy="97155"/>
            </a:xfrm>
            <a:custGeom>
              <a:avLst/>
              <a:gdLst/>
              <a:ahLst/>
              <a:cxnLst/>
              <a:rect l="l" t="t" r="r" b="b"/>
              <a:pathLst>
                <a:path w="3599815" h="97154">
                  <a:moveTo>
                    <a:pt x="3554856" y="0"/>
                  </a:moveTo>
                  <a:lnTo>
                    <a:pt x="3599560" y="0"/>
                  </a:lnTo>
                </a:path>
                <a:path w="3599815" h="97154">
                  <a:moveTo>
                    <a:pt x="0" y="97155"/>
                  </a:moveTo>
                  <a:lnTo>
                    <a:pt x="62356" y="97155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4" name="object 124" descr=""/>
            <p:cNvSpPr/>
            <p:nvPr/>
          </p:nvSpPr>
          <p:spPr>
            <a:xfrm>
              <a:off x="2718815" y="7481315"/>
              <a:ext cx="3491229" cy="95885"/>
            </a:xfrm>
            <a:custGeom>
              <a:avLst/>
              <a:gdLst/>
              <a:ahLst/>
              <a:cxnLst/>
              <a:rect l="l" t="t" r="r" b="b"/>
              <a:pathLst>
                <a:path w="3491229" h="95884">
                  <a:moveTo>
                    <a:pt x="96773" y="0"/>
                  </a:moveTo>
                  <a:lnTo>
                    <a:pt x="3491229" y="0"/>
                  </a:lnTo>
                </a:path>
                <a:path w="3491229" h="95884">
                  <a:moveTo>
                    <a:pt x="0" y="95630"/>
                  </a:moveTo>
                  <a:lnTo>
                    <a:pt x="3394455" y="95630"/>
                  </a:lnTo>
                </a:path>
              </a:pathLst>
            </a:custGeom>
            <a:ln w="12952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5" name="object 125" descr=""/>
            <p:cNvSpPr/>
            <p:nvPr/>
          </p:nvSpPr>
          <p:spPr>
            <a:xfrm>
              <a:off x="2656331" y="7577328"/>
              <a:ext cx="3599815" cy="97155"/>
            </a:xfrm>
            <a:custGeom>
              <a:avLst/>
              <a:gdLst/>
              <a:ahLst/>
              <a:cxnLst/>
              <a:rect l="l" t="t" r="r" b="b"/>
              <a:pathLst>
                <a:path w="3599815" h="97154">
                  <a:moveTo>
                    <a:pt x="3554856" y="0"/>
                  </a:moveTo>
                  <a:lnTo>
                    <a:pt x="3599560" y="0"/>
                  </a:lnTo>
                </a:path>
                <a:path w="3599815" h="97154">
                  <a:moveTo>
                    <a:pt x="0" y="97155"/>
                  </a:moveTo>
                  <a:lnTo>
                    <a:pt x="62356" y="97155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6" name="object 126" descr=""/>
            <p:cNvSpPr/>
            <p:nvPr/>
          </p:nvSpPr>
          <p:spPr>
            <a:xfrm>
              <a:off x="2718815" y="7674864"/>
              <a:ext cx="3491229" cy="97790"/>
            </a:xfrm>
            <a:custGeom>
              <a:avLst/>
              <a:gdLst/>
              <a:ahLst/>
              <a:cxnLst/>
              <a:rect l="l" t="t" r="r" b="b"/>
              <a:pathLst>
                <a:path w="3491229" h="97790">
                  <a:moveTo>
                    <a:pt x="96773" y="0"/>
                  </a:moveTo>
                  <a:lnTo>
                    <a:pt x="3491229" y="0"/>
                  </a:lnTo>
                </a:path>
                <a:path w="3491229" h="97790">
                  <a:moveTo>
                    <a:pt x="0" y="97282"/>
                  </a:moveTo>
                  <a:lnTo>
                    <a:pt x="3394455" y="97282"/>
                  </a:lnTo>
                </a:path>
              </a:pathLst>
            </a:custGeom>
            <a:ln w="12952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7" name="object 127" descr=""/>
            <p:cNvSpPr/>
            <p:nvPr/>
          </p:nvSpPr>
          <p:spPr>
            <a:xfrm>
              <a:off x="2656331" y="7772400"/>
              <a:ext cx="3599815" cy="95885"/>
            </a:xfrm>
            <a:custGeom>
              <a:avLst/>
              <a:gdLst/>
              <a:ahLst/>
              <a:cxnLst/>
              <a:rect l="l" t="t" r="r" b="b"/>
              <a:pathLst>
                <a:path w="3599815" h="95884">
                  <a:moveTo>
                    <a:pt x="3554856" y="0"/>
                  </a:moveTo>
                  <a:lnTo>
                    <a:pt x="3599560" y="0"/>
                  </a:lnTo>
                </a:path>
                <a:path w="3599815" h="95884">
                  <a:moveTo>
                    <a:pt x="0" y="95631"/>
                  </a:moveTo>
                  <a:lnTo>
                    <a:pt x="62356" y="95631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8" name="object 128" descr=""/>
            <p:cNvSpPr/>
            <p:nvPr/>
          </p:nvSpPr>
          <p:spPr>
            <a:xfrm>
              <a:off x="2656331" y="6473952"/>
              <a:ext cx="3554095" cy="1394460"/>
            </a:xfrm>
            <a:custGeom>
              <a:avLst/>
              <a:gdLst/>
              <a:ahLst/>
              <a:cxnLst/>
              <a:rect l="l" t="t" r="r" b="b"/>
              <a:pathLst>
                <a:path w="3554095" h="1394459">
                  <a:moveTo>
                    <a:pt x="159004" y="1394079"/>
                  </a:moveTo>
                  <a:lnTo>
                    <a:pt x="3553714" y="1394079"/>
                  </a:lnTo>
                </a:path>
                <a:path w="3554095" h="1394459">
                  <a:moveTo>
                    <a:pt x="0" y="0"/>
                  </a:moveTo>
                  <a:lnTo>
                    <a:pt x="3553714" y="0"/>
                  </a:lnTo>
                </a:path>
                <a:path w="3554095" h="1394459">
                  <a:moveTo>
                    <a:pt x="62356" y="96774"/>
                  </a:moveTo>
                  <a:lnTo>
                    <a:pt x="3456940" y="96774"/>
                  </a:lnTo>
                </a:path>
              </a:pathLst>
            </a:custGeom>
            <a:ln w="12952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9" name="object 129" descr=""/>
            <p:cNvSpPr/>
            <p:nvPr/>
          </p:nvSpPr>
          <p:spPr>
            <a:xfrm>
              <a:off x="2656331" y="6571488"/>
              <a:ext cx="3599815" cy="97790"/>
            </a:xfrm>
            <a:custGeom>
              <a:avLst/>
              <a:gdLst/>
              <a:ahLst/>
              <a:cxnLst/>
              <a:rect l="l" t="t" r="r" b="b"/>
              <a:pathLst>
                <a:path w="3599815" h="97790">
                  <a:moveTo>
                    <a:pt x="3554856" y="0"/>
                  </a:moveTo>
                  <a:lnTo>
                    <a:pt x="3599560" y="0"/>
                  </a:lnTo>
                </a:path>
                <a:path w="3599815" h="97790">
                  <a:moveTo>
                    <a:pt x="0" y="97281"/>
                  </a:moveTo>
                  <a:lnTo>
                    <a:pt x="62356" y="97281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0" name="object 130" descr=""/>
            <p:cNvSpPr/>
            <p:nvPr/>
          </p:nvSpPr>
          <p:spPr>
            <a:xfrm>
              <a:off x="2718815" y="6669023"/>
              <a:ext cx="3491229" cy="95885"/>
            </a:xfrm>
            <a:custGeom>
              <a:avLst/>
              <a:gdLst/>
              <a:ahLst/>
              <a:cxnLst/>
              <a:rect l="l" t="t" r="r" b="b"/>
              <a:pathLst>
                <a:path w="3491229" h="95884">
                  <a:moveTo>
                    <a:pt x="96773" y="0"/>
                  </a:moveTo>
                  <a:lnTo>
                    <a:pt x="3491229" y="0"/>
                  </a:lnTo>
                </a:path>
                <a:path w="3491229" h="95884">
                  <a:moveTo>
                    <a:pt x="0" y="95630"/>
                  </a:moveTo>
                  <a:lnTo>
                    <a:pt x="3394455" y="95630"/>
                  </a:lnTo>
                </a:path>
              </a:pathLst>
            </a:custGeom>
            <a:ln w="12952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1" name="object 131" descr=""/>
            <p:cNvSpPr/>
            <p:nvPr/>
          </p:nvSpPr>
          <p:spPr>
            <a:xfrm>
              <a:off x="2656331" y="6765035"/>
              <a:ext cx="3599815" cy="97155"/>
            </a:xfrm>
            <a:custGeom>
              <a:avLst/>
              <a:gdLst/>
              <a:ahLst/>
              <a:cxnLst/>
              <a:rect l="l" t="t" r="r" b="b"/>
              <a:pathLst>
                <a:path w="3599815" h="97154">
                  <a:moveTo>
                    <a:pt x="3554856" y="0"/>
                  </a:moveTo>
                  <a:lnTo>
                    <a:pt x="3599560" y="0"/>
                  </a:lnTo>
                </a:path>
                <a:path w="3599815" h="97154">
                  <a:moveTo>
                    <a:pt x="0" y="97154"/>
                  </a:moveTo>
                  <a:lnTo>
                    <a:pt x="62356" y="97154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2" name="object 132" descr=""/>
            <p:cNvSpPr/>
            <p:nvPr/>
          </p:nvSpPr>
          <p:spPr>
            <a:xfrm>
              <a:off x="2718815" y="6862572"/>
              <a:ext cx="3491229" cy="97790"/>
            </a:xfrm>
            <a:custGeom>
              <a:avLst/>
              <a:gdLst/>
              <a:ahLst/>
              <a:cxnLst/>
              <a:rect l="l" t="t" r="r" b="b"/>
              <a:pathLst>
                <a:path w="3491229" h="97790">
                  <a:moveTo>
                    <a:pt x="96773" y="0"/>
                  </a:moveTo>
                  <a:lnTo>
                    <a:pt x="3491229" y="0"/>
                  </a:lnTo>
                </a:path>
                <a:path w="3491229" h="97790">
                  <a:moveTo>
                    <a:pt x="0" y="97281"/>
                  </a:moveTo>
                  <a:lnTo>
                    <a:pt x="3394455" y="97281"/>
                  </a:lnTo>
                </a:path>
              </a:pathLst>
            </a:custGeom>
            <a:ln w="12952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3" name="object 133" descr=""/>
            <p:cNvSpPr/>
            <p:nvPr/>
          </p:nvSpPr>
          <p:spPr>
            <a:xfrm>
              <a:off x="2656331" y="6960108"/>
              <a:ext cx="3599815" cy="95885"/>
            </a:xfrm>
            <a:custGeom>
              <a:avLst/>
              <a:gdLst/>
              <a:ahLst/>
              <a:cxnLst/>
              <a:rect l="l" t="t" r="r" b="b"/>
              <a:pathLst>
                <a:path w="3599815" h="95884">
                  <a:moveTo>
                    <a:pt x="3554856" y="0"/>
                  </a:moveTo>
                  <a:lnTo>
                    <a:pt x="3599560" y="0"/>
                  </a:lnTo>
                </a:path>
                <a:path w="3599815" h="95884">
                  <a:moveTo>
                    <a:pt x="0" y="95631"/>
                  </a:moveTo>
                  <a:lnTo>
                    <a:pt x="62356" y="95631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4" name="object 134" descr=""/>
            <p:cNvSpPr/>
            <p:nvPr/>
          </p:nvSpPr>
          <p:spPr>
            <a:xfrm>
              <a:off x="2718815" y="7056120"/>
              <a:ext cx="3491229" cy="97155"/>
            </a:xfrm>
            <a:custGeom>
              <a:avLst/>
              <a:gdLst/>
              <a:ahLst/>
              <a:cxnLst/>
              <a:rect l="l" t="t" r="r" b="b"/>
              <a:pathLst>
                <a:path w="3491229" h="97154">
                  <a:moveTo>
                    <a:pt x="96773" y="0"/>
                  </a:moveTo>
                  <a:lnTo>
                    <a:pt x="3491229" y="0"/>
                  </a:lnTo>
                </a:path>
                <a:path w="3491229" h="97154">
                  <a:moveTo>
                    <a:pt x="0" y="97154"/>
                  </a:moveTo>
                  <a:lnTo>
                    <a:pt x="3394455" y="97154"/>
                  </a:lnTo>
                </a:path>
              </a:pathLst>
            </a:custGeom>
            <a:ln w="12952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5" name="object 135" descr=""/>
            <p:cNvSpPr/>
            <p:nvPr/>
          </p:nvSpPr>
          <p:spPr>
            <a:xfrm>
              <a:off x="2656331" y="7153655"/>
              <a:ext cx="3599815" cy="97790"/>
            </a:xfrm>
            <a:custGeom>
              <a:avLst/>
              <a:gdLst/>
              <a:ahLst/>
              <a:cxnLst/>
              <a:rect l="l" t="t" r="r" b="b"/>
              <a:pathLst>
                <a:path w="3599815" h="97790">
                  <a:moveTo>
                    <a:pt x="3554856" y="0"/>
                  </a:moveTo>
                  <a:lnTo>
                    <a:pt x="3599560" y="0"/>
                  </a:lnTo>
                </a:path>
                <a:path w="3599815" h="97790">
                  <a:moveTo>
                    <a:pt x="0" y="97282"/>
                  </a:moveTo>
                  <a:lnTo>
                    <a:pt x="62356" y="97282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6" name="object 136" descr=""/>
            <p:cNvSpPr/>
            <p:nvPr/>
          </p:nvSpPr>
          <p:spPr>
            <a:xfrm>
              <a:off x="2718815" y="7251191"/>
              <a:ext cx="3491229" cy="95885"/>
            </a:xfrm>
            <a:custGeom>
              <a:avLst/>
              <a:gdLst/>
              <a:ahLst/>
              <a:cxnLst/>
              <a:rect l="l" t="t" r="r" b="b"/>
              <a:pathLst>
                <a:path w="3491229" h="95884">
                  <a:moveTo>
                    <a:pt x="96773" y="0"/>
                  </a:moveTo>
                  <a:lnTo>
                    <a:pt x="3491229" y="0"/>
                  </a:lnTo>
                </a:path>
                <a:path w="3491229" h="95884">
                  <a:moveTo>
                    <a:pt x="0" y="95630"/>
                  </a:moveTo>
                  <a:lnTo>
                    <a:pt x="3394455" y="95630"/>
                  </a:lnTo>
                </a:path>
              </a:pathLst>
            </a:custGeom>
            <a:ln w="12952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7" name="object 137" descr=""/>
            <p:cNvSpPr/>
            <p:nvPr/>
          </p:nvSpPr>
          <p:spPr>
            <a:xfrm>
              <a:off x="2656331" y="7347203"/>
              <a:ext cx="3599815" cy="97155"/>
            </a:xfrm>
            <a:custGeom>
              <a:avLst/>
              <a:gdLst/>
              <a:ahLst/>
              <a:cxnLst/>
              <a:rect l="l" t="t" r="r" b="b"/>
              <a:pathLst>
                <a:path w="3599815" h="97154">
                  <a:moveTo>
                    <a:pt x="3554856" y="0"/>
                  </a:moveTo>
                  <a:lnTo>
                    <a:pt x="3599560" y="0"/>
                  </a:lnTo>
                </a:path>
                <a:path w="3599815" h="97154">
                  <a:moveTo>
                    <a:pt x="0" y="97155"/>
                  </a:moveTo>
                  <a:lnTo>
                    <a:pt x="62356" y="97155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8" name="object 138" descr=""/>
            <p:cNvSpPr/>
            <p:nvPr/>
          </p:nvSpPr>
          <p:spPr>
            <a:xfrm>
              <a:off x="2718815" y="7444740"/>
              <a:ext cx="3491229" cy="97790"/>
            </a:xfrm>
            <a:custGeom>
              <a:avLst/>
              <a:gdLst/>
              <a:ahLst/>
              <a:cxnLst/>
              <a:rect l="l" t="t" r="r" b="b"/>
              <a:pathLst>
                <a:path w="3491229" h="97790">
                  <a:moveTo>
                    <a:pt x="96773" y="0"/>
                  </a:moveTo>
                  <a:lnTo>
                    <a:pt x="3491229" y="0"/>
                  </a:lnTo>
                </a:path>
                <a:path w="3491229" h="97790">
                  <a:moveTo>
                    <a:pt x="0" y="97281"/>
                  </a:moveTo>
                  <a:lnTo>
                    <a:pt x="3394455" y="97281"/>
                  </a:lnTo>
                </a:path>
              </a:pathLst>
            </a:custGeom>
            <a:ln w="12952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9" name="object 139" descr=""/>
            <p:cNvSpPr/>
            <p:nvPr/>
          </p:nvSpPr>
          <p:spPr>
            <a:xfrm>
              <a:off x="2656331" y="7542276"/>
              <a:ext cx="3599815" cy="95885"/>
            </a:xfrm>
            <a:custGeom>
              <a:avLst/>
              <a:gdLst/>
              <a:ahLst/>
              <a:cxnLst/>
              <a:rect l="l" t="t" r="r" b="b"/>
              <a:pathLst>
                <a:path w="3599815" h="95884">
                  <a:moveTo>
                    <a:pt x="3554856" y="0"/>
                  </a:moveTo>
                  <a:lnTo>
                    <a:pt x="3599560" y="0"/>
                  </a:lnTo>
                </a:path>
                <a:path w="3599815" h="95884">
                  <a:moveTo>
                    <a:pt x="0" y="95631"/>
                  </a:moveTo>
                  <a:lnTo>
                    <a:pt x="62356" y="95631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0" name="object 140" descr=""/>
            <p:cNvSpPr/>
            <p:nvPr/>
          </p:nvSpPr>
          <p:spPr>
            <a:xfrm>
              <a:off x="2718815" y="7638288"/>
              <a:ext cx="3491229" cy="97155"/>
            </a:xfrm>
            <a:custGeom>
              <a:avLst/>
              <a:gdLst/>
              <a:ahLst/>
              <a:cxnLst/>
              <a:rect l="l" t="t" r="r" b="b"/>
              <a:pathLst>
                <a:path w="3491229" h="97154">
                  <a:moveTo>
                    <a:pt x="96773" y="0"/>
                  </a:moveTo>
                  <a:lnTo>
                    <a:pt x="3491229" y="0"/>
                  </a:lnTo>
                </a:path>
                <a:path w="3491229" h="97154">
                  <a:moveTo>
                    <a:pt x="0" y="97154"/>
                  </a:moveTo>
                  <a:lnTo>
                    <a:pt x="3394455" y="97154"/>
                  </a:lnTo>
                </a:path>
              </a:pathLst>
            </a:custGeom>
            <a:ln w="12952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1" name="object 141" descr=""/>
            <p:cNvSpPr/>
            <p:nvPr/>
          </p:nvSpPr>
          <p:spPr>
            <a:xfrm>
              <a:off x="2656331" y="7734300"/>
              <a:ext cx="3599815" cy="97155"/>
            </a:xfrm>
            <a:custGeom>
              <a:avLst/>
              <a:gdLst/>
              <a:ahLst/>
              <a:cxnLst/>
              <a:rect l="l" t="t" r="r" b="b"/>
              <a:pathLst>
                <a:path w="3599815" h="97154">
                  <a:moveTo>
                    <a:pt x="3554856" y="0"/>
                  </a:moveTo>
                  <a:lnTo>
                    <a:pt x="3599560" y="0"/>
                  </a:lnTo>
                </a:path>
                <a:path w="3599815" h="97154">
                  <a:moveTo>
                    <a:pt x="0" y="97155"/>
                  </a:moveTo>
                  <a:lnTo>
                    <a:pt x="62356" y="97155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2" name="object 142" descr=""/>
            <p:cNvSpPr/>
            <p:nvPr/>
          </p:nvSpPr>
          <p:spPr>
            <a:xfrm>
              <a:off x="2718815" y="7831835"/>
              <a:ext cx="3491229" cy="97790"/>
            </a:xfrm>
            <a:custGeom>
              <a:avLst/>
              <a:gdLst/>
              <a:ahLst/>
              <a:cxnLst/>
              <a:rect l="l" t="t" r="r" b="b"/>
              <a:pathLst>
                <a:path w="3491229" h="97790">
                  <a:moveTo>
                    <a:pt x="96773" y="0"/>
                  </a:moveTo>
                  <a:lnTo>
                    <a:pt x="3491229" y="0"/>
                  </a:lnTo>
                </a:path>
                <a:path w="3491229" h="97790">
                  <a:moveTo>
                    <a:pt x="0" y="97281"/>
                  </a:moveTo>
                  <a:lnTo>
                    <a:pt x="3394455" y="97281"/>
                  </a:lnTo>
                </a:path>
              </a:pathLst>
            </a:custGeom>
            <a:ln w="12952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3" name="object 143" descr=""/>
            <p:cNvSpPr/>
            <p:nvPr/>
          </p:nvSpPr>
          <p:spPr>
            <a:xfrm>
              <a:off x="2656331" y="6385559"/>
              <a:ext cx="8950325" cy="1576070"/>
            </a:xfrm>
            <a:custGeom>
              <a:avLst/>
              <a:gdLst/>
              <a:ahLst/>
              <a:cxnLst/>
              <a:rect l="l" t="t" r="r" b="b"/>
              <a:pathLst>
                <a:path w="8950325" h="1576070">
                  <a:moveTo>
                    <a:pt x="3554222" y="1544065"/>
                  </a:moveTo>
                  <a:lnTo>
                    <a:pt x="3599053" y="1544065"/>
                  </a:lnTo>
                </a:path>
                <a:path w="8950325" h="1576070">
                  <a:moveTo>
                    <a:pt x="74041" y="1531620"/>
                  </a:moveTo>
                  <a:lnTo>
                    <a:pt x="74041" y="1434719"/>
                  </a:lnTo>
                </a:path>
                <a:path w="8950325" h="1576070">
                  <a:moveTo>
                    <a:pt x="74041" y="1337945"/>
                  </a:moveTo>
                  <a:lnTo>
                    <a:pt x="74041" y="1240408"/>
                  </a:lnTo>
                </a:path>
                <a:path w="8950325" h="1576070">
                  <a:moveTo>
                    <a:pt x="74041" y="1143508"/>
                  </a:moveTo>
                  <a:lnTo>
                    <a:pt x="74041" y="1046733"/>
                  </a:lnTo>
                </a:path>
                <a:path w="8950325" h="1576070">
                  <a:moveTo>
                    <a:pt x="74041" y="949197"/>
                  </a:moveTo>
                  <a:lnTo>
                    <a:pt x="74041" y="852296"/>
                  </a:lnTo>
                </a:path>
                <a:path w="8950325" h="1576070">
                  <a:moveTo>
                    <a:pt x="74041" y="755522"/>
                  </a:moveTo>
                  <a:lnTo>
                    <a:pt x="74041" y="657987"/>
                  </a:lnTo>
                </a:path>
                <a:path w="8950325" h="1576070">
                  <a:moveTo>
                    <a:pt x="74041" y="561086"/>
                  </a:moveTo>
                  <a:lnTo>
                    <a:pt x="74041" y="464312"/>
                  </a:lnTo>
                </a:path>
                <a:path w="8950325" h="1576070">
                  <a:moveTo>
                    <a:pt x="74041" y="366775"/>
                  </a:moveTo>
                  <a:lnTo>
                    <a:pt x="74041" y="269875"/>
                  </a:lnTo>
                </a:path>
                <a:path w="8950325" h="1576070">
                  <a:moveTo>
                    <a:pt x="74041" y="173100"/>
                  </a:moveTo>
                  <a:lnTo>
                    <a:pt x="74041" y="76326"/>
                  </a:lnTo>
                </a:path>
                <a:path w="8950325" h="1576070">
                  <a:moveTo>
                    <a:pt x="171576" y="1575562"/>
                  </a:moveTo>
                  <a:lnTo>
                    <a:pt x="171576" y="1531620"/>
                  </a:lnTo>
                </a:path>
                <a:path w="8950325" h="1576070">
                  <a:moveTo>
                    <a:pt x="171576" y="1434719"/>
                  </a:moveTo>
                  <a:lnTo>
                    <a:pt x="171576" y="1337945"/>
                  </a:lnTo>
                </a:path>
                <a:path w="8950325" h="1576070">
                  <a:moveTo>
                    <a:pt x="171576" y="1240408"/>
                  </a:moveTo>
                  <a:lnTo>
                    <a:pt x="171576" y="1143508"/>
                  </a:lnTo>
                </a:path>
                <a:path w="8950325" h="1576070">
                  <a:moveTo>
                    <a:pt x="171576" y="1046733"/>
                  </a:moveTo>
                  <a:lnTo>
                    <a:pt x="171576" y="949197"/>
                  </a:lnTo>
                </a:path>
                <a:path w="8950325" h="1576070">
                  <a:moveTo>
                    <a:pt x="171576" y="852296"/>
                  </a:moveTo>
                  <a:lnTo>
                    <a:pt x="171576" y="755522"/>
                  </a:lnTo>
                </a:path>
                <a:path w="8950325" h="1576070">
                  <a:moveTo>
                    <a:pt x="171576" y="657987"/>
                  </a:moveTo>
                  <a:lnTo>
                    <a:pt x="171576" y="561086"/>
                  </a:lnTo>
                </a:path>
                <a:path w="8950325" h="1576070">
                  <a:moveTo>
                    <a:pt x="171576" y="464312"/>
                  </a:moveTo>
                  <a:lnTo>
                    <a:pt x="171576" y="366775"/>
                  </a:lnTo>
                </a:path>
                <a:path w="8950325" h="1576070">
                  <a:moveTo>
                    <a:pt x="171576" y="269875"/>
                  </a:moveTo>
                  <a:lnTo>
                    <a:pt x="171576" y="173100"/>
                  </a:lnTo>
                </a:path>
                <a:path w="8950325" h="1576070">
                  <a:moveTo>
                    <a:pt x="171576" y="76326"/>
                  </a:moveTo>
                  <a:lnTo>
                    <a:pt x="171576" y="0"/>
                  </a:lnTo>
                </a:path>
                <a:path w="8950325" h="1576070">
                  <a:moveTo>
                    <a:pt x="268350" y="1531620"/>
                  </a:moveTo>
                  <a:lnTo>
                    <a:pt x="268350" y="1434719"/>
                  </a:lnTo>
                </a:path>
                <a:path w="8950325" h="1576070">
                  <a:moveTo>
                    <a:pt x="268350" y="1337945"/>
                  </a:moveTo>
                  <a:lnTo>
                    <a:pt x="268350" y="1240408"/>
                  </a:lnTo>
                </a:path>
                <a:path w="8950325" h="1576070">
                  <a:moveTo>
                    <a:pt x="268350" y="1143508"/>
                  </a:moveTo>
                  <a:lnTo>
                    <a:pt x="268350" y="1046733"/>
                  </a:lnTo>
                </a:path>
                <a:path w="8950325" h="1576070">
                  <a:moveTo>
                    <a:pt x="268350" y="949197"/>
                  </a:moveTo>
                  <a:lnTo>
                    <a:pt x="268350" y="852296"/>
                  </a:lnTo>
                </a:path>
                <a:path w="8950325" h="1576070">
                  <a:moveTo>
                    <a:pt x="268350" y="755522"/>
                  </a:moveTo>
                  <a:lnTo>
                    <a:pt x="268350" y="657987"/>
                  </a:lnTo>
                </a:path>
                <a:path w="8950325" h="1576070">
                  <a:moveTo>
                    <a:pt x="268350" y="561086"/>
                  </a:moveTo>
                  <a:lnTo>
                    <a:pt x="268350" y="464312"/>
                  </a:lnTo>
                </a:path>
                <a:path w="8950325" h="1576070">
                  <a:moveTo>
                    <a:pt x="268350" y="366775"/>
                  </a:moveTo>
                  <a:lnTo>
                    <a:pt x="268350" y="269875"/>
                  </a:lnTo>
                </a:path>
                <a:path w="8950325" h="1576070">
                  <a:moveTo>
                    <a:pt x="268350" y="173100"/>
                  </a:moveTo>
                  <a:lnTo>
                    <a:pt x="268350" y="76326"/>
                  </a:lnTo>
                </a:path>
                <a:path w="8950325" h="1576070">
                  <a:moveTo>
                    <a:pt x="365125" y="1575562"/>
                  </a:moveTo>
                  <a:lnTo>
                    <a:pt x="365125" y="1531620"/>
                  </a:lnTo>
                </a:path>
                <a:path w="8950325" h="1576070">
                  <a:moveTo>
                    <a:pt x="365125" y="1434719"/>
                  </a:moveTo>
                  <a:lnTo>
                    <a:pt x="365125" y="1337945"/>
                  </a:lnTo>
                </a:path>
                <a:path w="8950325" h="1576070">
                  <a:moveTo>
                    <a:pt x="365125" y="1240408"/>
                  </a:moveTo>
                  <a:lnTo>
                    <a:pt x="365125" y="1143508"/>
                  </a:lnTo>
                </a:path>
                <a:path w="8950325" h="1576070">
                  <a:moveTo>
                    <a:pt x="365125" y="1046733"/>
                  </a:moveTo>
                  <a:lnTo>
                    <a:pt x="365125" y="949197"/>
                  </a:lnTo>
                </a:path>
                <a:path w="8950325" h="1576070">
                  <a:moveTo>
                    <a:pt x="365125" y="852296"/>
                  </a:moveTo>
                  <a:lnTo>
                    <a:pt x="365125" y="755522"/>
                  </a:lnTo>
                </a:path>
                <a:path w="8950325" h="1576070">
                  <a:moveTo>
                    <a:pt x="365125" y="657987"/>
                  </a:moveTo>
                  <a:lnTo>
                    <a:pt x="365125" y="561086"/>
                  </a:lnTo>
                </a:path>
                <a:path w="8950325" h="1576070">
                  <a:moveTo>
                    <a:pt x="365125" y="464312"/>
                  </a:moveTo>
                  <a:lnTo>
                    <a:pt x="365125" y="366775"/>
                  </a:lnTo>
                </a:path>
                <a:path w="8950325" h="1576070">
                  <a:moveTo>
                    <a:pt x="365125" y="269875"/>
                  </a:moveTo>
                  <a:lnTo>
                    <a:pt x="365125" y="173100"/>
                  </a:lnTo>
                </a:path>
                <a:path w="8950325" h="1576070">
                  <a:moveTo>
                    <a:pt x="365125" y="76326"/>
                  </a:moveTo>
                  <a:lnTo>
                    <a:pt x="365125" y="0"/>
                  </a:lnTo>
                </a:path>
                <a:path w="8950325" h="1576070">
                  <a:moveTo>
                    <a:pt x="462661" y="1531620"/>
                  </a:moveTo>
                  <a:lnTo>
                    <a:pt x="462661" y="1434719"/>
                  </a:lnTo>
                </a:path>
                <a:path w="8950325" h="1576070">
                  <a:moveTo>
                    <a:pt x="462661" y="1337945"/>
                  </a:moveTo>
                  <a:lnTo>
                    <a:pt x="462661" y="1240408"/>
                  </a:lnTo>
                </a:path>
                <a:path w="8950325" h="1576070">
                  <a:moveTo>
                    <a:pt x="462661" y="1143508"/>
                  </a:moveTo>
                  <a:lnTo>
                    <a:pt x="462661" y="1046733"/>
                  </a:lnTo>
                </a:path>
                <a:path w="8950325" h="1576070">
                  <a:moveTo>
                    <a:pt x="462661" y="949197"/>
                  </a:moveTo>
                  <a:lnTo>
                    <a:pt x="462661" y="852296"/>
                  </a:lnTo>
                </a:path>
                <a:path w="8950325" h="1576070">
                  <a:moveTo>
                    <a:pt x="462661" y="755522"/>
                  </a:moveTo>
                  <a:lnTo>
                    <a:pt x="462661" y="657987"/>
                  </a:lnTo>
                </a:path>
                <a:path w="8950325" h="1576070">
                  <a:moveTo>
                    <a:pt x="462661" y="561086"/>
                  </a:moveTo>
                  <a:lnTo>
                    <a:pt x="462661" y="464312"/>
                  </a:lnTo>
                </a:path>
                <a:path w="8950325" h="1576070">
                  <a:moveTo>
                    <a:pt x="462661" y="366775"/>
                  </a:moveTo>
                  <a:lnTo>
                    <a:pt x="462661" y="269875"/>
                  </a:lnTo>
                </a:path>
                <a:path w="8950325" h="1576070">
                  <a:moveTo>
                    <a:pt x="462661" y="173100"/>
                  </a:moveTo>
                  <a:lnTo>
                    <a:pt x="462661" y="76326"/>
                  </a:lnTo>
                </a:path>
                <a:path w="8950325" h="1576070">
                  <a:moveTo>
                    <a:pt x="559435" y="1575562"/>
                  </a:moveTo>
                  <a:lnTo>
                    <a:pt x="559435" y="1531620"/>
                  </a:lnTo>
                </a:path>
                <a:path w="8950325" h="1576070">
                  <a:moveTo>
                    <a:pt x="559435" y="1434719"/>
                  </a:moveTo>
                  <a:lnTo>
                    <a:pt x="559435" y="1337945"/>
                  </a:lnTo>
                </a:path>
                <a:path w="8950325" h="1576070">
                  <a:moveTo>
                    <a:pt x="559435" y="1240408"/>
                  </a:moveTo>
                  <a:lnTo>
                    <a:pt x="559435" y="1143508"/>
                  </a:lnTo>
                </a:path>
                <a:path w="8950325" h="1576070">
                  <a:moveTo>
                    <a:pt x="559435" y="1046733"/>
                  </a:moveTo>
                  <a:lnTo>
                    <a:pt x="559435" y="949197"/>
                  </a:lnTo>
                </a:path>
                <a:path w="8950325" h="1576070">
                  <a:moveTo>
                    <a:pt x="559435" y="852296"/>
                  </a:moveTo>
                  <a:lnTo>
                    <a:pt x="559435" y="755522"/>
                  </a:lnTo>
                </a:path>
                <a:path w="8950325" h="1576070">
                  <a:moveTo>
                    <a:pt x="559435" y="657987"/>
                  </a:moveTo>
                  <a:lnTo>
                    <a:pt x="559435" y="561086"/>
                  </a:lnTo>
                </a:path>
                <a:path w="8950325" h="1576070">
                  <a:moveTo>
                    <a:pt x="559435" y="464312"/>
                  </a:moveTo>
                  <a:lnTo>
                    <a:pt x="559435" y="366775"/>
                  </a:lnTo>
                </a:path>
                <a:path w="8950325" h="1576070">
                  <a:moveTo>
                    <a:pt x="559435" y="269875"/>
                  </a:moveTo>
                  <a:lnTo>
                    <a:pt x="559435" y="173100"/>
                  </a:lnTo>
                </a:path>
                <a:path w="8950325" h="1576070">
                  <a:moveTo>
                    <a:pt x="559435" y="76326"/>
                  </a:moveTo>
                  <a:lnTo>
                    <a:pt x="559435" y="0"/>
                  </a:lnTo>
                </a:path>
                <a:path w="8950325" h="1576070">
                  <a:moveTo>
                    <a:pt x="656208" y="1531620"/>
                  </a:moveTo>
                  <a:lnTo>
                    <a:pt x="656208" y="1434719"/>
                  </a:lnTo>
                </a:path>
                <a:path w="8950325" h="1576070">
                  <a:moveTo>
                    <a:pt x="656208" y="1337945"/>
                  </a:moveTo>
                  <a:lnTo>
                    <a:pt x="656208" y="1240408"/>
                  </a:lnTo>
                </a:path>
                <a:path w="8950325" h="1576070">
                  <a:moveTo>
                    <a:pt x="656208" y="1143508"/>
                  </a:moveTo>
                  <a:lnTo>
                    <a:pt x="656208" y="1046733"/>
                  </a:lnTo>
                </a:path>
                <a:path w="8950325" h="1576070">
                  <a:moveTo>
                    <a:pt x="656208" y="949197"/>
                  </a:moveTo>
                  <a:lnTo>
                    <a:pt x="656208" y="852296"/>
                  </a:lnTo>
                </a:path>
                <a:path w="8950325" h="1576070">
                  <a:moveTo>
                    <a:pt x="656208" y="755522"/>
                  </a:moveTo>
                  <a:lnTo>
                    <a:pt x="656208" y="657987"/>
                  </a:lnTo>
                </a:path>
                <a:path w="8950325" h="1576070">
                  <a:moveTo>
                    <a:pt x="656208" y="561086"/>
                  </a:moveTo>
                  <a:lnTo>
                    <a:pt x="656208" y="464312"/>
                  </a:lnTo>
                </a:path>
                <a:path w="8950325" h="1576070">
                  <a:moveTo>
                    <a:pt x="656208" y="366775"/>
                  </a:moveTo>
                  <a:lnTo>
                    <a:pt x="656208" y="269875"/>
                  </a:lnTo>
                </a:path>
                <a:path w="8950325" h="1576070">
                  <a:moveTo>
                    <a:pt x="656208" y="173100"/>
                  </a:moveTo>
                  <a:lnTo>
                    <a:pt x="656208" y="76326"/>
                  </a:lnTo>
                </a:path>
                <a:path w="8950325" h="1576070">
                  <a:moveTo>
                    <a:pt x="753618" y="1575562"/>
                  </a:moveTo>
                  <a:lnTo>
                    <a:pt x="753618" y="1531620"/>
                  </a:lnTo>
                </a:path>
                <a:path w="8950325" h="1576070">
                  <a:moveTo>
                    <a:pt x="753618" y="1434719"/>
                  </a:moveTo>
                  <a:lnTo>
                    <a:pt x="753618" y="1337945"/>
                  </a:lnTo>
                </a:path>
                <a:path w="8950325" h="1576070">
                  <a:moveTo>
                    <a:pt x="753618" y="1240408"/>
                  </a:moveTo>
                  <a:lnTo>
                    <a:pt x="753618" y="1143508"/>
                  </a:lnTo>
                </a:path>
                <a:path w="8950325" h="1576070">
                  <a:moveTo>
                    <a:pt x="753618" y="1046733"/>
                  </a:moveTo>
                  <a:lnTo>
                    <a:pt x="753618" y="949197"/>
                  </a:lnTo>
                </a:path>
                <a:path w="8950325" h="1576070">
                  <a:moveTo>
                    <a:pt x="753618" y="852296"/>
                  </a:moveTo>
                  <a:lnTo>
                    <a:pt x="753618" y="755522"/>
                  </a:lnTo>
                </a:path>
                <a:path w="8950325" h="1576070">
                  <a:moveTo>
                    <a:pt x="753618" y="657987"/>
                  </a:moveTo>
                  <a:lnTo>
                    <a:pt x="753618" y="561086"/>
                  </a:lnTo>
                </a:path>
                <a:path w="8950325" h="1576070">
                  <a:moveTo>
                    <a:pt x="753618" y="464312"/>
                  </a:moveTo>
                  <a:lnTo>
                    <a:pt x="753618" y="366775"/>
                  </a:lnTo>
                </a:path>
                <a:path w="8950325" h="1576070">
                  <a:moveTo>
                    <a:pt x="753618" y="269875"/>
                  </a:moveTo>
                  <a:lnTo>
                    <a:pt x="753618" y="173100"/>
                  </a:lnTo>
                </a:path>
                <a:path w="8950325" h="1576070">
                  <a:moveTo>
                    <a:pt x="753618" y="76326"/>
                  </a:moveTo>
                  <a:lnTo>
                    <a:pt x="753618" y="0"/>
                  </a:lnTo>
                </a:path>
                <a:path w="8950325" h="1576070">
                  <a:moveTo>
                    <a:pt x="850392" y="1531620"/>
                  </a:moveTo>
                  <a:lnTo>
                    <a:pt x="850392" y="1434719"/>
                  </a:lnTo>
                </a:path>
                <a:path w="8950325" h="1576070">
                  <a:moveTo>
                    <a:pt x="850392" y="1337945"/>
                  </a:moveTo>
                  <a:lnTo>
                    <a:pt x="850392" y="1240408"/>
                  </a:lnTo>
                </a:path>
                <a:path w="8950325" h="1576070">
                  <a:moveTo>
                    <a:pt x="850392" y="1143508"/>
                  </a:moveTo>
                  <a:lnTo>
                    <a:pt x="850392" y="1046733"/>
                  </a:lnTo>
                </a:path>
                <a:path w="8950325" h="1576070">
                  <a:moveTo>
                    <a:pt x="850392" y="949197"/>
                  </a:moveTo>
                  <a:lnTo>
                    <a:pt x="850392" y="852296"/>
                  </a:lnTo>
                </a:path>
                <a:path w="8950325" h="1576070">
                  <a:moveTo>
                    <a:pt x="850392" y="755522"/>
                  </a:moveTo>
                  <a:lnTo>
                    <a:pt x="850392" y="657987"/>
                  </a:lnTo>
                </a:path>
                <a:path w="8950325" h="1576070">
                  <a:moveTo>
                    <a:pt x="850392" y="561086"/>
                  </a:moveTo>
                  <a:lnTo>
                    <a:pt x="850392" y="464312"/>
                  </a:lnTo>
                </a:path>
                <a:path w="8950325" h="1576070">
                  <a:moveTo>
                    <a:pt x="850392" y="366775"/>
                  </a:moveTo>
                  <a:lnTo>
                    <a:pt x="850392" y="269875"/>
                  </a:lnTo>
                </a:path>
                <a:path w="8950325" h="1576070">
                  <a:moveTo>
                    <a:pt x="850392" y="173100"/>
                  </a:moveTo>
                  <a:lnTo>
                    <a:pt x="850392" y="76326"/>
                  </a:lnTo>
                </a:path>
                <a:path w="8950325" h="1576070">
                  <a:moveTo>
                    <a:pt x="947166" y="1575562"/>
                  </a:moveTo>
                  <a:lnTo>
                    <a:pt x="947166" y="1531620"/>
                  </a:lnTo>
                </a:path>
                <a:path w="8950325" h="1576070">
                  <a:moveTo>
                    <a:pt x="947166" y="1434719"/>
                  </a:moveTo>
                  <a:lnTo>
                    <a:pt x="947166" y="1337945"/>
                  </a:lnTo>
                </a:path>
                <a:path w="8950325" h="1576070">
                  <a:moveTo>
                    <a:pt x="947166" y="1240408"/>
                  </a:moveTo>
                  <a:lnTo>
                    <a:pt x="947166" y="1143508"/>
                  </a:lnTo>
                </a:path>
                <a:path w="8950325" h="1576070">
                  <a:moveTo>
                    <a:pt x="947166" y="1046733"/>
                  </a:moveTo>
                  <a:lnTo>
                    <a:pt x="947166" y="949197"/>
                  </a:lnTo>
                </a:path>
                <a:path w="8950325" h="1576070">
                  <a:moveTo>
                    <a:pt x="947166" y="852296"/>
                  </a:moveTo>
                  <a:lnTo>
                    <a:pt x="947166" y="755522"/>
                  </a:lnTo>
                </a:path>
                <a:path w="8950325" h="1576070">
                  <a:moveTo>
                    <a:pt x="947166" y="657987"/>
                  </a:moveTo>
                  <a:lnTo>
                    <a:pt x="947166" y="561086"/>
                  </a:lnTo>
                </a:path>
                <a:path w="8950325" h="1576070">
                  <a:moveTo>
                    <a:pt x="947166" y="464312"/>
                  </a:moveTo>
                  <a:lnTo>
                    <a:pt x="947166" y="366775"/>
                  </a:lnTo>
                </a:path>
                <a:path w="8950325" h="1576070">
                  <a:moveTo>
                    <a:pt x="947166" y="269875"/>
                  </a:moveTo>
                  <a:lnTo>
                    <a:pt x="947166" y="173100"/>
                  </a:lnTo>
                </a:path>
                <a:path w="8950325" h="1576070">
                  <a:moveTo>
                    <a:pt x="947166" y="76326"/>
                  </a:moveTo>
                  <a:lnTo>
                    <a:pt x="947166" y="0"/>
                  </a:lnTo>
                </a:path>
                <a:path w="8950325" h="1576070">
                  <a:moveTo>
                    <a:pt x="1043940" y="1531620"/>
                  </a:moveTo>
                  <a:lnTo>
                    <a:pt x="1043940" y="1434719"/>
                  </a:lnTo>
                </a:path>
                <a:path w="8950325" h="1576070">
                  <a:moveTo>
                    <a:pt x="1043940" y="1337945"/>
                  </a:moveTo>
                  <a:lnTo>
                    <a:pt x="1043940" y="1240408"/>
                  </a:lnTo>
                </a:path>
                <a:path w="8950325" h="1576070">
                  <a:moveTo>
                    <a:pt x="1043940" y="1143508"/>
                  </a:moveTo>
                  <a:lnTo>
                    <a:pt x="1043940" y="1046733"/>
                  </a:lnTo>
                </a:path>
                <a:path w="8950325" h="1576070">
                  <a:moveTo>
                    <a:pt x="1043940" y="949197"/>
                  </a:moveTo>
                  <a:lnTo>
                    <a:pt x="1043940" y="852296"/>
                  </a:lnTo>
                </a:path>
                <a:path w="8950325" h="1576070">
                  <a:moveTo>
                    <a:pt x="1043940" y="755522"/>
                  </a:moveTo>
                  <a:lnTo>
                    <a:pt x="1043940" y="657987"/>
                  </a:lnTo>
                </a:path>
                <a:path w="8950325" h="1576070">
                  <a:moveTo>
                    <a:pt x="1043940" y="561086"/>
                  </a:moveTo>
                  <a:lnTo>
                    <a:pt x="1043940" y="464312"/>
                  </a:lnTo>
                </a:path>
                <a:path w="8950325" h="1576070">
                  <a:moveTo>
                    <a:pt x="1043940" y="366775"/>
                  </a:moveTo>
                  <a:lnTo>
                    <a:pt x="1043940" y="269875"/>
                  </a:lnTo>
                </a:path>
                <a:path w="8950325" h="1576070">
                  <a:moveTo>
                    <a:pt x="1043940" y="173100"/>
                  </a:moveTo>
                  <a:lnTo>
                    <a:pt x="1043940" y="76326"/>
                  </a:lnTo>
                </a:path>
                <a:path w="8950325" h="1576070">
                  <a:moveTo>
                    <a:pt x="1141476" y="1575562"/>
                  </a:moveTo>
                  <a:lnTo>
                    <a:pt x="1141476" y="1531620"/>
                  </a:lnTo>
                </a:path>
                <a:path w="8950325" h="1576070">
                  <a:moveTo>
                    <a:pt x="1141476" y="1434719"/>
                  </a:moveTo>
                  <a:lnTo>
                    <a:pt x="1141476" y="1337945"/>
                  </a:lnTo>
                </a:path>
                <a:path w="8950325" h="1576070">
                  <a:moveTo>
                    <a:pt x="1141476" y="1240408"/>
                  </a:moveTo>
                  <a:lnTo>
                    <a:pt x="1141476" y="1143508"/>
                  </a:lnTo>
                </a:path>
                <a:path w="8950325" h="1576070">
                  <a:moveTo>
                    <a:pt x="1141476" y="1046733"/>
                  </a:moveTo>
                  <a:lnTo>
                    <a:pt x="1141476" y="949197"/>
                  </a:lnTo>
                </a:path>
                <a:path w="8950325" h="1576070">
                  <a:moveTo>
                    <a:pt x="1141476" y="852296"/>
                  </a:moveTo>
                  <a:lnTo>
                    <a:pt x="1141476" y="755522"/>
                  </a:lnTo>
                </a:path>
                <a:path w="8950325" h="1576070">
                  <a:moveTo>
                    <a:pt x="1141476" y="657987"/>
                  </a:moveTo>
                  <a:lnTo>
                    <a:pt x="1141476" y="561086"/>
                  </a:lnTo>
                </a:path>
                <a:path w="8950325" h="1576070">
                  <a:moveTo>
                    <a:pt x="1141476" y="464312"/>
                  </a:moveTo>
                  <a:lnTo>
                    <a:pt x="1141476" y="366775"/>
                  </a:lnTo>
                </a:path>
                <a:path w="8950325" h="1576070">
                  <a:moveTo>
                    <a:pt x="1141476" y="269875"/>
                  </a:moveTo>
                  <a:lnTo>
                    <a:pt x="1141476" y="173100"/>
                  </a:lnTo>
                </a:path>
                <a:path w="8950325" h="1576070">
                  <a:moveTo>
                    <a:pt x="1141476" y="76326"/>
                  </a:moveTo>
                  <a:lnTo>
                    <a:pt x="1141476" y="0"/>
                  </a:lnTo>
                </a:path>
                <a:path w="8950325" h="1576070">
                  <a:moveTo>
                    <a:pt x="1238250" y="1531620"/>
                  </a:moveTo>
                  <a:lnTo>
                    <a:pt x="1238250" y="1434719"/>
                  </a:lnTo>
                </a:path>
                <a:path w="8950325" h="1576070">
                  <a:moveTo>
                    <a:pt x="1238250" y="1337945"/>
                  </a:moveTo>
                  <a:lnTo>
                    <a:pt x="1238250" y="1240408"/>
                  </a:lnTo>
                </a:path>
                <a:path w="8950325" h="1576070">
                  <a:moveTo>
                    <a:pt x="1238250" y="1143508"/>
                  </a:moveTo>
                  <a:lnTo>
                    <a:pt x="1238250" y="1046733"/>
                  </a:lnTo>
                </a:path>
                <a:path w="8950325" h="1576070">
                  <a:moveTo>
                    <a:pt x="1238250" y="949197"/>
                  </a:moveTo>
                  <a:lnTo>
                    <a:pt x="1238250" y="852296"/>
                  </a:lnTo>
                </a:path>
                <a:path w="8950325" h="1576070">
                  <a:moveTo>
                    <a:pt x="1238250" y="755522"/>
                  </a:moveTo>
                  <a:lnTo>
                    <a:pt x="1238250" y="657987"/>
                  </a:lnTo>
                </a:path>
                <a:path w="8950325" h="1576070">
                  <a:moveTo>
                    <a:pt x="1238250" y="561086"/>
                  </a:moveTo>
                  <a:lnTo>
                    <a:pt x="1238250" y="464312"/>
                  </a:lnTo>
                </a:path>
                <a:path w="8950325" h="1576070">
                  <a:moveTo>
                    <a:pt x="1238250" y="366775"/>
                  </a:moveTo>
                  <a:lnTo>
                    <a:pt x="1238250" y="269875"/>
                  </a:lnTo>
                </a:path>
                <a:path w="8950325" h="1576070">
                  <a:moveTo>
                    <a:pt x="1238250" y="173100"/>
                  </a:moveTo>
                  <a:lnTo>
                    <a:pt x="1238250" y="76326"/>
                  </a:lnTo>
                </a:path>
                <a:path w="8950325" h="1576070">
                  <a:moveTo>
                    <a:pt x="1335023" y="1575562"/>
                  </a:moveTo>
                  <a:lnTo>
                    <a:pt x="1335023" y="1531620"/>
                  </a:lnTo>
                </a:path>
                <a:path w="8950325" h="1576070">
                  <a:moveTo>
                    <a:pt x="1335023" y="1434719"/>
                  </a:moveTo>
                  <a:lnTo>
                    <a:pt x="1335023" y="1337945"/>
                  </a:lnTo>
                </a:path>
                <a:path w="8950325" h="1576070">
                  <a:moveTo>
                    <a:pt x="1335023" y="1240408"/>
                  </a:moveTo>
                  <a:lnTo>
                    <a:pt x="1335023" y="1143508"/>
                  </a:lnTo>
                </a:path>
                <a:path w="8950325" h="1576070">
                  <a:moveTo>
                    <a:pt x="1335023" y="1046733"/>
                  </a:moveTo>
                  <a:lnTo>
                    <a:pt x="1335023" y="949197"/>
                  </a:lnTo>
                </a:path>
                <a:path w="8950325" h="1576070">
                  <a:moveTo>
                    <a:pt x="1335023" y="852296"/>
                  </a:moveTo>
                  <a:lnTo>
                    <a:pt x="1335023" y="755522"/>
                  </a:lnTo>
                </a:path>
                <a:path w="8950325" h="1576070">
                  <a:moveTo>
                    <a:pt x="1335023" y="657987"/>
                  </a:moveTo>
                  <a:lnTo>
                    <a:pt x="1335023" y="561086"/>
                  </a:lnTo>
                </a:path>
                <a:path w="8950325" h="1576070">
                  <a:moveTo>
                    <a:pt x="1335023" y="464312"/>
                  </a:moveTo>
                  <a:lnTo>
                    <a:pt x="1335023" y="366775"/>
                  </a:lnTo>
                </a:path>
                <a:path w="8950325" h="1576070">
                  <a:moveTo>
                    <a:pt x="1335023" y="269875"/>
                  </a:moveTo>
                  <a:lnTo>
                    <a:pt x="1335023" y="173100"/>
                  </a:lnTo>
                </a:path>
                <a:path w="8950325" h="1576070">
                  <a:moveTo>
                    <a:pt x="1335023" y="76326"/>
                  </a:moveTo>
                  <a:lnTo>
                    <a:pt x="1335023" y="0"/>
                  </a:lnTo>
                </a:path>
                <a:path w="8950325" h="1576070">
                  <a:moveTo>
                    <a:pt x="1432559" y="1531620"/>
                  </a:moveTo>
                  <a:lnTo>
                    <a:pt x="1432559" y="1434719"/>
                  </a:lnTo>
                </a:path>
                <a:path w="8950325" h="1576070">
                  <a:moveTo>
                    <a:pt x="1432559" y="1337945"/>
                  </a:moveTo>
                  <a:lnTo>
                    <a:pt x="1432559" y="1240408"/>
                  </a:lnTo>
                </a:path>
                <a:path w="8950325" h="1576070">
                  <a:moveTo>
                    <a:pt x="1432559" y="1143508"/>
                  </a:moveTo>
                  <a:lnTo>
                    <a:pt x="1432559" y="1046733"/>
                  </a:lnTo>
                </a:path>
                <a:path w="8950325" h="1576070">
                  <a:moveTo>
                    <a:pt x="1432559" y="949197"/>
                  </a:moveTo>
                  <a:lnTo>
                    <a:pt x="1432559" y="852296"/>
                  </a:lnTo>
                </a:path>
                <a:path w="8950325" h="1576070">
                  <a:moveTo>
                    <a:pt x="1432559" y="755522"/>
                  </a:moveTo>
                  <a:lnTo>
                    <a:pt x="1432559" y="657987"/>
                  </a:lnTo>
                </a:path>
                <a:path w="8950325" h="1576070">
                  <a:moveTo>
                    <a:pt x="1432559" y="561086"/>
                  </a:moveTo>
                  <a:lnTo>
                    <a:pt x="1432559" y="464312"/>
                  </a:lnTo>
                </a:path>
                <a:path w="8950325" h="1576070">
                  <a:moveTo>
                    <a:pt x="1432559" y="366775"/>
                  </a:moveTo>
                  <a:lnTo>
                    <a:pt x="1432559" y="269875"/>
                  </a:lnTo>
                </a:path>
                <a:path w="8950325" h="1576070">
                  <a:moveTo>
                    <a:pt x="1432559" y="173100"/>
                  </a:moveTo>
                  <a:lnTo>
                    <a:pt x="1432559" y="76326"/>
                  </a:lnTo>
                </a:path>
                <a:path w="8950325" h="1576070">
                  <a:moveTo>
                    <a:pt x="1529333" y="1575562"/>
                  </a:moveTo>
                  <a:lnTo>
                    <a:pt x="1529333" y="1531620"/>
                  </a:lnTo>
                </a:path>
                <a:path w="8950325" h="1576070">
                  <a:moveTo>
                    <a:pt x="1529333" y="1434719"/>
                  </a:moveTo>
                  <a:lnTo>
                    <a:pt x="1529333" y="1337945"/>
                  </a:lnTo>
                </a:path>
                <a:path w="8950325" h="1576070">
                  <a:moveTo>
                    <a:pt x="1529333" y="1240408"/>
                  </a:moveTo>
                  <a:lnTo>
                    <a:pt x="1529333" y="1143508"/>
                  </a:lnTo>
                </a:path>
                <a:path w="8950325" h="1576070">
                  <a:moveTo>
                    <a:pt x="1529333" y="1046733"/>
                  </a:moveTo>
                  <a:lnTo>
                    <a:pt x="1529333" y="949197"/>
                  </a:lnTo>
                </a:path>
                <a:path w="8950325" h="1576070">
                  <a:moveTo>
                    <a:pt x="1529333" y="852296"/>
                  </a:moveTo>
                  <a:lnTo>
                    <a:pt x="1529333" y="755522"/>
                  </a:lnTo>
                </a:path>
                <a:path w="8950325" h="1576070">
                  <a:moveTo>
                    <a:pt x="1529333" y="657987"/>
                  </a:moveTo>
                  <a:lnTo>
                    <a:pt x="1529333" y="561086"/>
                  </a:lnTo>
                </a:path>
                <a:path w="8950325" h="1576070">
                  <a:moveTo>
                    <a:pt x="1529333" y="464312"/>
                  </a:moveTo>
                  <a:lnTo>
                    <a:pt x="1529333" y="366775"/>
                  </a:lnTo>
                </a:path>
                <a:path w="8950325" h="1576070">
                  <a:moveTo>
                    <a:pt x="1529333" y="269875"/>
                  </a:moveTo>
                  <a:lnTo>
                    <a:pt x="1529333" y="173100"/>
                  </a:lnTo>
                </a:path>
                <a:path w="8950325" h="1576070">
                  <a:moveTo>
                    <a:pt x="1529333" y="76326"/>
                  </a:moveTo>
                  <a:lnTo>
                    <a:pt x="1529333" y="0"/>
                  </a:lnTo>
                </a:path>
                <a:path w="8950325" h="1576070">
                  <a:moveTo>
                    <a:pt x="1626108" y="1531620"/>
                  </a:moveTo>
                  <a:lnTo>
                    <a:pt x="1626108" y="1434719"/>
                  </a:lnTo>
                </a:path>
                <a:path w="8950325" h="1576070">
                  <a:moveTo>
                    <a:pt x="1626108" y="1337945"/>
                  </a:moveTo>
                  <a:lnTo>
                    <a:pt x="1626108" y="1240408"/>
                  </a:lnTo>
                </a:path>
                <a:path w="8950325" h="1576070">
                  <a:moveTo>
                    <a:pt x="1626108" y="1143508"/>
                  </a:moveTo>
                  <a:lnTo>
                    <a:pt x="1626108" y="1046733"/>
                  </a:lnTo>
                </a:path>
                <a:path w="8950325" h="1576070">
                  <a:moveTo>
                    <a:pt x="1626108" y="949197"/>
                  </a:moveTo>
                  <a:lnTo>
                    <a:pt x="1626108" y="852296"/>
                  </a:lnTo>
                </a:path>
                <a:path w="8950325" h="1576070">
                  <a:moveTo>
                    <a:pt x="1626108" y="755522"/>
                  </a:moveTo>
                  <a:lnTo>
                    <a:pt x="1626108" y="657987"/>
                  </a:lnTo>
                </a:path>
                <a:path w="8950325" h="1576070">
                  <a:moveTo>
                    <a:pt x="1626108" y="561086"/>
                  </a:moveTo>
                  <a:lnTo>
                    <a:pt x="1626108" y="464312"/>
                  </a:lnTo>
                </a:path>
                <a:path w="8950325" h="1576070">
                  <a:moveTo>
                    <a:pt x="1626108" y="366775"/>
                  </a:moveTo>
                  <a:lnTo>
                    <a:pt x="1626108" y="269875"/>
                  </a:lnTo>
                </a:path>
                <a:path w="8950325" h="1576070">
                  <a:moveTo>
                    <a:pt x="1626108" y="173100"/>
                  </a:moveTo>
                  <a:lnTo>
                    <a:pt x="1626108" y="76326"/>
                  </a:lnTo>
                </a:path>
                <a:path w="8950325" h="1576070">
                  <a:moveTo>
                    <a:pt x="1723644" y="1575562"/>
                  </a:moveTo>
                  <a:lnTo>
                    <a:pt x="1723644" y="1531620"/>
                  </a:lnTo>
                </a:path>
                <a:path w="8950325" h="1576070">
                  <a:moveTo>
                    <a:pt x="1723644" y="1434719"/>
                  </a:moveTo>
                  <a:lnTo>
                    <a:pt x="1723644" y="1337945"/>
                  </a:lnTo>
                </a:path>
                <a:path w="8950325" h="1576070">
                  <a:moveTo>
                    <a:pt x="1723644" y="1240408"/>
                  </a:moveTo>
                  <a:lnTo>
                    <a:pt x="1723644" y="1143508"/>
                  </a:lnTo>
                </a:path>
                <a:path w="8950325" h="1576070">
                  <a:moveTo>
                    <a:pt x="1723644" y="1046733"/>
                  </a:moveTo>
                  <a:lnTo>
                    <a:pt x="1723644" y="949197"/>
                  </a:lnTo>
                </a:path>
                <a:path w="8950325" h="1576070">
                  <a:moveTo>
                    <a:pt x="1723644" y="852296"/>
                  </a:moveTo>
                  <a:lnTo>
                    <a:pt x="1723644" y="755522"/>
                  </a:lnTo>
                </a:path>
                <a:path w="8950325" h="1576070">
                  <a:moveTo>
                    <a:pt x="1723644" y="657987"/>
                  </a:moveTo>
                  <a:lnTo>
                    <a:pt x="1723644" y="561086"/>
                  </a:lnTo>
                </a:path>
                <a:path w="8950325" h="1576070">
                  <a:moveTo>
                    <a:pt x="1723644" y="464312"/>
                  </a:moveTo>
                  <a:lnTo>
                    <a:pt x="1723644" y="366775"/>
                  </a:lnTo>
                </a:path>
                <a:path w="8950325" h="1576070">
                  <a:moveTo>
                    <a:pt x="1723644" y="269875"/>
                  </a:moveTo>
                  <a:lnTo>
                    <a:pt x="1723644" y="173100"/>
                  </a:lnTo>
                </a:path>
                <a:path w="8950325" h="1576070">
                  <a:moveTo>
                    <a:pt x="1723644" y="76326"/>
                  </a:moveTo>
                  <a:lnTo>
                    <a:pt x="1723644" y="0"/>
                  </a:lnTo>
                </a:path>
                <a:path w="8950325" h="1576070">
                  <a:moveTo>
                    <a:pt x="1820418" y="1531620"/>
                  </a:moveTo>
                  <a:lnTo>
                    <a:pt x="1820418" y="1434719"/>
                  </a:lnTo>
                </a:path>
                <a:path w="8950325" h="1576070">
                  <a:moveTo>
                    <a:pt x="1820418" y="1337945"/>
                  </a:moveTo>
                  <a:lnTo>
                    <a:pt x="1820418" y="1240408"/>
                  </a:lnTo>
                </a:path>
                <a:path w="8950325" h="1576070">
                  <a:moveTo>
                    <a:pt x="1820418" y="1143508"/>
                  </a:moveTo>
                  <a:lnTo>
                    <a:pt x="1820418" y="1046733"/>
                  </a:lnTo>
                </a:path>
                <a:path w="8950325" h="1576070">
                  <a:moveTo>
                    <a:pt x="1820418" y="949197"/>
                  </a:moveTo>
                  <a:lnTo>
                    <a:pt x="1820418" y="852296"/>
                  </a:lnTo>
                </a:path>
                <a:path w="8950325" h="1576070">
                  <a:moveTo>
                    <a:pt x="1820418" y="755522"/>
                  </a:moveTo>
                  <a:lnTo>
                    <a:pt x="1820418" y="657987"/>
                  </a:lnTo>
                </a:path>
                <a:path w="8950325" h="1576070">
                  <a:moveTo>
                    <a:pt x="1820418" y="561086"/>
                  </a:moveTo>
                  <a:lnTo>
                    <a:pt x="1820418" y="464312"/>
                  </a:lnTo>
                </a:path>
                <a:path w="8950325" h="1576070">
                  <a:moveTo>
                    <a:pt x="1820418" y="366775"/>
                  </a:moveTo>
                  <a:lnTo>
                    <a:pt x="1820418" y="269875"/>
                  </a:lnTo>
                </a:path>
                <a:path w="8950325" h="1576070">
                  <a:moveTo>
                    <a:pt x="1820418" y="173100"/>
                  </a:moveTo>
                  <a:lnTo>
                    <a:pt x="1820418" y="76326"/>
                  </a:lnTo>
                </a:path>
                <a:path w="8950325" h="1576070">
                  <a:moveTo>
                    <a:pt x="1917192" y="1575562"/>
                  </a:moveTo>
                  <a:lnTo>
                    <a:pt x="1917192" y="1531620"/>
                  </a:lnTo>
                </a:path>
                <a:path w="8950325" h="1576070">
                  <a:moveTo>
                    <a:pt x="1917192" y="1434719"/>
                  </a:moveTo>
                  <a:lnTo>
                    <a:pt x="1917192" y="1337945"/>
                  </a:lnTo>
                </a:path>
                <a:path w="8950325" h="1576070">
                  <a:moveTo>
                    <a:pt x="1917192" y="1240408"/>
                  </a:moveTo>
                  <a:lnTo>
                    <a:pt x="1917192" y="1143508"/>
                  </a:lnTo>
                </a:path>
                <a:path w="8950325" h="1576070">
                  <a:moveTo>
                    <a:pt x="1917192" y="1046733"/>
                  </a:moveTo>
                  <a:lnTo>
                    <a:pt x="1917192" y="949197"/>
                  </a:lnTo>
                </a:path>
                <a:path w="8950325" h="1576070">
                  <a:moveTo>
                    <a:pt x="1917192" y="852296"/>
                  </a:moveTo>
                  <a:lnTo>
                    <a:pt x="1917192" y="755522"/>
                  </a:lnTo>
                </a:path>
                <a:path w="8950325" h="1576070">
                  <a:moveTo>
                    <a:pt x="1917192" y="657987"/>
                  </a:moveTo>
                  <a:lnTo>
                    <a:pt x="1917192" y="561086"/>
                  </a:lnTo>
                </a:path>
                <a:path w="8950325" h="1576070">
                  <a:moveTo>
                    <a:pt x="1917192" y="464312"/>
                  </a:moveTo>
                  <a:lnTo>
                    <a:pt x="1917192" y="366775"/>
                  </a:lnTo>
                </a:path>
                <a:path w="8950325" h="1576070">
                  <a:moveTo>
                    <a:pt x="1917192" y="269875"/>
                  </a:moveTo>
                  <a:lnTo>
                    <a:pt x="1917192" y="173100"/>
                  </a:lnTo>
                </a:path>
                <a:path w="8950325" h="1576070">
                  <a:moveTo>
                    <a:pt x="1917192" y="76326"/>
                  </a:moveTo>
                  <a:lnTo>
                    <a:pt x="1917192" y="0"/>
                  </a:lnTo>
                </a:path>
                <a:path w="8950325" h="1576070">
                  <a:moveTo>
                    <a:pt x="2014728" y="1531620"/>
                  </a:moveTo>
                  <a:lnTo>
                    <a:pt x="2014728" y="1434719"/>
                  </a:lnTo>
                </a:path>
                <a:path w="8950325" h="1576070">
                  <a:moveTo>
                    <a:pt x="2014728" y="1337945"/>
                  </a:moveTo>
                  <a:lnTo>
                    <a:pt x="2014728" y="1240408"/>
                  </a:lnTo>
                </a:path>
                <a:path w="8950325" h="1576070">
                  <a:moveTo>
                    <a:pt x="2014728" y="1143508"/>
                  </a:moveTo>
                  <a:lnTo>
                    <a:pt x="2014728" y="1046733"/>
                  </a:lnTo>
                </a:path>
                <a:path w="8950325" h="1576070">
                  <a:moveTo>
                    <a:pt x="2014728" y="949197"/>
                  </a:moveTo>
                  <a:lnTo>
                    <a:pt x="2014728" y="852296"/>
                  </a:lnTo>
                </a:path>
                <a:path w="8950325" h="1576070">
                  <a:moveTo>
                    <a:pt x="2014728" y="755522"/>
                  </a:moveTo>
                  <a:lnTo>
                    <a:pt x="2014728" y="657987"/>
                  </a:lnTo>
                </a:path>
                <a:path w="8950325" h="1576070">
                  <a:moveTo>
                    <a:pt x="2014728" y="561086"/>
                  </a:moveTo>
                  <a:lnTo>
                    <a:pt x="2014728" y="464312"/>
                  </a:lnTo>
                </a:path>
                <a:path w="8950325" h="1576070">
                  <a:moveTo>
                    <a:pt x="2014728" y="366775"/>
                  </a:moveTo>
                  <a:lnTo>
                    <a:pt x="2014728" y="269875"/>
                  </a:lnTo>
                </a:path>
                <a:path w="8950325" h="1576070">
                  <a:moveTo>
                    <a:pt x="2014728" y="173100"/>
                  </a:moveTo>
                  <a:lnTo>
                    <a:pt x="2014728" y="76326"/>
                  </a:lnTo>
                </a:path>
                <a:path w="8950325" h="1576070">
                  <a:moveTo>
                    <a:pt x="2111502" y="1575562"/>
                  </a:moveTo>
                  <a:lnTo>
                    <a:pt x="2111502" y="1531620"/>
                  </a:lnTo>
                </a:path>
                <a:path w="8950325" h="1576070">
                  <a:moveTo>
                    <a:pt x="2111502" y="1434719"/>
                  </a:moveTo>
                  <a:lnTo>
                    <a:pt x="2111502" y="1337945"/>
                  </a:lnTo>
                </a:path>
                <a:path w="8950325" h="1576070">
                  <a:moveTo>
                    <a:pt x="2111502" y="1240408"/>
                  </a:moveTo>
                  <a:lnTo>
                    <a:pt x="2111502" y="1143508"/>
                  </a:lnTo>
                </a:path>
                <a:path w="8950325" h="1576070">
                  <a:moveTo>
                    <a:pt x="2111502" y="1046733"/>
                  </a:moveTo>
                  <a:lnTo>
                    <a:pt x="2111502" y="949197"/>
                  </a:lnTo>
                </a:path>
                <a:path w="8950325" h="1576070">
                  <a:moveTo>
                    <a:pt x="2111502" y="852296"/>
                  </a:moveTo>
                  <a:lnTo>
                    <a:pt x="2111502" y="755522"/>
                  </a:lnTo>
                </a:path>
                <a:path w="8950325" h="1576070">
                  <a:moveTo>
                    <a:pt x="2111502" y="657987"/>
                  </a:moveTo>
                  <a:lnTo>
                    <a:pt x="2111502" y="561086"/>
                  </a:lnTo>
                </a:path>
                <a:path w="8950325" h="1576070">
                  <a:moveTo>
                    <a:pt x="2111502" y="464312"/>
                  </a:moveTo>
                  <a:lnTo>
                    <a:pt x="2111502" y="366775"/>
                  </a:lnTo>
                </a:path>
                <a:path w="8950325" h="1576070">
                  <a:moveTo>
                    <a:pt x="2111502" y="269875"/>
                  </a:moveTo>
                  <a:lnTo>
                    <a:pt x="2111502" y="173100"/>
                  </a:lnTo>
                </a:path>
                <a:path w="8950325" h="1576070">
                  <a:moveTo>
                    <a:pt x="2111502" y="76326"/>
                  </a:moveTo>
                  <a:lnTo>
                    <a:pt x="2111502" y="0"/>
                  </a:lnTo>
                </a:path>
                <a:path w="8950325" h="1576070">
                  <a:moveTo>
                    <a:pt x="2208276" y="1531620"/>
                  </a:moveTo>
                  <a:lnTo>
                    <a:pt x="2208276" y="1434719"/>
                  </a:lnTo>
                </a:path>
                <a:path w="8950325" h="1576070">
                  <a:moveTo>
                    <a:pt x="2208276" y="1337945"/>
                  </a:moveTo>
                  <a:lnTo>
                    <a:pt x="2208276" y="1240408"/>
                  </a:lnTo>
                </a:path>
                <a:path w="8950325" h="1576070">
                  <a:moveTo>
                    <a:pt x="2208276" y="1143508"/>
                  </a:moveTo>
                  <a:lnTo>
                    <a:pt x="2208276" y="1046733"/>
                  </a:lnTo>
                </a:path>
                <a:path w="8950325" h="1576070">
                  <a:moveTo>
                    <a:pt x="2208276" y="949197"/>
                  </a:moveTo>
                  <a:lnTo>
                    <a:pt x="2208276" y="852296"/>
                  </a:lnTo>
                </a:path>
                <a:path w="8950325" h="1576070">
                  <a:moveTo>
                    <a:pt x="2208276" y="755522"/>
                  </a:moveTo>
                  <a:lnTo>
                    <a:pt x="2208276" y="657987"/>
                  </a:lnTo>
                </a:path>
                <a:path w="8950325" h="1576070">
                  <a:moveTo>
                    <a:pt x="2208276" y="561086"/>
                  </a:moveTo>
                  <a:lnTo>
                    <a:pt x="2208276" y="464312"/>
                  </a:lnTo>
                </a:path>
                <a:path w="8950325" h="1576070">
                  <a:moveTo>
                    <a:pt x="2208276" y="366775"/>
                  </a:moveTo>
                  <a:lnTo>
                    <a:pt x="2208276" y="269875"/>
                  </a:lnTo>
                </a:path>
                <a:path w="8950325" h="1576070">
                  <a:moveTo>
                    <a:pt x="2208276" y="173100"/>
                  </a:moveTo>
                  <a:lnTo>
                    <a:pt x="2208276" y="76326"/>
                  </a:lnTo>
                </a:path>
                <a:path w="8950325" h="1576070">
                  <a:moveTo>
                    <a:pt x="2305050" y="1575562"/>
                  </a:moveTo>
                  <a:lnTo>
                    <a:pt x="2305050" y="1531620"/>
                  </a:lnTo>
                </a:path>
                <a:path w="8950325" h="1576070">
                  <a:moveTo>
                    <a:pt x="2305050" y="1434719"/>
                  </a:moveTo>
                  <a:lnTo>
                    <a:pt x="2305050" y="1337945"/>
                  </a:lnTo>
                </a:path>
                <a:path w="8950325" h="1576070">
                  <a:moveTo>
                    <a:pt x="2305050" y="1240408"/>
                  </a:moveTo>
                  <a:lnTo>
                    <a:pt x="2305050" y="1143508"/>
                  </a:lnTo>
                </a:path>
                <a:path w="8950325" h="1576070">
                  <a:moveTo>
                    <a:pt x="2305050" y="1046733"/>
                  </a:moveTo>
                  <a:lnTo>
                    <a:pt x="2305050" y="949197"/>
                  </a:lnTo>
                </a:path>
                <a:path w="8950325" h="1576070">
                  <a:moveTo>
                    <a:pt x="2305050" y="852296"/>
                  </a:moveTo>
                  <a:lnTo>
                    <a:pt x="2305050" y="755522"/>
                  </a:lnTo>
                </a:path>
                <a:path w="8950325" h="1576070">
                  <a:moveTo>
                    <a:pt x="2305050" y="657987"/>
                  </a:moveTo>
                  <a:lnTo>
                    <a:pt x="2305050" y="561086"/>
                  </a:lnTo>
                </a:path>
                <a:path w="8950325" h="1576070">
                  <a:moveTo>
                    <a:pt x="2305050" y="464312"/>
                  </a:moveTo>
                  <a:lnTo>
                    <a:pt x="2305050" y="366775"/>
                  </a:lnTo>
                </a:path>
                <a:path w="8950325" h="1576070">
                  <a:moveTo>
                    <a:pt x="2305050" y="269875"/>
                  </a:moveTo>
                  <a:lnTo>
                    <a:pt x="2305050" y="173100"/>
                  </a:lnTo>
                </a:path>
                <a:path w="8950325" h="1576070">
                  <a:moveTo>
                    <a:pt x="2305050" y="76326"/>
                  </a:moveTo>
                  <a:lnTo>
                    <a:pt x="2305050" y="0"/>
                  </a:lnTo>
                </a:path>
                <a:path w="8950325" h="1576070">
                  <a:moveTo>
                    <a:pt x="2402459" y="1531620"/>
                  </a:moveTo>
                  <a:lnTo>
                    <a:pt x="2402459" y="1434719"/>
                  </a:lnTo>
                </a:path>
                <a:path w="8950325" h="1576070">
                  <a:moveTo>
                    <a:pt x="2402459" y="1337945"/>
                  </a:moveTo>
                  <a:lnTo>
                    <a:pt x="2402459" y="1240408"/>
                  </a:lnTo>
                </a:path>
                <a:path w="8950325" h="1576070">
                  <a:moveTo>
                    <a:pt x="2402459" y="1143508"/>
                  </a:moveTo>
                  <a:lnTo>
                    <a:pt x="2402459" y="1046733"/>
                  </a:lnTo>
                </a:path>
                <a:path w="8950325" h="1576070">
                  <a:moveTo>
                    <a:pt x="2402459" y="949197"/>
                  </a:moveTo>
                  <a:lnTo>
                    <a:pt x="2402459" y="852296"/>
                  </a:lnTo>
                </a:path>
                <a:path w="8950325" h="1576070">
                  <a:moveTo>
                    <a:pt x="2402459" y="755522"/>
                  </a:moveTo>
                  <a:lnTo>
                    <a:pt x="2402459" y="657987"/>
                  </a:lnTo>
                </a:path>
                <a:path w="8950325" h="1576070">
                  <a:moveTo>
                    <a:pt x="2402459" y="561086"/>
                  </a:moveTo>
                  <a:lnTo>
                    <a:pt x="2402459" y="464312"/>
                  </a:lnTo>
                </a:path>
                <a:path w="8950325" h="1576070">
                  <a:moveTo>
                    <a:pt x="2402459" y="366775"/>
                  </a:moveTo>
                  <a:lnTo>
                    <a:pt x="2402459" y="269875"/>
                  </a:lnTo>
                </a:path>
                <a:path w="8950325" h="1576070">
                  <a:moveTo>
                    <a:pt x="2402459" y="173100"/>
                  </a:moveTo>
                  <a:lnTo>
                    <a:pt x="2402459" y="76326"/>
                  </a:lnTo>
                </a:path>
                <a:path w="8950325" h="1576070">
                  <a:moveTo>
                    <a:pt x="2499233" y="1575562"/>
                  </a:moveTo>
                  <a:lnTo>
                    <a:pt x="2499233" y="1531620"/>
                  </a:lnTo>
                </a:path>
                <a:path w="8950325" h="1576070">
                  <a:moveTo>
                    <a:pt x="2499233" y="1434719"/>
                  </a:moveTo>
                  <a:lnTo>
                    <a:pt x="2499233" y="1337945"/>
                  </a:lnTo>
                </a:path>
                <a:path w="8950325" h="1576070">
                  <a:moveTo>
                    <a:pt x="2499233" y="1240408"/>
                  </a:moveTo>
                  <a:lnTo>
                    <a:pt x="2499233" y="1143508"/>
                  </a:lnTo>
                </a:path>
                <a:path w="8950325" h="1576070">
                  <a:moveTo>
                    <a:pt x="2499233" y="1046733"/>
                  </a:moveTo>
                  <a:lnTo>
                    <a:pt x="2499233" y="949197"/>
                  </a:lnTo>
                </a:path>
                <a:path w="8950325" h="1576070">
                  <a:moveTo>
                    <a:pt x="2499233" y="852296"/>
                  </a:moveTo>
                  <a:lnTo>
                    <a:pt x="2499233" y="755522"/>
                  </a:lnTo>
                </a:path>
                <a:path w="8950325" h="1576070">
                  <a:moveTo>
                    <a:pt x="2499233" y="657987"/>
                  </a:moveTo>
                  <a:lnTo>
                    <a:pt x="2499233" y="561086"/>
                  </a:lnTo>
                </a:path>
                <a:path w="8950325" h="1576070">
                  <a:moveTo>
                    <a:pt x="2499233" y="464312"/>
                  </a:moveTo>
                  <a:lnTo>
                    <a:pt x="2499233" y="366775"/>
                  </a:lnTo>
                </a:path>
                <a:path w="8950325" h="1576070">
                  <a:moveTo>
                    <a:pt x="2499233" y="269875"/>
                  </a:moveTo>
                  <a:lnTo>
                    <a:pt x="2499233" y="173100"/>
                  </a:lnTo>
                </a:path>
                <a:path w="8950325" h="1576070">
                  <a:moveTo>
                    <a:pt x="2499233" y="76326"/>
                  </a:moveTo>
                  <a:lnTo>
                    <a:pt x="2499233" y="0"/>
                  </a:lnTo>
                </a:path>
                <a:path w="8950325" h="1576070">
                  <a:moveTo>
                    <a:pt x="2596007" y="1531620"/>
                  </a:moveTo>
                  <a:lnTo>
                    <a:pt x="2596007" y="1434719"/>
                  </a:lnTo>
                </a:path>
                <a:path w="8950325" h="1576070">
                  <a:moveTo>
                    <a:pt x="2596007" y="1337945"/>
                  </a:moveTo>
                  <a:lnTo>
                    <a:pt x="2596007" y="1240408"/>
                  </a:lnTo>
                </a:path>
                <a:path w="8950325" h="1576070">
                  <a:moveTo>
                    <a:pt x="2596007" y="1143508"/>
                  </a:moveTo>
                  <a:lnTo>
                    <a:pt x="2596007" y="1046733"/>
                  </a:lnTo>
                </a:path>
                <a:path w="8950325" h="1576070">
                  <a:moveTo>
                    <a:pt x="2596007" y="949197"/>
                  </a:moveTo>
                  <a:lnTo>
                    <a:pt x="2596007" y="852296"/>
                  </a:lnTo>
                </a:path>
                <a:path w="8950325" h="1576070">
                  <a:moveTo>
                    <a:pt x="2596007" y="755522"/>
                  </a:moveTo>
                  <a:lnTo>
                    <a:pt x="2596007" y="657987"/>
                  </a:lnTo>
                </a:path>
                <a:path w="8950325" h="1576070">
                  <a:moveTo>
                    <a:pt x="2596007" y="561086"/>
                  </a:moveTo>
                  <a:lnTo>
                    <a:pt x="2596007" y="464312"/>
                  </a:lnTo>
                </a:path>
                <a:path w="8950325" h="1576070">
                  <a:moveTo>
                    <a:pt x="2596007" y="366775"/>
                  </a:moveTo>
                  <a:lnTo>
                    <a:pt x="2596007" y="269875"/>
                  </a:lnTo>
                </a:path>
                <a:path w="8950325" h="1576070">
                  <a:moveTo>
                    <a:pt x="2596007" y="173100"/>
                  </a:moveTo>
                  <a:lnTo>
                    <a:pt x="2596007" y="76326"/>
                  </a:lnTo>
                </a:path>
                <a:path w="8950325" h="1576070">
                  <a:moveTo>
                    <a:pt x="2693543" y="1575562"/>
                  </a:moveTo>
                  <a:lnTo>
                    <a:pt x="2693543" y="1531620"/>
                  </a:lnTo>
                </a:path>
                <a:path w="8950325" h="1576070">
                  <a:moveTo>
                    <a:pt x="2693543" y="1434719"/>
                  </a:moveTo>
                  <a:lnTo>
                    <a:pt x="2693543" y="1337945"/>
                  </a:lnTo>
                </a:path>
                <a:path w="8950325" h="1576070">
                  <a:moveTo>
                    <a:pt x="2693543" y="1240408"/>
                  </a:moveTo>
                  <a:lnTo>
                    <a:pt x="2693543" y="1143508"/>
                  </a:lnTo>
                </a:path>
                <a:path w="8950325" h="1576070">
                  <a:moveTo>
                    <a:pt x="2693543" y="1046733"/>
                  </a:moveTo>
                  <a:lnTo>
                    <a:pt x="2693543" y="949197"/>
                  </a:lnTo>
                </a:path>
                <a:path w="8950325" h="1576070">
                  <a:moveTo>
                    <a:pt x="2693543" y="852296"/>
                  </a:moveTo>
                  <a:lnTo>
                    <a:pt x="2693543" y="755522"/>
                  </a:lnTo>
                </a:path>
                <a:path w="8950325" h="1576070">
                  <a:moveTo>
                    <a:pt x="2693543" y="657987"/>
                  </a:moveTo>
                  <a:lnTo>
                    <a:pt x="2693543" y="561086"/>
                  </a:lnTo>
                </a:path>
                <a:path w="8950325" h="1576070">
                  <a:moveTo>
                    <a:pt x="2693543" y="464312"/>
                  </a:moveTo>
                  <a:lnTo>
                    <a:pt x="2693543" y="366775"/>
                  </a:lnTo>
                </a:path>
                <a:path w="8950325" h="1576070">
                  <a:moveTo>
                    <a:pt x="2693543" y="269875"/>
                  </a:moveTo>
                  <a:lnTo>
                    <a:pt x="2693543" y="173100"/>
                  </a:lnTo>
                </a:path>
                <a:path w="8950325" h="1576070">
                  <a:moveTo>
                    <a:pt x="2693543" y="76326"/>
                  </a:moveTo>
                  <a:lnTo>
                    <a:pt x="2693543" y="0"/>
                  </a:lnTo>
                </a:path>
                <a:path w="8950325" h="1576070">
                  <a:moveTo>
                    <a:pt x="2790317" y="1531620"/>
                  </a:moveTo>
                  <a:lnTo>
                    <a:pt x="2790317" y="1434719"/>
                  </a:lnTo>
                </a:path>
                <a:path w="8950325" h="1576070">
                  <a:moveTo>
                    <a:pt x="2790317" y="1337945"/>
                  </a:moveTo>
                  <a:lnTo>
                    <a:pt x="2790317" y="1240408"/>
                  </a:lnTo>
                </a:path>
                <a:path w="8950325" h="1576070">
                  <a:moveTo>
                    <a:pt x="2790317" y="1143508"/>
                  </a:moveTo>
                  <a:lnTo>
                    <a:pt x="2790317" y="1046733"/>
                  </a:lnTo>
                </a:path>
                <a:path w="8950325" h="1576070">
                  <a:moveTo>
                    <a:pt x="2790317" y="949197"/>
                  </a:moveTo>
                  <a:lnTo>
                    <a:pt x="2790317" y="852296"/>
                  </a:lnTo>
                </a:path>
                <a:path w="8950325" h="1576070">
                  <a:moveTo>
                    <a:pt x="2790317" y="755522"/>
                  </a:moveTo>
                  <a:lnTo>
                    <a:pt x="2790317" y="657987"/>
                  </a:lnTo>
                </a:path>
                <a:path w="8950325" h="1576070">
                  <a:moveTo>
                    <a:pt x="2790317" y="561086"/>
                  </a:moveTo>
                  <a:lnTo>
                    <a:pt x="2790317" y="464312"/>
                  </a:lnTo>
                </a:path>
                <a:path w="8950325" h="1576070">
                  <a:moveTo>
                    <a:pt x="2790317" y="366775"/>
                  </a:moveTo>
                  <a:lnTo>
                    <a:pt x="2790317" y="269875"/>
                  </a:lnTo>
                </a:path>
                <a:path w="8950325" h="1576070">
                  <a:moveTo>
                    <a:pt x="2790317" y="173100"/>
                  </a:moveTo>
                  <a:lnTo>
                    <a:pt x="2790317" y="76326"/>
                  </a:lnTo>
                </a:path>
                <a:path w="8950325" h="1576070">
                  <a:moveTo>
                    <a:pt x="2887091" y="1575562"/>
                  </a:moveTo>
                  <a:lnTo>
                    <a:pt x="2887091" y="1531620"/>
                  </a:lnTo>
                </a:path>
                <a:path w="8950325" h="1576070">
                  <a:moveTo>
                    <a:pt x="2887091" y="1434719"/>
                  </a:moveTo>
                  <a:lnTo>
                    <a:pt x="2887091" y="1337945"/>
                  </a:lnTo>
                </a:path>
                <a:path w="8950325" h="1576070">
                  <a:moveTo>
                    <a:pt x="2887091" y="1240408"/>
                  </a:moveTo>
                  <a:lnTo>
                    <a:pt x="2887091" y="1143508"/>
                  </a:lnTo>
                </a:path>
                <a:path w="8950325" h="1576070">
                  <a:moveTo>
                    <a:pt x="2887091" y="1046733"/>
                  </a:moveTo>
                  <a:lnTo>
                    <a:pt x="2887091" y="949197"/>
                  </a:lnTo>
                </a:path>
                <a:path w="8950325" h="1576070">
                  <a:moveTo>
                    <a:pt x="2887091" y="852296"/>
                  </a:moveTo>
                  <a:lnTo>
                    <a:pt x="2887091" y="755522"/>
                  </a:lnTo>
                </a:path>
                <a:path w="8950325" h="1576070">
                  <a:moveTo>
                    <a:pt x="2887091" y="657987"/>
                  </a:moveTo>
                  <a:lnTo>
                    <a:pt x="2887091" y="561086"/>
                  </a:lnTo>
                </a:path>
                <a:path w="8950325" h="1576070">
                  <a:moveTo>
                    <a:pt x="2887091" y="464312"/>
                  </a:moveTo>
                  <a:lnTo>
                    <a:pt x="2887091" y="366775"/>
                  </a:lnTo>
                </a:path>
                <a:path w="8950325" h="1576070">
                  <a:moveTo>
                    <a:pt x="2887091" y="269875"/>
                  </a:moveTo>
                  <a:lnTo>
                    <a:pt x="2887091" y="173100"/>
                  </a:lnTo>
                </a:path>
                <a:path w="8950325" h="1576070">
                  <a:moveTo>
                    <a:pt x="2887091" y="76326"/>
                  </a:moveTo>
                  <a:lnTo>
                    <a:pt x="2887091" y="0"/>
                  </a:lnTo>
                </a:path>
                <a:path w="8950325" h="1576070">
                  <a:moveTo>
                    <a:pt x="2984627" y="1531620"/>
                  </a:moveTo>
                  <a:lnTo>
                    <a:pt x="2984627" y="1434719"/>
                  </a:lnTo>
                </a:path>
                <a:path w="8950325" h="1576070">
                  <a:moveTo>
                    <a:pt x="2984627" y="1337945"/>
                  </a:moveTo>
                  <a:lnTo>
                    <a:pt x="2984627" y="1240408"/>
                  </a:lnTo>
                </a:path>
                <a:path w="8950325" h="1576070">
                  <a:moveTo>
                    <a:pt x="2984627" y="1143508"/>
                  </a:moveTo>
                  <a:lnTo>
                    <a:pt x="2984627" y="1046733"/>
                  </a:lnTo>
                </a:path>
                <a:path w="8950325" h="1576070">
                  <a:moveTo>
                    <a:pt x="2984627" y="949197"/>
                  </a:moveTo>
                  <a:lnTo>
                    <a:pt x="2984627" y="852296"/>
                  </a:lnTo>
                </a:path>
                <a:path w="8950325" h="1576070">
                  <a:moveTo>
                    <a:pt x="2984627" y="755522"/>
                  </a:moveTo>
                  <a:lnTo>
                    <a:pt x="2984627" y="657987"/>
                  </a:lnTo>
                </a:path>
                <a:path w="8950325" h="1576070">
                  <a:moveTo>
                    <a:pt x="2984627" y="561086"/>
                  </a:moveTo>
                  <a:lnTo>
                    <a:pt x="2984627" y="464312"/>
                  </a:lnTo>
                </a:path>
                <a:path w="8950325" h="1576070">
                  <a:moveTo>
                    <a:pt x="2984627" y="366775"/>
                  </a:moveTo>
                  <a:lnTo>
                    <a:pt x="2984627" y="269875"/>
                  </a:lnTo>
                </a:path>
                <a:path w="8950325" h="1576070">
                  <a:moveTo>
                    <a:pt x="2984627" y="173100"/>
                  </a:moveTo>
                  <a:lnTo>
                    <a:pt x="2984627" y="76326"/>
                  </a:lnTo>
                </a:path>
                <a:path w="8950325" h="1576070">
                  <a:moveTo>
                    <a:pt x="3081401" y="1575562"/>
                  </a:moveTo>
                  <a:lnTo>
                    <a:pt x="3081401" y="1531620"/>
                  </a:lnTo>
                </a:path>
                <a:path w="8950325" h="1576070">
                  <a:moveTo>
                    <a:pt x="3081401" y="1434719"/>
                  </a:moveTo>
                  <a:lnTo>
                    <a:pt x="3081401" y="1337945"/>
                  </a:lnTo>
                </a:path>
                <a:path w="8950325" h="1576070">
                  <a:moveTo>
                    <a:pt x="3081401" y="1240408"/>
                  </a:moveTo>
                  <a:lnTo>
                    <a:pt x="3081401" y="1143508"/>
                  </a:lnTo>
                </a:path>
                <a:path w="8950325" h="1576070">
                  <a:moveTo>
                    <a:pt x="3081401" y="1046733"/>
                  </a:moveTo>
                  <a:lnTo>
                    <a:pt x="3081401" y="949197"/>
                  </a:lnTo>
                </a:path>
                <a:path w="8950325" h="1576070">
                  <a:moveTo>
                    <a:pt x="3081401" y="852296"/>
                  </a:moveTo>
                  <a:lnTo>
                    <a:pt x="3081401" y="755522"/>
                  </a:lnTo>
                </a:path>
                <a:path w="8950325" h="1576070">
                  <a:moveTo>
                    <a:pt x="3081401" y="657987"/>
                  </a:moveTo>
                  <a:lnTo>
                    <a:pt x="3081401" y="561086"/>
                  </a:lnTo>
                </a:path>
                <a:path w="8950325" h="1576070">
                  <a:moveTo>
                    <a:pt x="3081401" y="464312"/>
                  </a:moveTo>
                  <a:lnTo>
                    <a:pt x="3081401" y="366775"/>
                  </a:lnTo>
                </a:path>
                <a:path w="8950325" h="1576070">
                  <a:moveTo>
                    <a:pt x="3081401" y="269875"/>
                  </a:moveTo>
                  <a:lnTo>
                    <a:pt x="3081401" y="173100"/>
                  </a:lnTo>
                </a:path>
                <a:path w="8950325" h="1576070">
                  <a:moveTo>
                    <a:pt x="3081401" y="76326"/>
                  </a:moveTo>
                  <a:lnTo>
                    <a:pt x="3081401" y="0"/>
                  </a:lnTo>
                </a:path>
                <a:path w="8950325" h="1576070">
                  <a:moveTo>
                    <a:pt x="3178175" y="1531620"/>
                  </a:moveTo>
                  <a:lnTo>
                    <a:pt x="3178175" y="1434719"/>
                  </a:lnTo>
                </a:path>
                <a:path w="8950325" h="1576070">
                  <a:moveTo>
                    <a:pt x="3178175" y="1337945"/>
                  </a:moveTo>
                  <a:lnTo>
                    <a:pt x="3178175" y="1240408"/>
                  </a:lnTo>
                </a:path>
                <a:path w="8950325" h="1576070">
                  <a:moveTo>
                    <a:pt x="3178175" y="1143508"/>
                  </a:moveTo>
                  <a:lnTo>
                    <a:pt x="3178175" y="1046733"/>
                  </a:lnTo>
                </a:path>
                <a:path w="8950325" h="1576070">
                  <a:moveTo>
                    <a:pt x="3178175" y="949197"/>
                  </a:moveTo>
                  <a:lnTo>
                    <a:pt x="3178175" y="852296"/>
                  </a:lnTo>
                </a:path>
                <a:path w="8950325" h="1576070">
                  <a:moveTo>
                    <a:pt x="3178175" y="755522"/>
                  </a:moveTo>
                  <a:lnTo>
                    <a:pt x="3178175" y="657987"/>
                  </a:lnTo>
                </a:path>
                <a:path w="8950325" h="1576070">
                  <a:moveTo>
                    <a:pt x="3178175" y="561086"/>
                  </a:moveTo>
                  <a:lnTo>
                    <a:pt x="3178175" y="464312"/>
                  </a:lnTo>
                </a:path>
                <a:path w="8950325" h="1576070">
                  <a:moveTo>
                    <a:pt x="3178175" y="366775"/>
                  </a:moveTo>
                  <a:lnTo>
                    <a:pt x="3178175" y="269875"/>
                  </a:lnTo>
                </a:path>
                <a:path w="8950325" h="1576070">
                  <a:moveTo>
                    <a:pt x="3178175" y="173100"/>
                  </a:moveTo>
                  <a:lnTo>
                    <a:pt x="3178175" y="76326"/>
                  </a:lnTo>
                </a:path>
                <a:path w="8950325" h="1576070">
                  <a:moveTo>
                    <a:pt x="3274949" y="1575562"/>
                  </a:moveTo>
                  <a:lnTo>
                    <a:pt x="3274949" y="1531620"/>
                  </a:lnTo>
                </a:path>
                <a:path w="8950325" h="1576070">
                  <a:moveTo>
                    <a:pt x="3274949" y="1434719"/>
                  </a:moveTo>
                  <a:lnTo>
                    <a:pt x="3274949" y="1337945"/>
                  </a:lnTo>
                </a:path>
                <a:path w="8950325" h="1576070">
                  <a:moveTo>
                    <a:pt x="3274949" y="1240408"/>
                  </a:moveTo>
                  <a:lnTo>
                    <a:pt x="3274949" y="1143508"/>
                  </a:lnTo>
                </a:path>
                <a:path w="8950325" h="1576070">
                  <a:moveTo>
                    <a:pt x="3274949" y="1046733"/>
                  </a:moveTo>
                  <a:lnTo>
                    <a:pt x="3274949" y="949197"/>
                  </a:lnTo>
                </a:path>
                <a:path w="8950325" h="1576070">
                  <a:moveTo>
                    <a:pt x="3274949" y="852296"/>
                  </a:moveTo>
                  <a:lnTo>
                    <a:pt x="3274949" y="755522"/>
                  </a:lnTo>
                </a:path>
                <a:path w="8950325" h="1576070">
                  <a:moveTo>
                    <a:pt x="3274949" y="657987"/>
                  </a:moveTo>
                  <a:lnTo>
                    <a:pt x="3274949" y="561086"/>
                  </a:lnTo>
                </a:path>
                <a:path w="8950325" h="1576070">
                  <a:moveTo>
                    <a:pt x="3274949" y="464312"/>
                  </a:moveTo>
                  <a:lnTo>
                    <a:pt x="3274949" y="366775"/>
                  </a:lnTo>
                </a:path>
                <a:path w="8950325" h="1576070">
                  <a:moveTo>
                    <a:pt x="3274949" y="269875"/>
                  </a:moveTo>
                  <a:lnTo>
                    <a:pt x="3274949" y="173100"/>
                  </a:lnTo>
                </a:path>
                <a:path w="8950325" h="1576070">
                  <a:moveTo>
                    <a:pt x="3274949" y="76326"/>
                  </a:moveTo>
                  <a:lnTo>
                    <a:pt x="3274949" y="0"/>
                  </a:lnTo>
                </a:path>
                <a:path w="8950325" h="1576070">
                  <a:moveTo>
                    <a:pt x="3372484" y="1531620"/>
                  </a:moveTo>
                  <a:lnTo>
                    <a:pt x="3372484" y="1434719"/>
                  </a:lnTo>
                </a:path>
                <a:path w="8950325" h="1576070">
                  <a:moveTo>
                    <a:pt x="3372484" y="1337945"/>
                  </a:moveTo>
                  <a:lnTo>
                    <a:pt x="3372484" y="1240408"/>
                  </a:lnTo>
                </a:path>
                <a:path w="8950325" h="1576070">
                  <a:moveTo>
                    <a:pt x="3372484" y="1143508"/>
                  </a:moveTo>
                  <a:lnTo>
                    <a:pt x="3372484" y="1046733"/>
                  </a:lnTo>
                </a:path>
                <a:path w="8950325" h="1576070">
                  <a:moveTo>
                    <a:pt x="3372484" y="949197"/>
                  </a:moveTo>
                  <a:lnTo>
                    <a:pt x="3372484" y="852296"/>
                  </a:lnTo>
                </a:path>
                <a:path w="8950325" h="1576070">
                  <a:moveTo>
                    <a:pt x="3372484" y="755522"/>
                  </a:moveTo>
                  <a:lnTo>
                    <a:pt x="3372484" y="657987"/>
                  </a:lnTo>
                </a:path>
                <a:path w="8950325" h="1576070">
                  <a:moveTo>
                    <a:pt x="3372484" y="561086"/>
                  </a:moveTo>
                  <a:lnTo>
                    <a:pt x="3372484" y="464312"/>
                  </a:lnTo>
                </a:path>
                <a:path w="8950325" h="1576070">
                  <a:moveTo>
                    <a:pt x="3372484" y="366775"/>
                  </a:moveTo>
                  <a:lnTo>
                    <a:pt x="3372484" y="269875"/>
                  </a:lnTo>
                </a:path>
                <a:path w="8950325" h="1576070">
                  <a:moveTo>
                    <a:pt x="3372484" y="173100"/>
                  </a:moveTo>
                  <a:lnTo>
                    <a:pt x="3372484" y="76326"/>
                  </a:lnTo>
                </a:path>
                <a:path w="8950325" h="1576070">
                  <a:moveTo>
                    <a:pt x="3469258" y="1575562"/>
                  </a:moveTo>
                  <a:lnTo>
                    <a:pt x="3469258" y="1531620"/>
                  </a:lnTo>
                </a:path>
                <a:path w="8950325" h="1576070">
                  <a:moveTo>
                    <a:pt x="3469258" y="1434719"/>
                  </a:moveTo>
                  <a:lnTo>
                    <a:pt x="3469258" y="1337945"/>
                  </a:lnTo>
                </a:path>
                <a:path w="8950325" h="1576070">
                  <a:moveTo>
                    <a:pt x="3469258" y="1240408"/>
                  </a:moveTo>
                  <a:lnTo>
                    <a:pt x="3469258" y="1143508"/>
                  </a:lnTo>
                </a:path>
                <a:path w="8950325" h="1576070">
                  <a:moveTo>
                    <a:pt x="3469258" y="1046733"/>
                  </a:moveTo>
                  <a:lnTo>
                    <a:pt x="3469258" y="949197"/>
                  </a:lnTo>
                </a:path>
                <a:path w="8950325" h="1576070">
                  <a:moveTo>
                    <a:pt x="3469258" y="852296"/>
                  </a:moveTo>
                  <a:lnTo>
                    <a:pt x="3469258" y="755522"/>
                  </a:lnTo>
                </a:path>
                <a:path w="8950325" h="1576070">
                  <a:moveTo>
                    <a:pt x="3469258" y="657987"/>
                  </a:moveTo>
                  <a:lnTo>
                    <a:pt x="3469258" y="561086"/>
                  </a:lnTo>
                </a:path>
                <a:path w="8950325" h="1576070">
                  <a:moveTo>
                    <a:pt x="3469258" y="464312"/>
                  </a:moveTo>
                  <a:lnTo>
                    <a:pt x="3469258" y="366775"/>
                  </a:lnTo>
                </a:path>
                <a:path w="8950325" h="1576070">
                  <a:moveTo>
                    <a:pt x="3469258" y="269875"/>
                  </a:moveTo>
                  <a:lnTo>
                    <a:pt x="3469258" y="173100"/>
                  </a:lnTo>
                </a:path>
                <a:path w="8950325" h="1576070">
                  <a:moveTo>
                    <a:pt x="3469258" y="76326"/>
                  </a:moveTo>
                  <a:lnTo>
                    <a:pt x="3469258" y="0"/>
                  </a:lnTo>
                </a:path>
                <a:path w="8950325" h="1576070">
                  <a:moveTo>
                    <a:pt x="3566032" y="1531620"/>
                  </a:moveTo>
                  <a:lnTo>
                    <a:pt x="3566032" y="1434719"/>
                  </a:lnTo>
                </a:path>
                <a:path w="8950325" h="1576070">
                  <a:moveTo>
                    <a:pt x="3566032" y="1337945"/>
                  </a:moveTo>
                  <a:lnTo>
                    <a:pt x="3566032" y="1240408"/>
                  </a:lnTo>
                </a:path>
                <a:path w="8950325" h="1576070">
                  <a:moveTo>
                    <a:pt x="3566032" y="1143508"/>
                  </a:moveTo>
                  <a:lnTo>
                    <a:pt x="3566032" y="1046733"/>
                  </a:lnTo>
                </a:path>
                <a:path w="8950325" h="1576070">
                  <a:moveTo>
                    <a:pt x="3566032" y="949197"/>
                  </a:moveTo>
                  <a:lnTo>
                    <a:pt x="3566032" y="852296"/>
                  </a:lnTo>
                </a:path>
                <a:path w="8950325" h="1576070">
                  <a:moveTo>
                    <a:pt x="3566032" y="755522"/>
                  </a:moveTo>
                  <a:lnTo>
                    <a:pt x="3566032" y="657987"/>
                  </a:lnTo>
                </a:path>
                <a:path w="8950325" h="1576070">
                  <a:moveTo>
                    <a:pt x="3566032" y="561086"/>
                  </a:moveTo>
                  <a:lnTo>
                    <a:pt x="3566032" y="464312"/>
                  </a:lnTo>
                </a:path>
                <a:path w="8950325" h="1576070">
                  <a:moveTo>
                    <a:pt x="3566032" y="366775"/>
                  </a:moveTo>
                  <a:lnTo>
                    <a:pt x="3566032" y="269875"/>
                  </a:lnTo>
                </a:path>
                <a:path w="8950325" h="1576070">
                  <a:moveTo>
                    <a:pt x="3566032" y="173100"/>
                  </a:moveTo>
                  <a:lnTo>
                    <a:pt x="3566032" y="76326"/>
                  </a:lnTo>
                </a:path>
                <a:path w="8950325" h="1576070">
                  <a:moveTo>
                    <a:pt x="13969" y="1575562"/>
                  </a:moveTo>
                  <a:lnTo>
                    <a:pt x="13969" y="1531620"/>
                  </a:lnTo>
                </a:path>
                <a:path w="8950325" h="1576070">
                  <a:moveTo>
                    <a:pt x="13969" y="1434719"/>
                  </a:moveTo>
                  <a:lnTo>
                    <a:pt x="13969" y="1337945"/>
                  </a:lnTo>
                </a:path>
                <a:path w="8950325" h="1576070">
                  <a:moveTo>
                    <a:pt x="13969" y="1240408"/>
                  </a:moveTo>
                  <a:lnTo>
                    <a:pt x="13969" y="1143508"/>
                  </a:lnTo>
                </a:path>
                <a:path w="8950325" h="1576070">
                  <a:moveTo>
                    <a:pt x="13969" y="1046733"/>
                  </a:moveTo>
                  <a:lnTo>
                    <a:pt x="13969" y="949197"/>
                  </a:lnTo>
                </a:path>
                <a:path w="8950325" h="1576070">
                  <a:moveTo>
                    <a:pt x="13969" y="852296"/>
                  </a:moveTo>
                  <a:lnTo>
                    <a:pt x="13969" y="755522"/>
                  </a:lnTo>
                </a:path>
                <a:path w="8950325" h="1576070">
                  <a:moveTo>
                    <a:pt x="13969" y="657987"/>
                  </a:moveTo>
                  <a:lnTo>
                    <a:pt x="13969" y="561086"/>
                  </a:lnTo>
                </a:path>
                <a:path w="8950325" h="1576070">
                  <a:moveTo>
                    <a:pt x="13969" y="464312"/>
                  </a:moveTo>
                  <a:lnTo>
                    <a:pt x="13969" y="366775"/>
                  </a:lnTo>
                </a:path>
                <a:path w="8950325" h="1576070">
                  <a:moveTo>
                    <a:pt x="13969" y="269875"/>
                  </a:moveTo>
                  <a:lnTo>
                    <a:pt x="13969" y="173100"/>
                  </a:lnTo>
                </a:path>
                <a:path w="8950325" h="1576070">
                  <a:moveTo>
                    <a:pt x="13969" y="76326"/>
                  </a:moveTo>
                  <a:lnTo>
                    <a:pt x="13969" y="0"/>
                  </a:lnTo>
                </a:path>
                <a:path w="8950325" h="1576070">
                  <a:moveTo>
                    <a:pt x="110743" y="1531620"/>
                  </a:moveTo>
                  <a:lnTo>
                    <a:pt x="110743" y="1434719"/>
                  </a:lnTo>
                </a:path>
                <a:path w="8950325" h="1576070">
                  <a:moveTo>
                    <a:pt x="110743" y="1337945"/>
                  </a:moveTo>
                  <a:lnTo>
                    <a:pt x="110743" y="1240408"/>
                  </a:lnTo>
                </a:path>
                <a:path w="8950325" h="1576070">
                  <a:moveTo>
                    <a:pt x="110743" y="1143508"/>
                  </a:moveTo>
                  <a:lnTo>
                    <a:pt x="110743" y="1046733"/>
                  </a:lnTo>
                </a:path>
                <a:path w="8950325" h="1576070">
                  <a:moveTo>
                    <a:pt x="110743" y="949197"/>
                  </a:moveTo>
                  <a:lnTo>
                    <a:pt x="110743" y="852296"/>
                  </a:lnTo>
                </a:path>
                <a:path w="8950325" h="1576070">
                  <a:moveTo>
                    <a:pt x="110743" y="755522"/>
                  </a:moveTo>
                  <a:lnTo>
                    <a:pt x="110743" y="657987"/>
                  </a:lnTo>
                </a:path>
                <a:path w="8950325" h="1576070">
                  <a:moveTo>
                    <a:pt x="110743" y="561086"/>
                  </a:moveTo>
                  <a:lnTo>
                    <a:pt x="110743" y="464312"/>
                  </a:lnTo>
                </a:path>
                <a:path w="8950325" h="1576070">
                  <a:moveTo>
                    <a:pt x="110743" y="366775"/>
                  </a:moveTo>
                  <a:lnTo>
                    <a:pt x="110743" y="269875"/>
                  </a:lnTo>
                </a:path>
                <a:path w="8950325" h="1576070">
                  <a:moveTo>
                    <a:pt x="110743" y="173100"/>
                  </a:moveTo>
                  <a:lnTo>
                    <a:pt x="110743" y="76326"/>
                  </a:lnTo>
                </a:path>
                <a:path w="8950325" h="1576070">
                  <a:moveTo>
                    <a:pt x="207518" y="1575562"/>
                  </a:moveTo>
                  <a:lnTo>
                    <a:pt x="207518" y="1531620"/>
                  </a:lnTo>
                </a:path>
                <a:path w="8950325" h="1576070">
                  <a:moveTo>
                    <a:pt x="207518" y="1434719"/>
                  </a:moveTo>
                  <a:lnTo>
                    <a:pt x="207518" y="1337945"/>
                  </a:lnTo>
                </a:path>
                <a:path w="8950325" h="1576070">
                  <a:moveTo>
                    <a:pt x="207518" y="1240408"/>
                  </a:moveTo>
                  <a:lnTo>
                    <a:pt x="207518" y="1143508"/>
                  </a:lnTo>
                </a:path>
                <a:path w="8950325" h="1576070">
                  <a:moveTo>
                    <a:pt x="207518" y="1046733"/>
                  </a:moveTo>
                  <a:lnTo>
                    <a:pt x="207518" y="949197"/>
                  </a:lnTo>
                </a:path>
                <a:path w="8950325" h="1576070">
                  <a:moveTo>
                    <a:pt x="207518" y="852296"/>
                  </a:moveTo>
                  <a:lnTo>
                    <a:pt x="207518" y="755522"/>
                  </a:lnTo>
                </a:path>
                <a:path w="8950325" h="1576070">
                  <a:moveTo>
                    <a:pt x="207518" y="657987"/>
                  </a:moveTo>
                  <a:lnTo>
                    <a:pt x="207518" y="561086"/>
                  </a:lnTo>
                </a:path>
                <a:path w="8950325" h="1576070">
                  <a:moveTo>
                    <a:pt x="207518" y="464312"/>
                  </a:moveTo>
                  <a:lnTo>
                    <a:pt x="207518" y="366775"/>
                  </a:lnTo>
                </a:path>
                <a:path w="8950325" h="1576070">
                  <a:moveTo>
                    <a:pt x="207518" y="269875"/>
                  </a:moveTo>
                  <a:lnTo>
                    <a:pt x="207518" y="173100"/>
                  </a:lnTo>
                </a:path>
                <a:path w="8950325" h="1576070">
                  <a:moveTo>
                    <a:pt x="207518" y="76326"/>
                  </a:moveTo>
                  <a:lnTo>
                    <a:pt x="207518" y="0"/>
                  </a:lnTo>
                </a:path>
                <a:path w="8950325" h="1576070">
                  <a:moveTo>
                    <a:pt x="304926" y="1531620"/>
                  </a:moveTo>
                  <a:lnTo>
                    <a:pt x="304926" y="1434719"/>
                  </a:lnTo>
                </a:path>
                <a:path w="8950325" h="1576070">
                  <a:moveTo>
                    <a:pt x="304926" y="1337945"/>
                  </a:moveTo>
                  <a:lnTo>
                    <a:pt x="304926" y="1240408"/>
                  </a:lnTo>
                </a:path>
                <a:path w="8950325" h="1576070">
                  <a:moveTo>
                    <a:pt x="304926" y="1143508"/>
                  </a:moveTo>
                  <a:lnTo>
                    <a:pt x="304926" y="1046733"/>
                  </a:lnTo>
                </a:path>
                <a:path w="8950325" h="1576070">
                  <a:moveTo>
                    <a:pt x="304926" y="949197"/>
                  </a:moveTo>
                  <a:lnTo>
                    <a:pt x="304926" y="852296"/>
                  </a:lnTo>
                </a:path>
                <a:path w="8950325" h="1576070">
                  <a:moveTo>
                    <a:pt x="304926" y="755522"/>
                  </a:moveTo>
                  <a:lnTo>
                    <a:pt x="304926" y="657987"/>
                  </a:lnTo>
                </a:path>
                <a:path w="8950325" h="1576070">
                  <a:moveTo>
                    <a:pt x="304926" y="561086"/>
                  </a:moveTo>
                  <a:lnTo>
                    <a:pt x="304926" y="464312"/>
                  </a:lnTo>
                </a:path>
                <a:path w="8950325" h="1576070">
                  <a:moveTo>
                    <a:pt x="304926" y="366775"/>
                  </a:moveTo>
                  <a:lnTo>
                    <a:pt x="304926" y="269875"/>
                  </a:lnTo>
                </a:path>
                <a:path w="8950325" h="1576070">
                  <a:moveTo>
                    <a:pt x="304926" y="173100"/>
                  </a:moveTo>
                  <a:lnTo>
                    <a:pt x="304926" y="76326"/>
                  </a:lnTo>
                </a:path>
                <a:path w="8950325" h="1576070">
                  <a:moveTo>
                    <a:pt x="401700" y="1575562"/>
                  </a:moveTo>
                  <a:lnTo>
                    <a:pt x="401700" y="1531620"/>
                  </a:lnTo>
                </a:path>
                <a:path w="8950325" h="1576070">
                  <a:moveTo>
                    <a:pt x="401700" y="1434719"/>
                  </a:moveTo>
                  <a:lnTo>
                    <a:pt x="401700" y="1337945"/>
                  </a:lnTo>
                </a:path>
                <a:path w="8950325" h="1576070">
                  <a:moveTo>
                    <a:pt x="401700" y="1240408"/>
                  </a:moveTo>
                  <a:lnTo>
                    <a:pt x="401700" y="1143508"/>
                  </a:lnTo>
                </a:path>
                <a:path w="8950325" h="1576070">
                  <a:moveTo>
                    <a:pt x="401700" y="1046733"/>
                  </a:moveTo>
                  <a:lnTo>
                    <a:pt x="401700" y="949197"/>
                  </a:lnTo>
                </a:path>
                <a:path w="8950325" h="1576070">
                  <a:moveTo>
                    <a:pt x="401700" y="852296"/>
                  </a:moveTo>
                  <a:lnTo>
                    <a:pt x="401700" y="755522"/>
                  </a:lnTo>
                </a:path>
                <a:path w="8950325" h="1576070">
                  <a:moveTo>
                    <a:pt x="401700" y="657987"/>
                  </a:moveTo>
                  <a:lnTo>
                    <a:pt x="401700" y="561086"/>
                  </a:lnTo>
                </a:path>
                <a:path w="8950325" h="1576070">
                  <a:moveTo>
                    <a:pt x="401700" y="464312"/>
                  </a:moveTo>
                  <a:lnTo>
                    <a:pt x="401700" y="366775"/>
                  </a:lnTo>
                </a:path>
                <a:path w="8950325" h="1576070">
                  <a:moveTo>
                    <a:pt x="401700" y="269875"/>
                  </a:moveTo>
                  <a:lnTo>
                    <a:pt x="401700" y="173100"/>
                  </a:lnTo>
                </a:path>
                <a:path w="8950325" h="1576070">
                  <a:moveTo>
                    <a:pt x="401700" y="76326"/>
                  </a:moveTo>
                  <a:lnTo>
                    <a:pt x="401700" y="0"/>
                  </a:lnTo>
                </a:path>
                <a:path w="8950325" h="1576070">
                  <a:moveTo>
                    <a:pt x="498475" y="1531620"/>
                  </a:moveTo>
                  <a:lnTo>
                    <a:pt x="498475" y="1434719"/>
                  </a:lnTo>
                </a:path>
                <a:path w="8950325" h="1576070">
                  <a:moveTo>
                    <a:pt x="498475" y="1337945"/>
                  </a:moveTo>
                  <a:lnTo>
                    <a:pt x="498475" y="1240408"/>
                  </a:lnTo>
                </a:path>
                <a:path w="8950325" h="1576070">
                  <a:moveTo>
                    <a:pt x="498475" y="1143508"/>
                  </a:moveTo>
                  <a:lnTo>
                    <a:pt x="498475" y="1046733"/>
                  </a:lnTo>
                </a:path>
                <a:path w="8950325" h="1576070">
                  <a:moveTo>
                    <a:pt x="498475" y="949197"/>
                  </a:moveTo>
                  <a:lnTo>
                    <a:pt x="498475" y="852296"/>
                  </a:lnTo>
                </a:path>
                <a:path w="8950325" h="1576070">
                  <a:moveTo>
                    <a:pt x="498475" y="755522"/>
                  </a:moveTo>
                  <a:lnTo>
                    <a:pt x="498475" y="657987"/>
                  </a:lnTo>
                </a:path>
                <a:path w="8950325" h="1576070">
                  <a:moveTo>
                    <a:pt x="498475" y="561086"/>
                  </a:moveTo>
                  <a:lnTo>
                    <a:pt x="498475" y="464312"/>
                  </a:lnTo>
                </a:path>
                <a:path w="8950325" h="1576070">
                  <a:moveTo>
                    <a:pt x="498475" y="366775"/>
                  </a:moveTo>
                  <a:lnTo>
                    <a:pt x="498475" y="269875"/>
                  </a:lnTo>
                </a:path>
                <a:path w="8950325" h="1576070">
                  <a:moveTo>
                    <a:pt x="498475" y="173100"/>
                  </a:moveTo>
                  <a:lnTo>
                    <a:pt x="498475" y="76326"/>
                  </a:lnTo>
                </a:path>
                <a:path w="8950325" h="1576070">
                  <a:moveTo>
                    <a:pt x="596010" y="1575562"/>
                  </a:moveTo>
                  <a:lnTo>
                    <a:pt x="596010" y="1531620"/>
                  </a:lnTo>
                </a:path>
                <a:path w="8950325" h="1576070">
                  <a:moveTo>
                    <a:pt x="596010" y="1434719"/>
                  </a:moveTo>
                  <a:lnTo>
                    <a:pt x="596010" y="1337945"/>
                  </a:lnTo>
                </a:path>
                <a:path w="8950325" h="1576070">
                  <a:moveTo>
                    <a:pt x="596010" y="1240408"/>
                  </a:moveTo>
                  <a:lnTo>
                    <a:pt x="596010" y="1143508"/>
                  </a:lnTo>
                </a:path>
                <a:path w="8950325" h="1576070">
                  <a:moveTo>
                    <a:pt x="596010" y="1046733"/>
                  </a:moveTo>
                  <a:lnTo>
                    <a:pt x="596010" y="949197"/>
                  </a:lnTo>
                </a:path>
                <a:path w="8950325" h="1576070">
                  <a:moveTo>
                    <a:pt x="596010" y="852296"/>
                  </a:moveTo>
                  <a:lnTo>
                    <a:pt x="596010" y="755522"/>
                  </a:lnTo>
                </a:path>
                <a:path w="8950325" h="1576070">
                  <a:moveTo>
                    <a:pt x="596010" y="657987"/>
                  </a:moveTo>
                  <a:lnTo>
                    <a:pt x="596010" y="561086"/>
                  </a:lnTo>
                </a:path>
                <a:path w="8950325" h="1576070">
                  <a:moveTo>
                    <a:pt x="596010" y="464312"/>
                  </a:moveTo>
                  <a:lnTo>
                    <a:pt x="596010" y="366775"/>
                  </a:lnTo>
                </a:path>
                <a:path w="8950325" h="1576070">
                  <a:moveTo>
                    <a:pt x="596010" y="269875"/>
                  </a:moveTo>
                  <a:lnTo>
                    <a:pt x="596010" y="173100"/>
                  </a:lnTo>
                </a:path>
                <a:path w="8950325" h="1576070">
                  <a:moveTo>
                    <a:pt x="596010" y="76326"/>
                  </a:moveTo>
                  <a:lnTo>
                    <a:pt x="596010" y="0"/>
                  </a:lnTo>
                </a:path>
                <a:path w="8950325" h="1576070">
                  <a:moveTo>
                    <a:pt x="692784" y="1531620"/>
                  </a:moveTo>
                  <a:lnTo>
                    <a:pt x="692784" y="1434719"/>
                  </a:lnTo>
                </a:path>
                <a:path w="8950325" h="1576070">
                  <a:moveTo>
                    <a:pt x="692784" y="1337945"/>
                  </a:moveTo>
                  <a:lnTo>
                    <a:pt x="692784" y="1240408"/>
                  </a:lnTo>
                </a:path>
                <a:path w="8950325" h="1576070">
                  <a:moveTo>
                    <a:pt x="692784" y="1143508"/>
                  </a:moveTo>
                  <a:lnTo>
                    <a:pt x="692784" y="1046733"/>
                  </a:lnTo>
                </a:path>
                <a:path w="8950325" h="1576070">
                  <a:moveTo>
                    <a:pt x="692784" y="949197"/>
                  </a:moveTo>
                  <a:lnTo>
                    <a:pt x="692784" y="852296"/>
                  </a:lnTo>
                </a:path>
                <a:path w="8950325" h="1576070">
                  <a:moveTo>
                    <a:pt x="692784" y="755522"/>
                  </a:moveTo>
                  <a:lnTo>
                    <a:pt x="692784" y="657987"/>
                  </a:lnTo>
                </a:path>
                <a:path w="8950325" h="1576070">
                  <a:moveTo>
                    <a:pt x="692784" y="561086"/>
                  </a:moveTo>
                  <a:lnTo>
                    <a:pt x="692784" y="464312"/>
                  </a:lnTo>
                </a:path>
                <a:path w="8950325" h="1576070">
                  <a:moveTo>
                    <a:pt x="692784" y="366775"/>
                  </a:moveTo>
                  <a:lnTo>
                    <a:pt x="692784" y="269875"/>
                  </a:lnTo>
                </a:path>
                <a:path w="8950325" h="1576070">
                  <a:moveTo>
                    <a:pt x="692784" y="173100"/>
                  </a:moveTo>
                  <a:lnTo>
                    <a:pt x="692784" y="76326"/>
                  </a:lnTo>
                </a:path>
                <a:path w="8950325" h="1576070">
                  <a:moveTo>
                    <a:pt x="789558" y="1575562"/>
                  </a:moveTo>
                  <a:lnTo>
                    <a:pt x="789558" y="1531620"/>
                  </a:lnTo>
                </a:path>
                <a:path w="8950325" h="1576070">
                  <a:moveTo>
                    <a:pt x="789558" y="1434719"/>
                  </a:moveTo>
                  <a:lnTo>
                    <a:pt x="789558" y="1337945"/>
                  </a:lnTo>
                </a:path>
                <a:path w="8950325" h="1576070">
                  <a:moveTo>
                    <a:pt x="789558" y="1240408"/>
                  </a:moveTo>
                  <a:lnTo>
                    <a:pt x="789558" y="1143508"/>
                  </a:lnTo>
                </a:path>
                <a:path w="8950325" h="1576070">
                  <a:moveTo>
                    <a:pt x="789558" y="1046733"/>
                  </a:moveTo>
                  <a:lnTo>
                    <a:pt x="789558" y="949197"/>
                  </a:lnTo>
                </a:path>
                <a:path w="8950325" h="1576070">
                  <a:moveTo>
                    <a:pt x="789558" y="852296"/>
                  </a:moveTo>
                  <a:lnTo>
                    <a:pt x="789558" y="755522"/>
                  </a:lnTo>
                </a:path>
                <a:path w="8950325" h="1576070">
                  <a:moveTo>
                    <a:pt x="789558" y="657987"/>
                  </a:moveTo>
                  <a:lnTo>
                    <a:pt x="789558" y="561086"/>
                  </a:lnTo>
                </a:path>
                <a:path w="8950325" h="1576070">
                  <a:moveTo>
                    <a:pt x="789558" y="464312"/>
                  </a:moveTo>
                  <a:lnTo>
                    <a:pt x="789558" y="366775"/>
                  </a:lnTo>
                </a:path>
                <a:path w="8950325" h="1576070">
                  <a:moveTo>
                    <a:pt x="789558" y="269875"/>
                  </a:moveTo>
                  <a:lnTo>
                    <a:pt x="789558" y="173100"/>
                  </a:lnTo>
                </a:path>
                <a:path w="8950325" h="1576070">
                  <a:moveTo>
                    <a:pt x="789558" y="76326"/>
                  </a:moveTo>
                  <a:lnTo>
                    <a:pt x="789558" y="0"/>
                  </a:lnTo>
                </a:path>
                <a:path w="8950325" h="1576070">
                  <a:moveTo>
                    <a:pt x="886332" y="1531620"/>
                  </a:moveTo>
                  <a:lnTo>
                    <a:pt x="886332" y="1434719"/>
                  </a:lnTo>
                </a:path>
                <a:path w="8950325" h="1576070">
                  <a:moveTo>
                    <a:pt x="886332" y="1337945"/>
                  </a:moveTo>
                  <a:lnTo>
                    <a:pt x="886332" y="1240408"/>
                  </a:lnTo>
                </a:path>
                <a:path w="8950325" h="1576070">
                  <a:moveTo>
                    <a:pt x="886332" y="1143508"/>
                  </a:moveTo>
                  <a:lnTo>
                    <a:pt x="886332" y="1046733"/>
                  </a:lnTo>
                </a:path>
                <a:path w="8950325" h="1576070">
                  <a:moveTo>
                    <a:pt x="886332" y="949197"/>
                  </a:moveTo>
                  <a:lnTo>
                    <a:pt x="886332" y="852296"/>
                  </a:lnTo>
                </a:path>
                <a:path w="8950325" h="1576070">
                  <a:moveTo>
                    <a:pt x="886332" y="755522"/>
                  </a:moveTo>
                  <a:lnTo>
                    <a:pt x="886332" y="657987"/>
                  </a:lnTo>
                </a:path>
                <a:path w="8950325" h="1576070">
                  <a:moveTo>
                    <a:pt x="886332" y="561086"/>
                  </a:moveTo>
                  <a:lnTo>
                    <a:pt x="886332" y="464312"/>
                  </a:lnTo>
                </a:path>
                <a:path w="8950325" h="1576070">
                  <a:moveTo>
                    <a:pt x="886332" y="366775"/>
                  </a:moveTo>
                  <a:lnTo>
                    <a:pt x="886332" y="269875"/>
                  </a:lnTo>
                </a:path>
                <a:path w="8950325" h="1576070">
                  <a:moveTo>
                    <a:pt x="886332" y="173100"/>
                  </a:moveTo>
                  <a:lnTo>
                    <a:pt x="886332" y="76326"/>
                  </a:lnTo>
                </a:path>
                <a:path w="8950325" h="1576070">
                  <a:moveTo>
                    <a:pt x="983869" y="1575562"/>
                  </a:moveTo>
                  <a:lnTo>
                    <a:pt x="983869" y="1531620"/>
                  </a:lnTo>
                </a:path>
                <a:path w="8950325" h="1576070">
                  <a:moveTo>
                    <a:pt x="983869" y="1434719"/>
                  </a:moveTo>
                  <a:lnTo>
                    <a:pt x="983869" y="1337945"/>
                  </a:lnTo>
                </a:path>
                <a:path w="8950325" h="1576070">
                  <a:moveTo>
                    <a:pt x="983869" y="1240408"/>
                  </a:moveTo>
                  <a:lnTo>
                    <a:pt x="983869" y="1143508"/>
                  </a:lnTo>
                </a:path>
                <a:path w="8950325" h="1576070">
                  <a:moveTo>
                    <a:pt x="983869" y="1046733"/>
                  </a:moveTo>
                  <a:lnTo>
                    <a:pt x="983869" y="949197"/>
                  </a:lnTo>
                </a:path>
                <a:path w="8950325" h="1576070">
                  <a:moveTo>
                    <a:pt x="983869" y="852296"/>
                  </a:moveTo>
                  <a:lnTo>
                    <a:pt x="983869" y="755522"/>
                  </a:lnTo>
                </a:path>
                <a:path w="8950325" h="1576070">
                  <a:moveTo>
                    <a:pt x="983869" y="657987"/>
                  </a:moveTo>
                  <a:lnTo>
                    <a:pt x="983869" y="561086"/>
                  </a:lnTo>
                </a:path>
                <a:path w="8950325" h="1576070">
                  <a:moveTo>
                    <a:pt x="983869" y="464312"/>
                  </a:moveTo>
                  <a:lnTo>
                    <a:pt x="983869" y="366775"/>
                  </a:lnTo>
                </a:path>
                <a:path w="8950325" h="1576070">
                  <a:moveTo>
                    <a:pt x="983869" y="269875"/>
                  </a:moveTo>
                  <a:lnTo>
                    <a:pt x="983869" y="173100"/>
                  </a:lnTo>
                </a:path>
                <a:path w="8950325" h="1576070">
                  <a:moveTo>
                    <a:pt x="983869" y="76326"/>
                  </a:moveTo>
                  <a:lnTo>
                    <a:pt x="983869" y="0"/>
                  </a:lnTo>
                </a:path>
                <a:path w="8950325" h="1576070">
                  <a:moveTo>
                    <a:pt x="1080643" y="1531620"/>
                  </a:moveTo>
                  <a:lnTo>
                    <a:pt x="1080643" y="1434719"/>
                  </a:lnTo>
                </a:path>
                <a:path w="8950325" h="1576070">
                  <a:moveTo>
                    <a:pt x="1080643" y="1337945"/>
                  </a:moveTo>
                  <a:lnTo>
                    <a:pt x="1080643" y="1240408"/>
                  </a:lnTo>
                </a:path>
                <a:path w="8950325" h="1576070">
                  <a:moveTo>
                    <a:pt x="1080643" y="1143508"/>
                  </a:moveTo>
                  <a:lnTo>
                    <a:pt x="1080643" y="1046733"/>
                  </a:lnTo>
                </a:path>
                <a:path w="8950325" h="1576070">
                  <a:moveTo>
                    <a:pt x="1080643" y="949197"/>
                  </a:moveTo>
                  <a:lnTo>
                    <a:pt x="1080643" y="852296"/>
                  </a:lnTo>
                </a:path>
                <a:path w="8950325" h="1576070">
                  <a:moveTo>
                    <a:pt x="1080643" y="755522"/>
                  </a:moveTo>
                  <a:lnTo>
                    <a:pt x="1080643" y="657987"/>
                  </a:lnTo>
                </a:path>
                <a:path w="8950325" h="1576070">
                  <a:moveTo>
                    <a:pt x="1080643" y="561086"/>
                  </a:moveTo>
                  <a:lnTo>
                    <a:pt x="1080643" y="464312"/>
                  </a:lnTo>
                </a:path>
                <a:path w="8950325" h="1576070">
                  <a:moveTo>
                    <a:pt x="1080643" y="366775"/>
                  </a:moveTo>
                  <a:lnTo>
                    <a:pt x="1080643" y="269875"/>
                  </a:lnTo>
                </a:path>
                <a:path w="8950325" h="1576070">
                  <a:moveTo>
                    <a:pt x="1080643" y="173100"/>
                  </a:moveTo>
                  <a:lnTo>
                    <a:pt x="1080643" y="76326"/>
                  </a:lnTo>
                </a:path>
                <a:path w="8950325" h="1576070">
                  <a:moveTo>
                    <a:pt x="1177417" y="1575562"/>
                  </a:moveTo>
                  <a:lnTo>
                    <a:pt x="1177417" y="1531620"/>
                  </a:lnTo>
                </a:path>
                <a:path w="8950325" h="1576070">
                  <a:moveTo>
                    <a:pt x="1177417" y="1434719"/>
                  </a:moveTo>
                  <a:lnTo>
                    <a:pt x="1177417" y="1337945"/>
                  </a:lnTo>
                </a:path>
                <a:path w="8950325" h="1576070">
                  <a:moveTo>
                    <a:pt x="1177417" y="1240408"/>
                  </a:moveTo>
                  <a:lnTo>
                    <a:pt x="1177417" y="1143508"/>
                  </a:lnTo>
                </a:path>
                <a:path w="8950325" h="1576070">
                  <a:moveTo>
                    <a:pt x="1177417" y="1046733"/>
                  </a:moveTo>
                  <a:lnTo>
                    <a:pt x="1177417" y="949197"/>
                  </a:lnTo>
                </a:path>
                <a:path w="8950325" h="1576070">
                  <a:moveTo>
                    <a:pt x="1177417" y="852296"/>
                  </a:moveTo>
                  <a:lnTo>
                    <a:pt x="1177417" y="755522"/>
                  </a:lnTo>
                </a:path>
                <a:path w="8950325" h="1576070">
                  <a:moveTo>
                    <a:pt x="1177417" y="657987"/>
                  </a:moveTo>
                  <a:lnTo>
                    <a:pt x="1177417" y="561086"/>
                  </a:lnTo>
                </a:path>
                <a:path w="8950325" h="1576070">
                  <a:moveTo>
                    <a:pt x="1177417" y="464312"/>
                  </a:moveTo>
                  <a:lnTo>
                    <a:pt x="1177417" y="366775"/>
                  </a:lnTo>
                </a:path>
                <a:path w="8950325" h="1576070">
                  <a:moveTo>
                    <a:pt x="1177417" y="269875"/>
                  </a:moveTo>
                  <a:lnTo>
                    <a:pt x="1177417" y="173100"/>
                  </a:lnTo>
                </a:path>
                <a:path w="8950325" h="1576070">
                  <a:moveTo>
                    <a:pt x="1177417" y="76326"/>
                  </a:moveTo>
                  <a:lnTo>
                    <a:pt x="1177417" y="0"/>
                  </a:lnTo>
                </a:path>
                <a:path w="8950325" h="1576070">
                  <a:moveTo>
                    <a:pt x="1274953" y="1531620"/>
                  </a:moveTo>
                  <a:lnTo>
                    <a:pt x="1274953" y="1434719"/>
                  </a:lnTo>
                </a:path>
                <a:path w="8950325" h="1576070">
                  <a:moveTo>
                    <a:pt x="1274953" y="1337945"/>
                  </a:moveTo>
                  <a:lnTo>
                    <a:pt x="1274953" y="1240408"/>
                  </a:lnTo>
                </a:path>
                <a:path w="8950325" h="1576070">
                  <a:moveTo>
                    <a:pt x="1274953" y="1143508"/>
                  </a:moveTo>
                  <a:lnTo>
                    <a:pt x="1274953" y="1046733"/>
                  </a:lnTo>
                </a:path>
                <a:path w="8950325" h="1576070">
                  <a:moveTo>
                    <a:pt x="1274953" y="949197"/>
                  </a:moveTo>
                  <a:lnTo>
                    <a:pt x="1274953" y="852296"/>
                  </a:lnTo>
                </a:path>
                <a:path w="8950325" h="1576070">
                  <a:moveTo>
                    <a:pt x="1274953" y="755522"/>
                  </a:moveTo>
                  <a:lnTo>
                    <a:pt x="1274953" y="657987"/>
                  </a:lnTo>
                </a:path>
                <a:path w="8950325" h="1576070">
                  <a:moveTo>
                    <a:pt x="1274953" y="561086"/>
                  </a:moveTo>
                  <a:lnTo>
                    <a:pt x="1274953" y="464312"/>
                  </a:lnTo>
                </a:path>
                <a:path w="8950325" h="1576070">
                  <a:moveTo>
                    <a:pt x="1274953" y="366775"/>
                  </a:moveTo>
                  <a:lnTo>
                    <a:pt x="1274953" y="269875"/>
                  </a:lnTo>
                </a:path>
                <a:path w="8950325" h="1576070">
                  <a:moveTo>
                    <a:pt x="1274953" y="173100"/>
                  </a:moveTo>
                  <a:lnTo>
                    <a:pt x="1274953" y="76326"/>
                  </a:lnTo>
                </a:path>
                <a:path w="8950325" h="1576070">
                  <a:moveTo>
                    <a:pt x="1371727" y="1575562"/>
                  </a:moveTo>
                  <a:lnTo>
                    <a:pt x="1371727" y="1531620"/>
                  </a:lnTo>
                </a:path>
                <a:path w="8950325" h="1576070">
                  <a:moveTo>
                    <a:pt x="1371727" y="1434719"/>
                  </a:moveTo>
                  <a:lnTo>
                    <a:pt x="1371727" y="1337945"/>
                  </a:lnTo>
                </a:path>
                <a:path w="8950325" h="1576070">
                  <a:moveTo>
                    <a:pt x="1371727" y="1240408"/>
                  </a:moveTo>
                  <a:lnTo>
                    <a:pt x="1371727" y="1143508"/>
                  </a:lnTo>
                </a:path>
                <a:path w="8950325" h="1576070">
                  <a:moveTo>
                    <a:pt x="1371727" y="1046733"/>
                  </a:moveTo>
                  <a:lnTo>
                    <a:pt x="1371727" y="949197"/>
                  </a:lnTo>
                </a:path>
                <a:path w="8950325" h="1576070">
                  <a:moveTo>
                    <a:pt x="1371727" y="852296"/>
                  </a:moveTo>
                  <a:lnTo>
                    <a:pt x="1371727" y="755522"/>
                  </a:lnTo>
                </a:path>
                <a:path w="8950325" h="1576070">
                  <a:moveTo>
                    <a:pt x="1371727" y="657987"/>
                  </a:moveTo>
                  <a:lnTo>
                    <a:pt x="1371727" y="561086"/>
                  </a:lnTo>
                </a:path>
                <a:path w="8950325" h="1576070">
                  <a:moveTo>
                    <a:pt x="1371727" y="464312"/>
                  </a:moveTo>
                  <a:lnTo>
                    <a:pt x="1371727" y="366775"/>
                  </a:lnTo>
                </a:path>
                <a:path w="8950325" h="1576070">
                  <a:moveTo>
                    <a:pt x="1371727" y="269875"/>
                  </a:moveTo>
                  <a:lnTo>
                    <a:pt x="1371727" y="173100"/>
                  </a:lnTo>
                </a:path>
                <a:path w="8950325" h="1576070">
                  <a:moveTo>
                    <a:pt x="1371727" y="76326"/>
                  </a:moveTo>
                  <a:lnTo>
                    <a:pt x="1371727" y="0"/>
                  </a:lnTo>
                </a:path>
                <a:path w="8950325" h="1576070">
                  <a:moveTo>
                    <a:pt x="1468501" y="1531620"/>
                  </a:moveTo>
                  <a:lnTo>
                    <a:pt x="1468501" y="1434719"/>
                  </a:lnTo>
                </a:path>
                <a:path w="8950325" h="1576070">
                  <a:moveTo>
                    <a:pt x="1468501" y="1337945"/>
                  </a:moveTo>
                  <a:lnTo>
                    <a:pt x="1468501" y="1240408"/>
                  </a:lnTo>
                </a:path>
                <a:path w="8950325" h="1576070">
                  <a:moveTo>
                    <a:pt x="1468501" y="1143508"/>
                  </a:moveTo>
                  <a:lnTo>
                    <a:pt x="1468501" y="1046733"/>
                  </a:lnTo>
                </a:path>
                <a:path w="8950325" h="1576070">
                  <a:moveTo>
                    <a:pt x="1468501" y="949197"/>
                  </a:moveTo>
                  <a:lnTo>
                    <a:pt x="1468501" y="852296"/>
                  </a:lnTo>
                </a:path>
                <a:path w="8950325" h="1576070">
                  <a:moveTo>
                    <a:pt x="1468501" y="755522"/>
                  </a:moveTo>
                  <a:lnTo>
                    <a:pt x="1468501" y="657987"/>
                  </a:lnTo>
                </a:path>
                <a:path w="8950325" h="1576070">
                  <a:moveTo>
                    <a:pt x="1468501" y="561086"/>
                  </a:moveTo>
                  <a:lnTo>
                    <a:pt x="1468501" y="464312"/>
                  </a:lnTo>
                </a:path>
                <a:path w="8950325" h="1576070">
                  <a:moveTo>
                    <a:pt x="1468501" y="366775"/>
                  </a:moveTo>
                  <a:lnTo>
                    <a:pt x="1468501" y="269875"/>
                  </a:lnTo>
                </a:path>
                <a:path w="8950325" h="1576070">
                  <a:moveTo>
                    <a:pt x="1468501" y="173100"/>
                  </a:moveTo>
                  <a:lnTo>
                    <a:pt x="1468501" y="76326"/>
                  </a:lnTo>
                </a:path>
                <a:path w="8950325" h="1576070">
                  <a:moveTo>
                    <a:pt x="1566037" y="1575562"/>
                  </a:moveTo>
                  <a:lnTo>
                    <a:pt x="1566037" y="1531620"/>
                  </a:lnTo>
                </a:path>
                <a:path w="8950325" h="1576070">
                  <a:moveTo>
                    <a:pt x="1566037" y="1434719"/>
                  </a:moveTo>
                  <a:lnTo>
                    <a:pt x="1566037" y="1337945"/>
                  </a:lnTo>
                </a:path>
                <a:path w="8950325" h="1576070">
                  <a:moveTo>
                    <a:pt x="1566037" y="1240408"/>
                  </a:moveTo>
                  <a:lnTo>
                    <a:pt x="1566037" y="1143508"/>
                  </a:lnTo>
                </a:path>
                <a:path w="8950325" h="1576070">
                  <a:moveTo>
                    <a:pt x="1566037" y="1046733"/>
                  </a:moveTo>
                  <a:lnTo>
                    <a:pt x="1566037" y="949197"/>
                  </a:lnTo>
                </a:path>
                <a:path w="8950325" h="1576070">
                  <a:moveTo>
                    <a:pt x="1566037" y="852296"/>
                  </a:moveTo>
                  <a:lnTo>
                    <a:pt x="1566037" y="755522"/>
                  </a:lnTo>
                </a:path>
                <a:path w="8950325" h="1576070">
                  <a:moveTo>
                    <a:pt x="1566037" y="657987"/>
                  </a:moveTo>
                  <a:lnTo>
                    <a:pt x="1566037" y="561086"/>
                  </a:lnTo>
                </a:path>
                <a:path w="8950325" h="1576070">
                  <a:moveTo>
                    <a:pt x="1566037" y="464312"/>
                  </a:moveTo>
                  <a:lnTo>
                    <a:pt x="1566037" y="366775"/>
                  </a:lnTo>
                </a:path>
                <a:path w="8950325" h="1576070">
                  <a:moveTo>
                    <a:pt x="1566037" y="269875"/>
                  </a:moveTo>
                  <a:lnTo>
                    <a:pt x="1566037" y="173100"/>
                  </a:lnTo>
                </a:path>
                <a:path w="8950325" h="1576070">
                  <a:moveTo>
                    <a:pt x="1566037" y="76326"/>
                  </a:moveTo>
                  <a:lnTo>
                    <a:pt x="1566037" y="0"/>
                  </a:lnTo>
                </a:path>
                <a:path w="8950325" h="1576070">
                  <a:moveTo>
                    <a:pt x="1662810" y="1531620"/>
                  </a:moveTo>
                  <a:lnTo>
                    <a:pt x="1662810" y="1434719"/>
                  </a:lnTo>
                </a:path>
                <a:path w="8950325" h="1576070">
                  <a:moveTo>
                    <a:pt x="1662810" y="1337945"/>
                  </a:moveTo>
                  <a:lnTo>
                    <a:pt x="1662810" y="1240408"/>
                  </a:lnTo>
                </a:path>
                <a:path w="8950325" h="1576070">
                  <a:moveTo>
                    <a:pt x="1662810" y="1143508"/>
                  </a:moveTo>
                  <a:lnTo>
                    <a:pt x="1662810" y="1046733"/>
                  </a:lnTo>
                </a:path>
                <a:path w="8950325" h="1576070">
                  <a:moveTo>
                    <a:pt x="1662810" y="949197"/>
                  </a:moveTo>
                  <a:lnTo>
                    <a:pt x="1662810" y="852296"/>
                  </a:lnTo>
                </a:path>
                <a:path w="8950325" h="1576070">
                  <a:moveTo>
                    <a:pt x="1662810" y="755522"/>
                  </a:moveTo>
                  <a:lnTo>
                    <a:pt x="1662810" y="657987"/>
                  </a:lnTo>
                </a:path>
                <a:path w="8950325" h="1576070">
                  <a:moveTo>
                    <a:pt x="1662810" y="561086"/>
                  </a:moveTo>
                  <a:lnTo>
                    <a:pt x="1662810" y="464312"/>
                  </a:lnTo>
                </a:path>
                <a:path w="8950325" h="1576070">
                  <a:moveTo>
                    <a:pt x="1662810" y="366775"/>
                  </a:moveTo>
                  <a:lnTo>
                    <a:pt x="1662810" y="269875"/>
                  </a:lnTo>
                </a:path>
                <a:path w="8950325" h="1576070">
                  <a:moveTo>
                    <a:pt x="1662810" y="173100"/>
                  </a:moveTo>
                  <a:lnTo>
                    <a:pt x="1662810" y="76326"/>
                  </a:lnTo>
                </a:path>
                <a:path w="8950325" h="1576070">
                  <a:moveTo>
                    <a:pt x="1759584" y="1575562"/>
                  </a:moveTo>
                  <a:lnTo>
                    <a:pt x="1759584" y="1531620"/>
                  </a:lnTo>
                </a:path>
                <a:path w="8950325" h="1576070">
                  <a:moveTo>
                    <a:pt x="1759584" y="1434719"/>
                  </a:moveTo>
                  <a:lnTo>
                    <a:pt x="1759584" y="1337945"/>
                  </a:lnTo>
                </a:path>
                <a:path w="8950325" h="1576070">
                  <a:moveTo>
                    <a:pt x="1759584" y="1240408"/>
                  </a:moveTo>
                  <a:lnTo>
                    <a:pt x="1759584" y="1143508"/>
                  </a:lnTo>
                </a:path>
                <a:path w="8950325" h="1576070">
                  <a:moveTo>
                    <a:pt x="1759584" y="1046733"/>
                  </a:moveTo>
                  <a:lnTo>
                    <a:pt x="1759584" y="949197"/>
                  </a:lnTo>
                </a:path>
                <a:path w="8950325" h="1576070">
                  <a:moveTo>
                    <a:pt x="1759584" y="852296"/>
                  </a:moveTo>
                  <a:lnTo>
                    <a:pt x="1759584" y="755522"/>
                  </a:lnTo>
                </a:path>
                <a:path w="8950325" h="1576070">
                  <a:moveTo>
                    <a:pt x="1759584" y="657987"/>
                  </a:moveTo>
                  <a:lnTo>
                    <a:pt x="1759584" y="561086"/>
                  </a:lnTo>
                </a:path>
                <a:path w="8950325" h="1576070">
                  <a:moveTo>
                    <a:pt x="1759584" y="464312"/>
                  </a:moveTo>
                  <a:lnTo>
                    <a:pt x="1759584" y="366775"/>
                  </a:lnTo>
                </a:path>
                <a:path w="8950325" h="1576070">
                  <a:moveTo>
                    <a:pt x="1759584" y="269875"/>
                  </a:moveTo>
                  <a:lnTo>
                    <a:pt x="1759584" y="173100"/>
                  </a:lnTo>
                </a:path>
                <a:path w="8950325" h="1576070">
                  <a:moveTo>
                    <a:pt x="1759584" y="76326"/>
                  </a:moveTo>
                  <a:lnTo>
                    <a:pt x="1759584" y="0"/>
                  </a:lnTo>
                </a:path>
                <a:path w="8950325" h="1576070">
                  <a:moveTo>
                    <a:pt x="1856994" y="1531620"/>
                  </a:moveTo>
                  <a:lnTo>
                    <a:pt x="1856994" y="1434719"/>
                  </a:lnTo>
                </a:path>
                <a:path w="8950325" h="1576070">
                  <a:moveTo>
                    <a:pt x="1856994" y="1337945"/>
                  </a:moveTo>
                  <a:lnTo>
                    <a:pt x="1856994" y="1240408"/>
                  </a:lnTo>
                </a:path>
                <a:path w="8950325" h="1576070">
                  <a:moveTo>
                    <a:pt x="1856994" y="1143508"/>
                  </a:moveTo>
                  <a:lnTo>
                    <a:pt x="1856994" y="1046733"/>
                  </a:lnTo>
                </a:path>
                <a:path w="8950325" h="1576070">
                  <a:moveTo>
                    <a:pt x="1856994" y="949197"/>
                  </a:moveTo>
                  <a:lnTo>
                    <a:pt x="1856994" y="852296"/>
                  </a:lnTo>
                </a:path>
                <a:path w="8950325" h="1576070">
                  <a:moveTo>
                    <a:pt x="1856994" y="755522"/>
                  </a:moveTo>
                  <a:lnTo>
                    <a:pt x="1856994" y="657987"/>
                  </a:lnTo>
                </a:path>
                <a:path w="8950325" h="1576070">
                  <a:moveTo>
                    <a:pt x="1856994" y="561086"/>
                  </a:moveTo>
                  <a:lnTo>
                    <a:pt x="1856994" y="464312"/>
                  </a:lnTo>
                </a:path>
                <a:path w="8950325" h="1576070">
                  <a:moveTo>
                    <a:pt x="1856994" y="366775"/>
                  </a:moveTo>
                  <a:lnTo>
                    <a:pt x="1856994" y="269875"/>
                  </a:lnTo>
                </a:path>
                <a:path w="8950325" h="1576070">
                  <a:moveTo>
                    <a:pt x="1856994" y="173100"/>
                  </a:moveTo>
                  <a:lnTo>
                    <a:pt x="1856994" y="76326"/>
                  </a:lnTo>
                </a:path>
                <a:path w="8950325" h="1576070">
                  <a:moveTo>
                    <a:pt x="1953768" y="1575562"/>
                  </a:moveTo>
                  <a:lnTo>
                    <a:pt x="1953768" y="1531620"/>
                  </a:lnTo>
                </a:path>
                <a:path w="8950325" h="1576070">
                  <a:moveTo>
                    <a:pt x="1953768" y="1434719"/>
                  </a:moveTo>
                  <a:lnTo>
                    <a:pt x="1953768" y="1337945"/>
                  </a:lnTo>
                </a:path>
                <a:path w="8950325" h="1576070">
                  <a:moveTo>
                    <a:pt x="1953768" y="1240408"/>
                  </a:moveTo>
                  <a:lnTo>
                    <a:pt x="1953768" y="1143508"/>
                  </a:lnTo>
                </a:path>
                <a:path w="8950325" h="1576070">
                  <a:moveTo>
                    <a:pt x="1953768" y="1046733"/>
                  </a:moveTo>
                  <a:lnTo>
                    <a:pt x="1953768" y="949197"/>
                  </a:lnTo>
                </a:path>
                <a:path w="8950325" h="1576070">
                  <a:moveTo>
                    <a:pt x="1953768" y="852296"/>
                  </a:moveTo>
                  <a:lnTo>
                    <a:pt x="1953768" y="755522"/>
                  </a:lnTo>
                </a:path>
                <a:path w="8950325" h="1576070">
                  <a:moveTo>
                    <a:pt x="1953768" y="657987"/>
                  </a:moveTo>
                  <a:lnTo>
                    <a:pt x="1953768" y="561086"/>
                  </a:lnTo>
                </a:path>
                <a:path w="8950325" h="1576070">
                  <a:moveTo>
                    <a:pt x="1953768" y="464312"/>
                  </a:moveTo>
                  <a:lnTo>
                    <a:pt x="1953768" y="366775"/>
                  </a:lnTo>
                </a:path>
                <a:path w="8950325" h="1576070">
                  <a:moveTo>
                    <a:pt x="1953768" y="269875"/>
                  </a:moveTo>
                  <a:lnTo>
                    <a:pt x="1953768" y="173100"/>
                  </a:lnTo>
                </a:path>
                <a:path w="8950325" h="1576070">
                  <a:moveTo>
                    <a:pt x="1953768" y="76326"/>
                  </a:moveTo>
                  <a:lnTo>
                    <a:pt x="1953768" y="0"/>
                  </a:lnTo>
                </a:path>
                <a:path w="8950325" h="1576070">
                  <a:moveTo>
                    <a:pt x="2050542" y="1531620"/>
                  </a:moveTo>
                  <a:lnTo>
                    <a:pt x="2050542" y="1434719"/>
                  </a:lnTo>
                </a:path>
                <a:path w="8950325" h="1576070">
                  <a:moveTo>
                    <a:pt x="2050542" y="1337945"/>
                  </a:moveTo>
                  <a:lnTo>
                    <a:pt x="2050542" y="1240408"/>
                  </a:lnTo>
                </a:path>
                <a:path w="8950325" h="1576070">
                  <a:moveTo>
                    <a:pt x="2050542" y="1143508"/>
                  </a:moveTo>
                  <a:lnTo>
                    <a:pt x="2050542" y="1046733"/>
                  </a:lnTo>
                </a:path>
                <a:path w="8950325" h="1576070">
                  <a:moveTo>
                    <a:pt x="2050542" y="949197"/>
                  </a:moveTo>
                  <a:lnTo>
                    <a:pt x="2050542" y="852296"/>
                  </a:lnTo>
                </a:path>
                <a:path w="8950325" h="1576070">
                  <a:moveTo>
                    <a:pt x="2050542" y="755522"/>
                  </a:moveTo>
                  <a:lnTo>
                    <a:pt x="2050542" y="657987"/>
                  </a:lnTo>
                </a:path>
                <a:path w="8950325" h="1576070">
                  <a:moveTo>
                    <a:pt x="2050542" y="561086"/>
                  </a:moveTo>
                  <a:lnTo>
                    <a:pt x="2050542" y="464312"/>
                  </a:lnTo>
                </a:path>
                <a:path w="8950325" h="1576070">
                  <a:moveTo>
                    <a:pt x="2050542" y="366775"/>
                  </a:moveTo>
                  <a:lnTo>
                    <a:pt x="2050542" y="269875"/>
                  </a:lnTo>
                </a:path>
                <a:path w="8950325" h="1576070">
                  <a:moveTo>
                    <a:pt x="2050542" y="173100"/>
                  </a:moveTo>
                  <a:lnTo>
                    <a:pt x="2050542" y="76326"/>
                  </a:lnTo>
                </a:path>
                <a:path w="8950325" h="1576070">
                  <a:moveTo>
                    <a:pt x="2147316" y="1575562"/>
                  </a:moveTo>
                  <a:lnTo>
                    <a:pt x="2147316" y="1531620"/>
                  </a:lnTo>
                </a:path>
                <a:path w="8950325" h="1576070">
                  <a:moveTo>
                    <a:pt x="2147316" y="1434719"/>
                  </a:moveTo>
                  <a:lnTo>
                    <a:pt x="2147316" y="1337945"/>
                  </a:lnTo>
                </a:path>
                <a:path w="8950325" h="1576070">
                  <a:moveTo>
                    <a:pt x="2147316" y="1240408"/>
                  </a:moveTo>
                  <a:lnTo>
                    <a:pt x="2147316" y="1143508"/>
                  </a:lnTo>
                </a:path>
                <a:path w="8950325" h="1576070">
                  <a:moveTo>
                    <a:pt x="2147316" y="1046733"/>
                  </a:moveTo>
                  <a:lnTo>
                    <a:pt x="2147316" y="949197"/>
                  </a:lnTo>
                </a:path>
                <a:path w="8950325" h="1576070">
                  <a:moveTo>
                    <a:pt x="2147316" y="852296"/>
                  </a:moveTo>
                  <a:lnTo>
                    <a:pt x="2147316" y="755522"/>
                  </a:lnTo>
                </a:path>
                <a:path w="8950325" h="1576070">
                  <a:moveTo>
                    <a:pt x="2147316" y="657987"/>
                  </a:moveTo>
                  <a:lnTo>
                    <a:pt x="2147316" y="561086"/>
                  </a:lnTo>
                </a:path>
                <a:path w="8950325" h="1576070">
                  <a:moveTo>
                    <a:pt x="2147316" y="464312"/>
                  </a:moveTo>
                  <a:lnTo>
                    <a:pt x="2147316" y="366775"/>
                  </a:lnTo>
                </a:path>
                <a:path w="8950325" h="1576070">
                  <a:moveTo>
                    <a:pt x="2147316" y="269875"/>
                  </a:moveTo>
                  <a:lnTo>
                    <a:pt x="2147316" y="173100"/>
                  </a:lnTo>
                </a:path>
                <a:path w="8950325" h="1576070">
                  <a:moveTo>
                    <a:pt x="2147316" y="76326"/>
                  </a:moveTo>
                  <a:lnTo>
                    <a:pt x="2147316" y="0"/>
                  </a:lnTo>
                </a:path>
                <a:path w="8950325" h="1576070">
                  <a:moveTo>
                    <a:pt x="2244852" y="1531620"/>
                  </a:moveTo>
                  <a:lnTo>
                    <a:pt x="2244852" y="1434719"/>
                  </a:lnTo>
                </a:path>
                <a:path w="8950325" h="1576070">
                  <a:moveTo>
                    <a:pt x="2244852" y="1337945"/>
                  </a:moveTo>
                  <a:lnTo>
                    <a:pt x="2244852" y="1240408"/>
                  </a:lnTo>
                </a:path>
                <a:path w="8950325" h="1576070">
                  <a:moveTo>
                    <a:pt x="2244852" y="1143508"/>
                  </a:moveTo>
                  <a:lnTo>
                    <a:pt x="2244852" y="1046733"/>
                  </a:lnTo>
                </a:path>
                <a:path w="8950325" h="1576070">
                  <a:moveTo>
                    <a:pt x="2244852" y="949197"/>
                  </a:moveTo>
                  <a:lnTo>
                    <a:pt x="2244852" y="852296"/>
                  </a:lnTo>
                </a:path>
                <a:path w="8950325" h="1576070">
                  <a:moveTo>
                    <a:pt x="2244852" y="755522"/>
                  </a:moveTo>
                  <a:lnTo>
                    <a:pt x="2244852" y="657987"/>
                  </a:lnTo>
                </a:path>
                <a:path w="8950325" h="1576070">
                  <a:moveTo>
                    <a:pt x="2244852" y="561086"/>
                  </a:moveTo>
                  <a:lnTo>
                    <a:pt x="2244852" y="464312"/>
                  </a:lnTo>
                </a:path>
                <a:path w="8950325" h="1576070">
                  <a:moveTo>
                    <a:pt x="2244852" y="366775"/>
                  </a:moveTo>
                  <a:lnTo>
                    <a:pt x="2244852" y="269875"/>
                  </a:lnTo>
                </a:path>
                <a:path w="8950325" h="1576070">
                  <a:moveTo>
                    <a:pt x="2244852" y="173100"/>
                  </a:moveTo>
                  <a:lnTo>
                    <a:pt x="2244852" y="76326"/>
                  </a:lnTo>
                </a:path>
                <a:path w="8950325" h="1576070">
                  <a:moveTo>
                    <a:pt x="2341626" y="1575562"/>
                  </a:moveTo>
                  <a:lnTo>
                    <a:pt x="2341626" y="1531620"/>
                  </a:lnTo>
                </a:path>
                <a:path w="8950325" h="1576070">
                  <a:moveTo>
                    <a:pt x="2341626" y="1434719"/>
                  </a:moveTo>
                  <a:lnTo>
                    <a:pt x="2341626" y="1337945"/>
                  </a:lnTo>
                </a:path>
                <a:path w="8950325" h="1576070">
                  <a:moveTo>
                    <a:pt x="2341626" y="1240408"/>
                  </a:moveTo>
                  <a:lnTo>
                    <a:pt x="2341626" y="1143508"/>
                  </a:lnTo>
                </a:path>
                <a:path w="8950325" h="1576070">
                  <a:moveTo>
                    <a:pt x="2341626" y="1046733"/>
                  </a:moveTo>
                  <a:lnTo>
                    <a:pt x="2341626" y="949197"/>
                  </a:lnTo>
                </a:path>
                <a:path w="8950325" h="1576070">
                  <a:moveTo>
                    <a:pt x="2341626" y="852296"/>
                  </a:moveTo>
                  <a:lnTo>
                    <a:pt x="2341626" y="755522"/>
                  </a:lnTo>
                </a:path>
                <a:path w="8950325" h="1576070">
                  <a:moveTo>
                    <a:pt x="2341626" y="657987"/>
                  </a:moveTo>
                  <a:lnTo>
                    <a:pt x="2341626" y="561086"/>
                  </a:lnTo>
                </a:path>
                <a:path w="8950325" h="1576070">
                  <a:moveTo>
                    <a:pt x="2341626" y="464312"/>
                  </a:moveTo>
                  <a:lnTo>
                    <a:pt x="2341626" y="366775"/>
                  </a:lnTo>
                </a:path>
                <a:path w="8950325" h="1576070">
                  <a:moveTo>
                    <a:pt x="2341626" y="269875"/>
                  </a:moveTo>
                  <a:lnTo>
                    <a:pt x="2341626" y="173100"/>
                  </a:lnTo>
                </a:path>
                <a:path w="8950325" h="1576070">
                  <a:moveTo>
                    <a:pt x="2341626" y="76326"/>
                  </a:moveTo>
                  <a:lnTo>
                    <a:pt x="2341626" y="0"/>
                  </a:lnTo>
                </a:path>
                <a:path w="8950325" h="1576070">
                  <a:moveTo>
                    <a:pt x="2438400" y="1531620"/>
                  </a:moveTo>
                  <a:lnTo>
                    <a:pt x="2438400" y="1434719"/>
                  </a:lnTo>
                </a:path>
                <a:path w="8950325" h="1576070">
                  <a:moveTo>
                    <a:pt x="2438400" y="1337945"/>
                  </a:moveTo>
                  <a:lnTo>
                    <a:pt x="2438400" y="1240408"/>
                  </a:lnTo>
                </a:path>
                <a:path w="8950325" h="1576070">
                  <a:moveTo>
                    <a:pt x="2438400" y="1143508"/>
                  </a:moveTo>
                  <a:lnTo>
                    <a:pt x="2438400" y="1046733"/>
                  </a:lnTo>
                </a:path>
                <a:path w="8950325" h="1576070">
                  <a:moveTo>
                    <a:pt x="2438400" y="949197"/>
                  </a:moveTo>
                  <a:lnTo>
                    <a:pt x="2438400" y="852296"/>
                  </a:lnTo>
                </a:path>
                <a:path w="8950325" h="1576070">
                  <a:moveTo>
                    <a:pt x="2438400" y="755522"/>
                  </a:moveTo>
                  <a:lnTo>
                    <a:pt x="2438400" y="657987"/>
                  </a:lnTo>
                </a:path>
                <a:path w="8950325" h="1576070">
                  <a:moveTo>
                    <a:pt x="2438400" y="561086"/>
                  </a:moveTo>
                  <a:lnTo>
                    <a:pt x="2438400" y="464312"/>
                  </a:lnTo>
                </a:path>
                <a:path w="8950325" h="1576070">
                  <a:moveTo>
                    <a:pt x="2438400" y="366775"/>
                  </a:moveTo>
                  <a:lnTo>
                    <a:pt x="2438400" y="269875"/>
                  </a:lnTo>
                </a:path>
                <a:path w="8950325" h="1576070">
                  <a:moveTo>
                    <a:pt x="2438400" y="173100"/>
                  </a:moveTo>
                  <a:lnTo>
                    <a:pt x="2438400" y="76326"/>
                  </a:lnTo>
                </a:path>
                <a:path w="8950325" h="1576070">
                  <a:moveTo>
                    <a:pt x="2535935" y="1575562"/>
                  </a:moveTo>
                  <a:lnTo>
                    <a:pt x="2535935" y="1531620"/>
                  </a:lnTo>
                </a:path>
                <a:path w="8950325" h="1576070">
                  <a:moveTo>
                    <a:pt x="2535935" y="1434719"/>
                  </a:moveTo>
                  <a:lnTo>
                    <a:pt x="2535935" y="1337945"/>
                  </a:lnTo>
                </a:path>
                <a:path w="8950325" h="1576070">
                  <a:moveTo>
                    <a:pt x="2535935" y="1240408"/>
                  </a:moveTo>
                  <a:lnTo>
                    <a:pt x="2535935" y="1143508"/>
                  </a:lnTo>
                </a:path>
                <a:path w="8950325" h="1576070">
                  <a:moveTo>
                    <a:pt x="2535935" y="1046733"/>
                  </a:moveTo>
                  <a:lnTo>
                    <a:pt x="2535935" y="949197"/>
                  </a:lnTo>
                </a:path>
                <a:path w="8950325" h="1576070">
                  <a:moveTo>
                    <a:pt x="2535935" y="852296"/>
                  </a:moveTo>
                  <a:lnTo>
                    <a:pt x="2535935" y="755522"/>
                  </a:lnTo>
                </a:path>
                <a:path w="8950325" h="1576070">
                  <a:moveTo>
                    <a:pt x="2535935" y="657987"/>
                  </a:moveTo>
                  <a:lnTo>
                    <a:pt x="2535935" y="561086"/>
                  </a:lnTo>
                </a:path>
                <a:path w="8950325" h="1576070">
                  <a:moveTo>
                    <a:pt x="2535935" y="464312"/>
                  </a:moveTo>
                  <a:lnTo>
                    <a:pt x="2535935" y="366775"/>
                  </a:lnTo>
                </a:path>
                <a:path w="8950325" h="1576070">
                  <a:moveTo>
                    <a:pt x="2535935" y="269875"/>
                  </a:moveTo>
                  <a:lnTo>
                    <a:pt x="2535935" y="173100"/>
                  </a:lnTo>
                </a:path>
                <a:path w="8950325" h="1576070">
                  <a:moveTo>
                    <a:pt x="2535935" y="76326"/>
                  </a:moveTo>
                  <a:lnTo>
                    <a:pt x="2535935" y="0"/>
                  </a:lnTo>
                </a:path>
                <a:path w="8950325" h="1576070">
                  <a:moveTo>
                    <a:pt x="2632710" y="1531620"/>
                  </a:moveTo>
                  <a:lnTo>
                    <a:pt x="2632710" y="1434719"/>
                  </a:lnTo>
                </a:path>
                <a:path w="8950325" h="1576070">
                  <a:moveTo>
                    <a:pt x="2632710" y="1337945"/>
                  </a:moveTo>
                  <a:lnTo>
                    <a:pt x="2632710" y="1240408"/>
                  </a:lnTo>
                </a:path>
                <a:path w="8950325" h="1576070">
                  <a:moveTo>
                    <a:pt x="2632710" y="1143508"/>
                  </a:moveTo>
                  <a:lnTo>
                    <a:pt x="2632710" y="1046733"/>
                  </a:lnTo>
                </a:path>
                <a:path w="8950325" h="1576070">
                  <a:moveTo>
                    <a:pt x="2632710" y="949197"/>
                  </a:moveTo>
                  <a:lnTo>
                    <a:pt x="2632710" y="852296"/>
                  </a:lnTo>
                </a:path>
                <a:path w="8950325" h="1576070">
                  <a:moveTo>
                    <a:pt x="2632710" y="755522"/>
                  </a:moveTo>
                  <a:lnTo>
                    <a:pt x="2632710" y="657987"/>
                  </a:lnTo>
                </a:path>
                <a:path w="8950325" h="1576070">
                  <a:moveTo>
                    <a:pt x="2632710" y="561086"/>
                  </a:moveTo>
                  <a:lnTo>
                    <a:pt x="2632710" y="464312"/>
                  </a:lnTo>
                </a:path>
                <a:path w="8950325" h="1576070">
                  <a:moveTo>
                    <a:pt x="2632710" y="366775"/>
                  </a:moveTo>
                  <a:lnTo>
                    <a:pt x="2632710" y="269875"/>
                  </a:lnTo>
                </a:path>
                <a:path w="8950325" h="1576070">
                  <a:moveTo>
                    <a:pt x="2632710" y="173100"/>
                  </a:moveTo>
                  <a:lnTo>
                    <a:pt x="2632710" y="76326"/>
                  </a:lnTo>
                </a:path>
                <a:path w="8950325" h="1576070">
                  <a:moveTo>
                    <a:pt x="2729484" y="1575562"/>
                  </a:moveTo>
                  <a:lnTo>
                    <a:pt x="2729484" y="1531620"/>
                  </a:lnTo>
                </a:path>
                <a:path w="8950325" h="1576070">
                  <a:moveTo>
                    <a:pt x="2729484" y="1434719"/>
                  </a:moveTo>
                  <a:lnTo>
                    <a:pt x="2729484" y="1337945"/>
                  </a:lnTo>
                </a:path>
                <a:path w="8950325" h="1576070">
                  <a:moveTo>
                    <a:pt x="2729484" y="1240408"/>
                  </a:moveTo>
                  <a:lnTo>
                    <a:pt x="2729484" y="1143508"/>
                  </a:lnTo>
                </a:path>
                <a:path w="8950325" h="1576070">
                  <a:moveTo>
                    <a:pt x="2729484" y="1046733"/>
                  </a:moveTo>
                  <a:lnTo>
                    <a:pt x="2729484" y="949197"/>
                  </a:lnTo>
                </a:path>
                <a:path w="8950325" h="1576070">
                  <a:moveTo>
                    <a:pt x="2729484" y="852296"/>
                  </a:moveTo>
                  <a:lnTo>
                    <a:pt x="2729484" y="755522"/>
                  </a:lnTo>
                </a:path>
                <a:path w="8950325" h="1576070">
                  <a:moveTo>
                    <a:pt x="2729484" y="657987"/>
                  </a:moveTo>
                  <a:lnTo>
                    <a:pt x="2729484" y="561086"/>
                  </a:lnTo>
                </a:path>
                <a:path w="8950325" h="1576070">
                  <a:moveTo>
                    <a:pt x="2729484" y="464312"/>
                  </a:moveTo>
                  <a:lnTo>
                    <a:pt x="2729484" y="366775"/>
                  </a:lnTo>
                </a:path>
                <a:path w="8950325" h="1576070">
                  <a:moveTo>
                    <a:pt x="2729484" y="269875"/>
                  </a:moveTo>
                  <a:lnTo>
                    <a:pt x="2729484" y="173100"/>
                  </a:lnTo>
                </a:path>
                <a:path w="8950325" h="1576070">
                  <a:moveTo>
                    <a:pt x="2729484" y="76326"/>
                  </a:moveTo>
                  <a:lnTo>
                    <a:pt x="2729484" y="0"/>
                  </a:lnTo>
                </a:path>
                <a:path w="8950325" h="1576070">
                  <a:moveTo>
                    <a:pt x="2827020" y="1531620"/>
                  </a:moveTo>
                  <a:lnTo>
                    <a:pt x="2827020" y="1434719"/>
                  </a:lnTo>
                </a:path>
                <a:path w="8950325" h="1576070">
                  <a:moveTo>
                    <a:pt x="2827020" y="1337945"/>
                  </a:moveTo>
                  <a:lnTo>
                    <a:pt x="2827020" y="1240408"/>
                  </a:lnTo>
                </a:path>
                <a:path w="8950325" h="1576070">
                  <a:moveTo>
                    <a:pt x="2827020" y="1143508"/>
                  </a:moveTo>
                  <a:lnTo>
                    <a:pt x="2827020" y="1046733"/>
                  </a:lnTo>
                </a:path>
                <a:path w="8950325" h="1576070">
                  <a:moveTo>
                    <a:pt x="2827020" y="949197"/>
                  </a:moveTo>
                  <a:lnTo>
                    <a:pt x="2827020" y="852296"/>
                  </a:lnTo>
                </a:path>
                <a:path w="8950325" h="1576070">
                  <a:moveTo>
                    <a:pt x="2827020" y="755522"/>
                  </a:moveTo>
                  <a:lnTo>
                    <a:pt x="2827020" y="657987"/>
                  </a:lnTo>
                </a:path>
                <a:path w="8950325" h="1576070">
                  <a:moveTo>
                    <a:pt x="2827020" y="561086"/>
                  </a:moveTo>
                  <a:lnTo>
                    <a:pt x="2827020" y="464312"/>
                  </a:lnTo>
                </a:path>
                <a:path w="8950325" h="1576070">
                  <a:moveTo>
                    <a:pt x="2827020" y="366775"/>
                  </a:moveTo>
                  <a:lnTo>
                    <a:pt x="2827020" y="269875"/>
                  </a:lnTo>
                </a:path>
                <a:path w="8950325" h="1576070">
                  <a:moveTo>
                    <a:pt x="2827020" y="173100"/>
                  </a:moveTo>
                  <a:lnTo>
                    <a:pt x="2827020" y="76326"/>
                  </a:lnTo>
                </a:path>
                <a:path w="8950325" h="1576070">
                  <a:moveTo>
                    <a:pt x="2923794" y="1575562"/>
                  </a:moveTo>
                  <a:lnTo>
                    <a:pt x="2923794" y="1531620"/>
                  </a:lnTo>
                </a:path>
                <a:path w="8950325" h="1576070">
                  <a:moveTo>
                    <a:pt x="2923794" y="1434719"/>
                  </a:moveTo>
                  <a:lnTo>
                    <a:pt x="2923794" y="1337945"/>
                  </a:lnTo>
                </a:path>
                <a:path w="8950325" h="1576070">
                  <a:moveTo>
                    <a:pt x="2923794" y="1240408"/>
                  </a:moveTo>
                  <a:lnTo>
                    <a:pt x="2923794" y="1143508"/>
                  </a:lnTo>
                </a:path>
                <a:path w="8950325" h="1576070">
                  <a:moveTo>
                    <a:pt x="2923794" y="1046733"/>
                  </a:moveTo>
                  <a:lnTo>
                    <a:pt x="2923794" y="949197"/>
                  </a:lnTo>
                </a:path>
                <a:path w="8950325" h="1576070">
                  <a:moveTo>
                    <a:pt x="2923794" y="852296"/>
                  </a:moveTo>
                  <a:lnTo>
                    <a:pt x="2923794" y="755522"/>
                  </a:lnTo>
                </a:path>
                <a:path w="8950325" h="1576070">
                  <a:moveTo>
                    <a:pt x="2923794" y="657987"/>
                  </a:moveTo>
                  <a:lnTo>
                    <a:pt x="2923794" y="561086"/>
                  </a:lnTo>
                </a:path>
                <a:path w="8950325" h="1576070">
                  <a:moveTo>
                    <a:pt x="2923794" y="464312"/>
                  </a:moveTo>
                  <a:lnTo>
                    <a:pt x="2923794" y="366775"/>
                  </a:lnTo>
                </a:path>
                <a:path w="8950325" h="1576070">
                  <a:moveTo>
                    <a:pt x="2923794" y="269875"/>
                  </a:moveTo>
                  <a:lnTo>
                    <a:pt x="2923794" y="173100"/>
                  </a:lnTo>
                </a:path>
                <a:path w="8950325" h="1576070">
                  <a:moveTo>
                    <a:pt x="2923794" y="76326"/>
                  </a:moveTo>
                  <a:lnTo>
                    <a:pt x="2923794" y="0"/>
                  </a:lnTo>
                </a:path>
                <a:path w="8950325" h="1576070">
                  <a:moveTo>
                    <a:pt x="3020568" y="1531620"/>
                  </a:moveTo>
                  <a:lnTo>
                    <a:pt x="3020568" y="1434719"/>
                  </a:lnTo>
                </a:path>
                <a:path w="8950325" h="1576070">
                  <a:moveTo>
                    <a:pt x="3020568" y="1337945"/>
                  </a:moveTo>
                  <a:lnTo>
                    <a:pt x="3020568" y="1240408"/>
                  </a:lnTo>
                </a:path>
                <a:path w="8950325" h="1576070">
                  <a:moveTo>
                    <a:pt x="3020568" y="1143508"/>
                  </a:moveTo>
                  <a:lnTo>
                    <a:pt x="3020568" y="1046733"/>
                  </a:lnTo>
                </a:path>
                <a:path w="8950325" h="1576070">
                  <a:moveTo>
                    <a:pt x="3020568" y="949197"/>
                  </a:moveTo>
                  <a:lnTo>
                    <a:pt x="3020568" y="852296"/>
                  </a:lnTo>
                </a:path>
                <a:path w="8950325" h="1576070">
                  <a:moveTo>
                    <a:pt x="3020568" y="755522"/>
                  </a:moveTo>
                  <a:lnTo>
                    <a:pt x="3020568" y="657987"/>
                  </a:lnTo>
                </a:path>
                <a:path w="8950325" h="1576070">
                  <a:moveTo>
                    <a:pt x="3020568" y="561086"/>
                  </a:moveTo>
                  <a:lnTo>
                    <a:pt x="3020568" y="464312"/>
                  </a:lnTo>
                </a:path>
                <a:path w="8950325" h="1576070">
                  <a:moveTo>
                    <a:pt x="3020568" y="366775"/>
                  </a:moveTo>
                  <a:lnTo>
                    <a:pt x="3020568" y="269875"/>
                  </a:lnTo>
                </a:path>
                <a:path w="8950325" h="1576070">
                  <a:moveTo>
                    <a:pt x="3020568" y="173100"/>
                  </a:moveTo>
                  <a:lnTo>
                    <a:pt x="3020568" y="76326"/>
                  </a:lnTo>
                </a:path>
                <a:path w="8950325" h="1576070">
                  <a:moveTo>
                    <a:pt x="3117342" y="1575562"/>
                  </a:moveTo>
                  <a:lnTo>
                    <a:pt x="3117342" y="1531620"/>
                  </a:lnTo>
                </a:path>
                <a:path w="8950325" h="1576070">
                  <a:moveTo>
                    <a:pt x="3117342" y="1434719"/>
                  </a:moveTo>
                  <a:lnTo>
                    <a:pt x="3117342" y="1337945"/>
                  </a:lnTo>
                </a:path>
                <a:path w="8950325" h="1576070">
                  <a:moveTo>
                    <a:pt x="3117342" y="1240408"/>
                  </a:moveTo>
                  <a:lnTo>
                    <a:pt x="3117342" y="1143508"/>
                  </a:lnTo>
                </a:path>
                <a:path w="8950325" h="1576070">
                  <a:moveTo>
                    <a:pt x="3117342" y="1046733"/>
                  </a:moveTo>
                  <a:lnTo>
                    <a:pt x="3117342" y="949197"/>
                  </a:lnTo>
                </a:path>
                <a:path w="8950325" h="1576070">
                  <a:moveTo>
                    <a:pt x="3117342" y="852296"/>
                  </a:moveTo>
                  <a:lnTo>
                    <a:pt x="3117342" y="755522"/>
                  </a:lnTo>
                </a:path>
                <a:path w="8950325" h="1576070">
                  <a:moveTo>
                    <a:pt x="3117342" y="657987"/>
                  </a:moveTo>
                  <a:lnTo>
                    <a:pt x="3117342" y="561086"/>
                  </a:lnTo>
                </a:path>
                <a:path w="8950325" h="1576070">
                  <a:moveTo>
                    <a:pt x="3117342" y="464312"/>
                  </a:moveTo>
                  <a:lnTo>
                    <a:pt x="3117342" y="366775"/>
                  </a:lnTo>
                </a:path>
                <a:path w="8950325" h="1576070">
                  <a:moveTo>
                    <a:pt x="3117342" y="269875"/>
                  </a:moveTo>
                  <a:lnTo>
                    <a:pt x="3117342" y="173100"/>
                  </a:lnTo>
                </a:path>
                <a:path w="8950325" h="1576070">
                  <a:moveTo>
                    <a:pt x="3117342" y="76326"/>
                  </a:moveTo>
                  <a:lnTo>
                    <a:pt x="3117342" y="0"/>
                  </a:lnTo>
                </a:path>
                <a:path w="8950325" h="1576070">
                  <a:moveTo>
                    <a:pt x="3214878" y="1531620"/>
                  </a:moveTo>
                  <a:lnTo>
                    <a:pt x="3214878" y="1434719"/>
                  </a:lnTo>
                </a:path>
                <a:path w="8950325" h="1576070">
                  <a:moveTo>
                    <a:pt x="3214878" y="1337945"/>
                  </a:moveTo>
                  <a:lnTo>
                    <a:pt x="3214878" y="1240408"/>
                  </a:lnTo>
                </a:path>
                <a:path w="8950325" h="1576070">
                  <a:moveTo>
                    <a:pt x="3214878" y="1143508"/>
                  </a:moveTo>
                  <a:lnTo>
                    <a:pt x="3214878" y="1046733"/>
                  </a:lnTo>
                </a:path>
                <a:path w="8950325" h="1576070">
                  <a:moveTo>
                    <a:pt x="3214878" y="949197"/>
                  </a:moveTo>
                  <a:lnTo>
                    <a:pt x="3214878" y="852296"/>
                  </a:lnTo>
                </a:path>
                <a:path w="8950325" h="1576070">
                  <a:moveTo>
                    <a:pt x="3214878" y="755522"/>
                  </a:moveTo>
                  <a:lnTo>
                    <a:pt x="3214878" y="657987"/>
                  </a:lnTo>
                </a:path>
                <a:path w="8950325" h="1576070">
                  <a:moveTo>
                    <a:pt x="3214878" y="561086"/>
                  </a:moveTo>
                  <a:lnTo>
                    <a:pt x="3214878" y="464312"/>
                  </a:lnTo>
                </a:path>
                <a:path w="8950325" h="1576070">
                  <a:moveTo>
                    <a:pt x="3214878" y="366775"/>
                  </a:moveTo>
                  <a:lnTo>
                    <a:pt x="3214878" y="269875"/>
                  </a:lnTo>
                </a:path>
                <a:path w="8950325" h="1576070">
                  <a:moveTo>
                    <a:pt x="3214878" y="173100"/>
                  </a:moveTo>
                  <a:lnTo>
                    <a:pt x="3214878" y="76326"/>
                  </a:lnTo>
                </a:path>
                <a:path w="8950325" h="1576070">
                  <a:moveTo>
                    <a:pt x="3311652" y="1575562"/>
                  </a:moveTo>
                  <a:lnTo>
                    <a:pt x="3311652" y="1531620"/>
                  </a:lnTo>
                </a:path>
                <a:path w="8950325" h="1576070">
                  <a:moveTo>
                    <a:pt x="3311652" y="1434719"/>
                  </a:moveTo>
                  <a:lnTo>
                    <a:pt x="3311652" y="1337945"/>
                  </a:lnTo>
                </a:path>
                <a:path w="8950325" h="1576070">
                  <a:moveTo>
                    <a:pt x="3311652" y="1240408"/>
                  </a:moveTo>
                  <a:lnTo>
                    <a:pt x="3311652" y="1143508"/>
                  </a:lnTo>
                </a:path>
                <a:path w="8950325" h="1576070">
                  <a:moveTo>
                    <a:pt x="3311652" y="1046733"/>
                  </a:moveTo>
                  <a:lnTo>
                    <a:pt x="3311652" y="949197"/>
                  </a:lnTo>
                </a:path>
                <a:path w="8950325" h="1576070">
                  <a:moveTo>
                    <a:pt x="3311652" y="852296"/>
                  </a:moveTo>
                  <a:lnTo>
                    <a:pt x="3311652" y="755522"/>
                  </a:lnTo>
                </a:path>
                <a:path w="8950325" h="1576070">
                  <a:moveTo>
                    <a:pt x="3311652" y="657987"/>
                  </a:moveTo>
                  <a:lnTo>
                    <a:pt x="3311652" y="561086"/>
                  </a:lnTo>
                </a:path>
                <a:path w="8950325" h="1576070">
                  <a:moveTo>
                    <a:pt x="3311652" y="464312"/>
                  </a:moveTo>
                  <a:lnTo>
                    <a:pt x="3311652" y="366775"/>
                  </a:lnTo>
                </a:path>
                <a:path w="8950325" h="1576070">
                  <a:moveTo>
                    <a:pt x="3311652" y="269875"/>
                  </a:moveTo>
                  <a:lnTo>
                    <a:pt x="3311652" y="173100"/>
                  </a:lnTo>
                </a:path>
                <a:path w="8950325" h="1576070">
                  <a:moveTo>
                    <a:pt x="3311652" y="76326"/>
                  </a:moveTo>
                  <a:lnTo>
                    <a:pt x="3311652" y="0"/>
                  </a:lnTo>
                </a:path>
                <a:path w="8950325" h="1576070">
                  <a:moveTo>
                    <a:pt x="3408426" y="1531620"/>
                  </a:moveTo>
                  <a:lnTo>
                    <a:pt x="3408426" y="1434719"/>
                  </a:lnTo>
                </a:path>
                <a:path w="8950325" h="1576070">
                  <a:moveTo>
                    <a:pt x="3408426" y="1337945"/>
                  </a:moveTo>
                  <a:lnTo>
                    <a:pt x="3408426" y="1240408"/>
                  </a:lnTo>
                </a:path>
                <a:path w="8950325" h="1576070">
                  <a:moveTo>
                    <a:pt x="3408426" y="1143508"/>
                  </a:moveTo>
                  <a:lnTo>
                    <a:pt x="3408426" y="1046733"/>
                  </a:lnTo>
                </a:path>
                <a:path w="8950325" h="1576070">
                  <a:moveTo>
                    <a:pt x="3408426" y="949197"/>
                  </a:moveTo>
                  <a:lnTo>
                    <a:pt x="3408426" y="852296"/>
                  </a:lnTo>
                </a:path>
                <a:path w="8950325" h="1576070">
                  <a:moveTo>
                    <a:pt x="3408426" y="755522"/>
                  </a:moveTo>
                  <a:lnTo>
                    <a:pt x="3408426" y="657987"/>
                  </a:lnTo>
                </a:path>
                <a:path w="8950325" h="1576070">
                  <a:moveTo>
                    <a:pt x="3408426" y="561086"/>
                  </a:moveTo>
                  <a:lnTo>
                    <a:pt x="3408426" y="464312"/>
                  </a:lnTo>
                </a:path>
                <a:path w="8950325" h="1576070">
                  <a:moveTo>
                    <a:pt x="3408426" y="366775"/>
                  </a:moveTo>
                  <a:lnTo>
                    <a:pt x="3408426" y="269875"/>
                  </a:lnTo>
                </a:path>
                <a:path w="8950325" h="1576070">
                  <a:moveTo>
                    <a:pt x="3408426" y="173100"/>
                  </a:moveTo>
                  <a:lnTo>
                    <a:pt x="3408426" y="76326"/>
                  </a:lnTo>
                </a:path>
                <a:path w="8950325" h="1576070">
                  <a:moveTo>
                    <a:pt x="3505834" y="1575562"/>
                  </a:moveTo>
                  <a:lnTo>
                    <a:pt x="3505834" y="1531620"/>
                  </a:lnTo>
                </a:path>
                <a:path w="8950325" h="1576070">
                  <a:moveTo>
                    <a:pt x="3505834" y="1434719"/>
                  </a:moveTo>
                  <a:lnTo>
                    <a:pt x="3505834" y="1337945"/>
                  </a:lnTo>
                </a:path>
                <a:path w="8950325" h="1576070">
                  <a:moveTo>
                    <a:pt x="3505834" y="1240408"/>
                  </a:moveTo>
                  <a:lnTo>
                    <a:pt x="3505834" y="1143508"/>
                  </a:lnTo>
                </a:path>
                <a:path w="8950325" h="1576070">
                  <a:moveTo>
                    <a:pt x="3505834" y="1046733"/>
                  </a:moveTo>
                  <a:lnTo>
                    <a:pt x="3505834" y="949197"/>
                  </a:lnTo>
                </a:path>
                <a:path w="8950325" h="1576070">
                  <a:moveTo>
                    <a:pt x="3505834" y="852296"/>
                  </a:moveTo>
                  <a:lnTo>
                    <a:pt x="3505834" y="755522"/>
                  </a:lnTo>
                </a:path>
                <a:path w="8950325" h="1576070">
                  <a:moveTo>
                    <a:pt x="3505834" y="657987"/>
                  </a:moveTo>
                  <a:lnTo>
                    <a:pt x="3505834" y="561086"/>
                  </a:lnTo>
                </a:path>
                <a:path w="8950325" h="1576070">
                  <a:moveTo>
                    <a:pt x="3505834" y="464312"/>
                  </a:moveTo>
                  <a:lnTo>
                    <a:pt x="3505834" y="366775"/>
                  </a:lnTo>
                </a:path>
                <a:path w="8950325" h="1576070">
                  <a:moveTo>
                    <a:pt x="3505834" y="269875"/>
                  </a:moveTo>
                  <a:lnTo>
                    <a:pt x="3505834" y="173100"/>
                  </a:lnTo>
                </a:path>
                <a:path w="8950325" h="1576070">
                  <a:moveTo>
                    <a:pt x="3505834" y="76326"/>
                  </a:moveTo>
                  <a:lnTo>
                    <a:pt x="3505834" y="0"/>
                  </a:lnTo>
                </a:path>
                <a:path w="8950325" h="1576070">
                  <a:moveTo>
                    <a:pt x="49911" y="1575562"/>
                  </a:moveTo>
                  <a:lnTo>
                    <a:pt x="49911" y="1531620"/>
                  </a:lnTo>
                </a:path>
                <a:path w="8950325" h="1576070">
                  <a:moveTo>
                    <a:pt x="49911" y="1434719"/>
                  </a:moveTo>
                  <a:lnTo>
                    <a:pt x="49911" y="1337945"/>
                  </a:lnTo>
                </a:path>
                <a:path w="8950325" h="1576070">
                  <a:moveTo>
                    <a:pt x="49911" y="1240408"/>
                  </a:moveTo>
                  <a:lnTo>
                    <a:pt x="49911" y="1143508"/>
                  </a:lnTo>
                </a:path>
                <a:path w="8950325" h="1576070">
                  <a:moveTo>
                    <a:pt x="49911" y="1046733"/>
                  </a:moveTo>
                  <a:lnTo>
                    <a:pt x="49911" y="949197"/>
                  </a:lnTo>
                </a:path>
                <a:path w="8950325" h="1576070">
                  <a:moveTo>
                    <a:pt x="49911" y="852296"/>
                  </a:moveTo>
                  <a:lnTo>
                    <a:pt x="49911" y="755522"/>
                  </a:lnTo>
                </a:path>
                <a:path w="8950325" h="1576070">
                  <a:moveTo>
                    <a:pt x="49911" y="657987"/>
                  </a:moveTo>
                  <a:lnTo>
                    <a:pt x="49911" y="561086"/>
                  </a:lnTo>
                </a:path>
                <a:path w="8950325" h="1576070">
                  <a:moveTo>
                    <a:pt x="49911" y="464312"/>
                  </a:moveTo>
                  <a:lnTo>
                    <a:pt x="49911" y="366775"/>
                  </a:lnTo>
                </a:path>
                <a:path w="8950325" h="1576070">
                  <a:moveTo>
                    <a:pt x="49911" y="269875"/>
                  </a:moveTo>
                  <a:lnTo>
                    <a:pt x="49911" y="173100"/>
                  </a:lnTo>
                </a:path>
                <a:path w="8950325" h="1576070">
                  <a:moveTo>
                    <a:pt x="49911" y="76326"/>
                  </a:moveTo>
                  <a:lnTo>
                    <a:pt x="49911" y="0"/>
                  </a:lnTo>
                </a:path>
                <a:path w="8950325" h="1576070">
                  <a:moveTo>
                    <a:pt x="147319" y="1531620"/>
                  </a:moveTo>
                  <a:lnTo>
                    <a:pt x="147319" y="1434719"/>
                  </a:lnTo>
                </a:path>
                <a:path w="8950325" h="1576070">
                  <a:moveTo>
                    <a:pt x="147319" y="1337945"/>
                  </a:moveTo>
                  <a:lnTo>
                    <a:pt x="147319" y="1240408"/>
                  </a:lnTo>
                </a:path>
                <a:path w="8950325" h="1576070">
                  <a:moveTo>
                    <a:pt x="147319" y="1143508"/>
                  </a:moveTo>
                  <a:lnTo>
                    <a:pt x="147319" y="1046733"/>
                  </a:lnTo>
                </a:path>
                <a:path w="8950325" h="1576070">
                  <a:moveTo>
                    <a:pt x="147319" y="949197"/>
                  </a:moveTo>
                  <a:lnTo>
                    <a:pt x="147319" y="852296"/>
                  </a:lnTo>
                </a:path>
                <a:path w="8950325" h="1576070">
                  <a:moveTo>
                    <a:pt x="147319" y="755522"/>
                  </a:moveTo>
                  <a:lnTo>
                    <a:pt x="147319" y="657987"/>
                  </a:lnTo>
                </a:path>
                <a:path w="8950325" h="1576070">
                  <a:moveTo>
                    <a:pt x="147319" y="561086"/>
                  </a:moveTo>
                  <a:lnTo>
                    <a:pt x="147319" y="464312"/>
                  </a:lnTo>
                </a:path>
                <a:path w="8950325" h="1576070">
                  <a:moveTo>
                    <a:pt x="147319" y="366775"/>
                  </a:moveTo>
                  <a:lnTo>
                    <a:pt x="147319" y="269875"/>
                  </a:lnTo>
                </a:path>
                <a:path w="8950325" h="1576070">
                  <a:moveTo>
                    <a:pt x="147319" y="173100"/>
                  </a:moveTo>
                  <a:lnTo>
                    <a:pt x="147319" y="76326"/>
                  </a:lnTo>
                </a:path>
                <a:path w="8950325" h="1576070">
                  <a:moveTo>
                    <a:pt x="244094" y="1575562"/>
                  </a:moveTo>
                  <a:lnTo>
                    <a:pt x="244094" y="1531620"/>
                  </a:lnTo>
                </a:path>
                <a:path w="8950325" h="1576070">
                  <a:moveTo>
                    <a:pt x="244094" y="1434719"/>
                  </a:moveTo>
                  <a:lnTo>
                    <a:pt x="244094" y="1337945"/>
                  </a:lnTo>
                </a:path>
                <a:path w="8950325" h="1576070">
                  <a:moveTo>
                    <a:pt x="244094" y="1240408"/>
                  </a:moveTo>
                  <a:lnTo>
                    <a:pt x="244094" y="1143508"/>
                  </a:lnTo>
                </a:path>
                <a:path w="8950325" h="1576070">
                  <a:moveTo>
                    <a:pt x="244094" y="1046733"/>
                  </a:moveTo>
                  <a:lnTo>
                    <a:pt x="244094" y="949197"/>
                  </a:lnTo>
                </a:path>
                <a:path w="8950325" h="1576070">
                  <a:moveTo>
                    <a:pt x="244094" y="852296"/>
                  </a:moveTo>
                  <a:lnTo>
                    <a:pt x="244094" y="755522"/>
                  </a:lnTo>
                </a:path>
                <a:path w="8950325" h="1576070">
                  <a:moveTo>
                    <a:pt x="244094" y="657987"/>
                  </a:moveTo>
                  <a:lnTo>
                    <a:pt x="244094" y="561086"/>
                  </a:lnTo>
                </a:path>
                <a:path w="8950325" h="1576070">
                  <a:moveTo>
                    <a:pt x="244094" y="464312"/>
                  </a:moveTo>
                  <a:lnTo>
                    <a:pt x="244094" y="366775"/>
                  </a:lnTo>
                </a:path>
                <a:path w="8950325" h="1576070">
                  <a:moveTo>
                    <a:pt x="244094" y="269875"/>
                  </a:moveTo>
                  <a:lnTo>
                    <a:pt x="244094" y="173100"/>
                  </a:lnTo>
                </a:path>
                <a:path w="8950325" h="1576070">
                  <a:moveTo>
                    <a:pt x="244094" y="76326"/>
                  </a:moveTo>
                  <a:lnTo>
                    <a:pt x="244094" y="0"/>
                  </a:lnTo>
                </a:path>
                <a:path w="8950325" h="1576070">
                  <a:moveTo>
                    <a:pt x="340868" y="1531620"/>
                  </a:moveTo>
                  <a:lnTo>
                    <a:pt x="340868" y="1434719"/>
                  </a:lnTo>
                </a:path>
                <a:path w="8950325" h="1576070">
                  <a:moveTo>
                    <a:pt x="340868" y="1337945"/>
                  </a:moveTo>
                  <a:lnTo>
                    <a:pt x="340868" y="1240408"/>
                  </a:lnTo>
                </a:path>
                <a:path w="8950325" h="1576070">
                  <a:moveTo>
                    <a:pt x="340868" y="1143508"/>
                  </a:moveTo>
                  <a:lnTo>
                    <a:pt x="340868" y="1046733"/>
                  </a:lnTo>
                </a:path>
                <a:path w="8950325" h="1576070">
                  <a:moveTo>
                    <a:pt x="340868" y="949197"/>
                  </a:moveTo>
                  <a:lnTo>
                    <a:pt x="340868" y="852296"/>
                  </a:lnTo>
                </a:path>
                <a:path w="8950325" h="1576070">
                  <a:moveTo>
                    <a:pt x="340868" y="755522"/>
                  </a:moveTo>
                  <a:lnTo>
                    <a:pt x="340868" y="657987"/>
                  </a:lnTo>
                </a:path>
                <a:path w="8950325" h="1576070">
                  <a:moveTo>
                    <a:pt x="340868" y="561086"/>
                  </a:moveTo>
                  <a:lnTo>
                    <a:pt x="340868" y="464312"/>
                  </a:lnTo>
                </a:path>
                <a:path w="8950325" h="1576070">
                  <a:moveTo>
                    <a:pt x="340868" y="366775"/>
                  </a:moveTo>
                  <a:lnTo>
                    <a:pt x="340868" y="269875"/>
                  </a:lnTo>
                </a:path>
                <a:path w="8950325" h="1576070">
                  <a:moveTo>
                    <a:pt x="340868" y="173100"/>
                  </a:moveTo>
                  <a:lnTo>
                    <a:pt x="340868" y="76326"/>
                  </a:lnTo>
                </a:path>
                <a:path w="8950325" h="1576070">
                  <a:moveTo>
                    <a:pt x="438404" y="1575562"/>
                  </a:moveTo>
                  <a:lnTo>
                    <a:pt x="438404" y="1531620"/>
                  </a:lnTo>
                </a:path>
                <a:path w="8950325" h="1576070">
                  <a:moveTo>
                    <a:pt x="438404" y="1434719"/>
                  </a:moveTo>
                  <a:lnTo>
                    <a:pt x="438404" y="1337945"/>
                  </a:lnTo>
                </a:path>
                <a:path w="8950325" h="1576070">
                  <a:moveTo>
                    <a:pt x="438404" y="1240408"/>
                  </a:moveTo>
                  <a:lnTo>
                    <a:pt x="438404" y="1143508"/>
                  </a:lnTo>
                </a:path>
                <a:path w="8950325" h="1576070">
                  <a:moveTo>
                    <a:pt x="438404" y="1046733"/>
                  </a:moveTo>
                  <a:lnTo>
                    <a:pt x="438404" y="949197"/>
                  </a:lnTo>
                </a:path>
                <a:path w="8950325" h="1576070">
                  <a:moveTo>
                    <a:pt x="438404" y="852296"/>
                  </a:moveTo>
                  <a:lnTo>
                    <a:pt x="438404" y="755522"/>
                  </a:lnTo>
                </a:path>
                <a:path w="8950325" h="1576070">
                  <a:moveTo>
                    <a:pt x="438404" y="657987"/>
                  </a:moveTo>
                  <a:lnTo>
                    <a:pt x="438404" y="561086"/>
                  </a:lnTo>
                </a:path>
                <a:path w="8950325" h="1576070">
                  <a:moveTo>
                    <a:pt x="438404" y="464312"/>
                  </a:moveTo>
                  <a:lnTo>
                    <a:pt x="438404" y="366775"/>
                  </a:lnTo>
                </a:path>
                <a:path w="8950325" h="1576070">
                  <a:moveTo>
                    <a:pt x="438404" y="269875"/>
                  </a:moveTo>
                  <a:lnTo>
                    <a:pt x="438404" y="173100"/>
                  </a:lnTo>
                </a:path>
                <a:path w="8950325" h="1576070">
                  <a:moveTo>
                    <a:pt x="438404" y="76326"/>
                  </a:moveTo>
                  <a:lnTo>
                    <a:pt x="438404" y="0"/>
                  </a:lnTo>
                </a:path>
                <a:path w="8950325" h="1576070">
                  <a:moveTo>
                    <a:pt x="535178" y="1531620"/>
                  </a:moveTo>
                  <a:lnTo>
                    <a:pt x="535178" y="1434719"/>
                  </a:lnTo>
                </a:path>
                <a:path w="8950325" h="1576070">
                  <a:moveTo>
                    <a:pt x="535178" y="1337945"/>
                  </a:moveTo>
                  <a:lnTo>
                    <a:pt x="535178" y="1240408"/>
                  </a:lnTo>
                </a:path>
                <a:path w="8950325" h="1576070">
                  <a:moveTo>
                    <a:pt x="535178" y="1143508"/>
                  </a:moveTo>
                  <a:lnTo>
                    <a:pt x="535178" y="1046733"/>
                  </a:lnTo>
                </a:path>
                <a:path w="8950325" h="1576070">
                  <a:moveTo>
                    <a:pt x="535178" y="949197"/>
                  </a:moveTo>
                  <a:lnTo>
                    <a:pt x="535178" y="852296"/>
                  </a:lnTo>
                </a:path>
                <a:path w="8950325" h="1576070">
                  <a:moveTo>
                    <a:pt x="535178" y="755522"/>
                  </a:moveTo>
                  <a:lnTo>
                    <a:pt x="535178" y="657987"/>
                  </a:lnTo>
                </a:path>
                <a:path w="8950325" h="1576070">
                  <a:moveTo>
                    <a:pt x="535178" y="561086"/>
                  </a:moveTo>
                  <a:lnTo>
                    <a:pt x="535178" y="464312"/>
                  </a:lnTo>
                </a:path>
                <a:path w="8950325" h="1576070">
                  <a:moveTo>
                    <a:pt x="535178" y="366775"/>
                  </a:moveTo>
                  <a:lnTo>
                    <a:pt x="535178" y="269875"/>
                  </a:lnTo>
                </a:path>
                <a:path w="8950325" h="1576070">
                  <a:moveTo>
                    <a:pt x="535178" y="173100"/>
                  </a:moveTo>
                  <a:lnTo>
                    <a:pt x="535178" y="76326"/>
                  </a:lnTo>
                </a:path>
                <a:path w="8950325" h="1576070">
                  <a:moveTo>
                    <a:pt x="631952" y="1575562"/>
                  </a:moveTo>
                  <a:lnTo>
                    <a:pt x="631952" y="1531620"/>
                  </a:lnTo>
                </a:path>
                <a:path w="8950325" h="1576070">
                  <a:moveTo>
                    <a:pt x="631952" y="1434719"/>
                  </a:moveTo>
                  <a:lnTo>
                    <a:pt x="631952" y="1337945"/>
                  </a:lnTo>
                </a:path>
                <a:path w="8950325" h="1576070">
                  <a:moveTo>
                    <a:pt x="631952" y="1240408"/>
                  </a:moveTo>
                  <a:lnTo>
                    <a:pt x="631952" y="1143508"/>
                  </a:lnTo>
                </a:path>
                <a:path w="8950325" h="1576070">
                  <a:moveTo>
                    <a:pt x="631952" y="1046733"/>
                  </a:moveTo>
                  <a:lnTo>
                    <a:pt x="631952" y="949197"/>
                  </a:lnTo>
                </a:path>
                <a:path w="8950325" h="1576070">
                  <a:moveTo>
                    <a:pt x="631952" y="852296"/>
                  </a:moveTo>
                  <a:lnTo>
                    <a:pt x="631952" y="755522"/>
                  </a:lnTo>
                </a:path>
                <a:path w="8950325" h="1576070">
                  <a:moveTo>
                    <a:pt x="631952" y="657987"/>
                  </a:moveTo>
                  <a:lnTo>
                    <a:pt x="631952" y="561086"/>
                  </a:lnTo>
                </a:path>
                <a:path w="8950325" h="1576070">
                  <a:moveTo>
                    <a:pt x="631952" y="464312"/>
                  </a:moveTo>
                  <a:lnTo>
                    <a:pt x="631952" y="366775"/>
                  </a:lnTo>
                </a:path>
                <a:path w="8950325" h="1576070">
                  <a:moveTo>
                    <a:pt x="631952" y="269875"/>
                  </a:moveTo>
                  <a:lnTo>
                    <a:pt x="631952" y="173100"/>
                  </a:lnTo>
                </a:path>
                <a:path w="8950325" h="1576070">
                  <a:moveTo>
                    <a:pt x="631952" y="76326"/>
                  </a:moveTo>
                  <a:lnTo>
                    <a:pt x="631952" y="0"/>
                  </a:lnTo>
                </a:path>
                <a:path w="8950325" h="1576070">
                  <a:moveTo>
                    <a:pt x="728726" y="1531620"/>
                  </a:moveTo>
                  <a:lnTo>
                    <a:pt x="728726" y="1434719"/>
                  </a:lnTo>
                </a:path>
                <a:path w="8950325" h="1576070">
                  <a:moveTo>
                    <a:pt x="728726" y="1337945"/>
                  </a:moveTo>
                  <a:lnTo>
                    <a:pt x="728726" y="1240408"/>
                  </a:lnTo>
                </a:path>
                <a:path w="8950325" h="1576070">
                  <a:moveTo>
                    <a:pt x="728726" y="1143508"/>
                  </a:moveTo>
                  <a:lnTo>
                    <a:pt x="728726" y="1046733"/>
                  </a:lnTo>
                </a:path>
                <a:path w="8950325" h="1576070">
                  <a:moveTo>
                    <a:pt x="728726" y="949197"/>
                  </a:moveTo>
                  <a:lnTo>
                    <a:pt x="728726" y="852296"/>
                  </a:lnTo>
                </a:path>
                <a:path w="8950325" h="1576070">
                  <a:moveTo>
                    <a:pt x="728726" y="755522"/>
                  </a:moveTo>
                  <a:lnTo>
                    <a:pt x="728726" y="657987"/>
                  </a:lnTo>
                </a:path>
                <a:path w="8950325" h="1576070">
                  <a:moveTo>
                    <a:pt x="728726" y="561086"/>
                  </a:moveTo>
                  <a:lnTo>
                    <a:pt x="728726" y="464312"/>
                  </a:lnTo>
                </a:path>
                <a:path w="8950325" h="1576070">
                  <a:moveTo>
                    <a:pt x="728726" y="366775"/>
                  </a:moveTo>
                  <a:lnTo>
                    <a:pt x="728726" y="269875"/>
                  </a:lnTo>
                </a:path>
                <a:path w="8950325" h="1576070">
                  <a:moveTo>
                    <a:pt x="728726" y="173100"/>
                  </a:moveTo>
                  <a:lnTo>
                    <a:pt x="728726" y="76326"/>
                  </a:lnTo>
                </a:path>
                <a:path w="8950325" h="1576070">
                  <a:moveTo>
                    <a:pt x="826262" y="1575562"/>
                  </a:moveTo>
                  <a:lnTo>
                    <a:pt x="826262" y="1531620"/>
                  </a:lnTo>
                </a:path>
                <a:path w="8950325" h="1576070">
                  <a:moveTo>
                    <a:pt x="826262" y="1434719"/>
                  </a:moveTo>
                  <a:lnTo>
                    <a:pt x="826262" y="1337945"/>
                  </a:lnTo>
                </a:path>
                <a:path w="8950325" h="1576070">
                  <a:moveTo>
                    <a:pt x="826262" y="1240408"/>
                  </a:moveTo>
                  <a:lnTo>
                    <a:pt x="826262" y="1143508"/>
                  </a:lnTo>
                </a:path>
                <a:path w="8950325" h="1576070">
                  <a:moveTo>
                    <a:pt x="826262" y="1046733"/>
                  </a:moveTo>
                  <a:lnTo>
                    <a:pt x="826262" y="949197"/>
                  </a:lnTo>
                </a:path>
                <a:path w="8950325" h="1576070">
                  <a:moveTo>
                    <a:pt x="826262" y="852296"/>
                  </a:moveTo>
                  <a:lnTo>
                    <a:pt x="826262" y="755522"/>
                  </a:lnTo>
                </a:path>
                <a:path w="8950325" h="1576070">
                  <a:moveTo>
                    <a:pt x="826262" y="657987"/>
                  </a:moveTo>
                  <a:lnTo>
                    <a:pt x="826262" y="561086"/>
                  </a:lnTo>
                </a:path>
                <a:path w="8950325" h="1576070">
                  <a:moveTo>
                    <a:pt x="826262" y="464312"/>
                  </a:moveTo>
                  <a:lnTo>
                    <a:pt x="826262" y="366775"/>
                  </a:lnTo>
                </a:path>
                <a:path w="8950325" h="1576070">
                  <a:moveTo>
                    <a:pt x="826262" y="269875"/>
                  </a:moveTo>
                  <a:lnTo>
                    <a:pt x="826262" y="173100"/>
                  </a:lnTo>
                </a:path>
                <a:path w="8950325" h="1576070">
                  <a:moveTo>
                    <a:pt x="826262" y="76326"/>
                  </a:moveTo>
                  <a:lnTo>
                    <a:pt x="826262" y="0"/>
                  </a:lnTo>
                </a:path>
                <a:path w="8950325" h="1576070">
                  <a:moveTo>
                    <a:pt x="923035" y="1531620"/>
                  </a:moveTo>
                  <a:lnTo>
                    <a:pt x="923035" y="1434719"/>
                  </a:lnTo>
                </a:path>
                <a:path w="8950325" h="1576070">
                  <a:moveTo>
                    <a:pt x="923035" y="1337945"/>
                  </a:moveTo>
                  <a:lnTo>
                    <a:pt x="923035" y="1240408"/>
                  </a:lnTo>
                </a:path>
                <a:path w="8950325" h="1576070">
                  <a:moveTo>
                    <a:pt x="923035" y="1143508"/>
                  </a:moveTo>
                  <a:lnTo>
                    <a:pt x="923035" y="1046733"/>
                  </a:lnTo>
                </a:path>
                <a:path w="8950325" h="1576070">
                  <a:moveTo>
                    <a:pt x="923035" y="949197"/>
                  </a:moveTo>
                  <a:lnTo>
                    <a:pt x="923035" y="852296"/>
                  </a:lnTo>
                </a:path>
                <a:path w="8950325" h="1576070">
                  <a:moveTo>
                    <a:pt x="923035" y="755522"/>
                  </a:moveTo>
                  <a:lnTo>
                    <a:pt x="923035" y="657987"/>
                  </a:lnTo>
                </a:path>
                <a:path w="8950325" h="1576070">
                  <a:moveTo>
                    <a:pt x="923035" y="561086"/>
                  </a:moveTo>
                  <a:lnTo>
                    <a:pt x="923035" y="464312"/>
                  </a:lnTo>
                </a:path>
                <a:path w="8950325" h="1576070">
                  <a:moveTo>
                    <a:pt x="923035" y="366775"/>
                  </a:moveTo>
                  <a:lnTo>
                    <a:pt x="923035" y="269875"/>
                  </a:lnTo>
                </a:path>
                <a:path w="8950325" h="1576070">
                  <a:moveTo>
                    <a:pt x="923035" y="173100"/>
                  </a:moveTo>
                  <a:lnTo>
                    <a:pt x="923035" y="76326"/>
                  </a:lnTo>
                </a:path>
                <a:path w="8950325" h="1576070">
                  <a:moveTo>
                    <a:pt x="1019809" y="1575562"/>
                  </a:moveTo>
                  <a:lnTo>
                    <a:pt x="1019809" y="1531620"/>
                  </a:lnTo>
                </a:path>
                <a:path w="8950325" h="1576070">
                  <a:moveTo>
                    <a:pt x="1019809" y="1434719"/>
                  </a:moveTo>
                  <a:lnTo>
                    <a:pt x="1019809" y="1337945"/>
                  </a:lnTo>
                </a:path>
                <a:path w="8950325" h="1576070">
                  <a:moveTo>
                    <a:pt x="1019809" y="1240408"/>
                  </a:moveTo>
                  <a:lnTo>
                    <a:pt x="1019809" y="1143508"/>
                  </a:lnTo>
                </a:path>
                <a:path w="8950325" h="1576070">
                  <a:moveTo>
                    <a:pt x="1019809" y="1046733"/>
                  </a:moveTo>
                  <a:lnTo>
                    <a:pt x="1019809" y="949197"/>
                  </a:lnTo>
                </a:path>
                <a:path w="8950325" h="1576070">
                  <a:moveTo>
                    <a:pt x="1019809" y="852296"/>
                  </a:moveTo>
                  <a:lnTo>
                    <a:pt x="1019809" y="755522"/>
                  </a:lnTo>
                </a:path>
                <a:path w="8950325" h="1576070">
                  <a:moveTo>
                    <a:pt x="1019809" y="657987"/>
                  </a:moveTo>
                  <a:lnTo>
                    <a:pt x="1019809" y="561086"/>
                  </a:lnTo>
                </a:path>
                <a:path w="8950325" h="1576070">
                  <a:moveTo>
                    <a:pt x="1019809" y="464312"/>
                  </a:moveTo>
                  <a:lnTo>
                    <a:pt x="1019809" y="366775"/>
                  </a:lnTo>
                </a:path>
                <a:path w="8950325" h="1576070">
                  <a:moveTo>
                    <a:pt x="1019809" y="269875"/>
                  </a:moveTo>
                  <a:lnTo>
                    <a:pt x="1019809" y="173100"/>
                  </a:lnTo>
                </a:path>
                <a:path w="8950325" h="1576070">
                  <a:moveTo>
                    <a:pt x="1019809" y="76326"/>
                  </a:moveTo>
                  <a:lnTo>
                    <a:pt x="1019809" y="0"/>
                  </a:lnTo>
                </a:path>
                <a:path w="8950325" h="1576070">
                  <a:moveTo>
                    <a:pt x="1117345" y="1531620"/>
                  </a:moveTo>
                  <a:lnTo>
                    <a:pt x="1117345" y="1434719"/>
                  </a:lnTo>
                </a:path>
                <a:path w="8950325" h="1576070">
                  <a:moveTo>
                    <a:pt x="1117345" y="1337945"/>
                  </a:moveTo>
                  <a:lnTo>
                    <a:pt x="1117345" y="1240408"/>
                  </a:lnTo>
                </a:path>
                <a:path w="8950325" h="1576070">
                  <a:moveTo>
                    <a:pt x="1117345" y="1143508"/>
                  </a:moveTo>
                  <a:lnTo>
                    <a:pt x="1117345" y="1046733"/>
                  </a:lnTo>
                </a:path>
                <a:path w="8950325" h="1576070">
                  <a:moveTo>
                    <a:pt x="1117345" y="949197"/>
                  </a:moveTo>
                  <a:lnTo>
                    <a:pt x="1117345" y="852296"/>
                  </a:lnTo>
                </a:path>
                <a:path w="8950325" h="1576070">
                  <a:moveTo>
                    <a:pt x="1117345" y="755522"/>
                  </a:moveTo>
                  <a:lnTo>
                    <a:pt x="1117345" y="657987"/>
                  </a:lnTo>
                </a:path>
                <a:path w="8950325" h="1576070">
                  <a:moveTo>
                    <a:pt x="1117345" y="561086"/>
                  </a:moveTo>
                  <a:lnTo>
                    <a:pt x="1117345" y="464312"/>
                  </a:lnTo>
                </a:path>
                <a:path w="8950325" h="1576070">
                  <a:moveTo>
                    <a:pt x="1117345" y="366775"/>
                  </a:moveTo>
                  <a:lnTo>
                    <a:pt x="1117345" y="269875"/>
                  </a:lnTo>
                </a:path>
                <a:path w="8950325" h="1576070">
                  <a:moveTo>
                    <a:pt x="1117345" y="173100"/>
                  </a:moveTo>
                  <a:lnTo>
                    <a:pt x="1117345" y="76326"/>
                  </a:lnTo>
                </a:path>
                <a:path w="8950325" h="1576070">
                  <a:moveTo>
                    <a:pt x="1214120" y="1575562"/>
                  </a:moveTo>
                  <a:lnTo>
                    <a:pt x="1214120" y="1531620"/>
                  </a:lnTo>
                </a:path>
                <a:path w="8950325" h="1576070">
                  <a:moveTo>
                    <a:pt x="1214120" y="1434719"/>
                  </a:moveTo>
                  <a:lnTo>
                    <a:pt x="1214120" y="1337945"/>
                  </a:lnTo>
                </a:path>
                <a:path w="8950325" h="1576070">
                  <a:moveTo>
                    <a:pt x="1214120" y="1240408"/>
                  </a:moveTo>
                  <a:lnTo>
                    <a:pt x="1214120" y="1143508"/>
                  </a:lnTo>
                </a:path>
                <a:path w="8950325" h="1576070">
                  <a:moveTo>
                    <a:pt x="1214120" y="1046733"/>
                  </a:moveTo>
                  <a:lnTo>
                    <a:pt x="1214120" y="949197"/>
                  </a:lnTo>
                </a:path>
                <a:path w="8950325" h="1576070">
                  <a:moveTo>
                    <a:pt x="1214120" y="852296"/>
                  </a:moveTo>
                  <a:lnTo>
                    <a:pt x="1214120" y="755522"/>
                  </a:lnTo>
                </a:path>
                <a:path w="8950325" h="1576070">
                  <a:moveTo>
                    <a:pt x="1214120" y="657987"/>
                  </a:moveTo>
                  <a:lnTo>
                    <a:pt x="1214120" y="561086"/>
                  </a:lnTo>
                </a:path>
                <a:path w="8950325" h="1576070">
                  <a:moveTo>
                    <a:pt x="1214120" y="464312"/>
                  </a:moveTo>
                  <a:lnTo>
                    <a:pt x="1214120" y="366775"/>
                  </a:lnTo>
                </a:path>
                <a:path w="8950325" h="1576070">
                  <a:moveTo>
                    <a:pt x="1214120" y="269875"/>
                  </a:moveTo>
                  <a:lnTo>
                    <a:pt x="1214120" y="173100"/>
                  </a:lnTo>
                </a:path>
                <a:path w="8950325" h="1576070">
                  <a:moveTo>
                    <a:pt x="1214120" y="76326"/>
                  </a:moveTo>
                  <a:lnTo>
                    <a:pt x="1214120" y="0"/>
                  </a:lnTo>
                </a:path>
                <a:path w="8950325" h="1576070">
                  <a:moveTo>
                    <a:pt x="1310894" y="1531620"/>
                  </a:moveTo>
                  <a:lnTo>
                    <a:pt x="1310894" y="1434719"/>
                  </a:lnTo>
                </a:path>
                <a:path w="8950325" h="1576070">
                  <a:moveTo>
                    <a:pt x="1310894" y="1337945"/>
                  </a:moveTo>
                  <a:lnTo>
                    <a:pt x="1310894" y="1240408"/>
                  </a:lnTo>
                </a:path>
                <a:path w="8950325" h="1576070">
                  <a:moveTo>
                    <a:pt x="1310894" y="1143508"/>
                  </a:moveTo>
                  <a:lnTo>
                    <a:pt x="1310894" y="1046733"/>
                  </a:lnTo>
                </a:path>
                <a:path w="8950325" h="1576070">
                  <a:moveTo>
                    <a:pt x="1310894" y="949197"/>
                  </a:moveTo>
                  <a:lnTo>
                    <a:pt x="1310894" y="852296"/>
                  </a:lnTo>
                </a:path>
                <a:path w="8950325" h="1576070">
                  <a:moveTo>
                    <a:pt x="1310894" y="755522"/>
                  </a:moveTo>
                  <a:lnTo>
                    <a:pt x="1310894" y="657987"/>
                  </a:lnTo>
                </a:path>
                <a:path w="8950325" h="1576070">
                  <a:moveTo>
                    <a:pt x="1310894" y="561086"/>
                  </a:moveTo>
                  <a:lnTo>
                    <a:pt x="1310894" y="464312"/>
                  </a:lnTo>
                </a:path>
                <a:path w="8950325" h="1576070">
                  <a:moveTo>
                    <a:pt x="1310894" y="366775"/>
                  </a:moveTo>
                  <a:lnTo>
                    <a:pt x="1310894" y="269875"/>
                  </a:lnTo>
                </a:path>
                <a:path w="8950325" h="1576070">
                  <a:moveTo>
                    <a:pt x="1310894" y="173100"/>
                  </a:moveTo>
                  <a:lnTo>
                    <a:pt x="1310894" y="76326"/>
                  </a:lnTo>
                </a:path>
                <a:path w="8950325" h="1576070">
                  <a:moveTo>
                    <a:pt x="1408303" y="1575562"/>
                  </a:moveTo>
                  <a:lnTo>
                    <a:pt x="1408303" y="1531620"/>
                  </a:lnTo>
                </a:path>
                <a:path w="8950325" h="1576070">
                  <a:moveTo>
                    <a:pt x="1408303" y="1434719"/>
                  </a:moveTo>
                  <a:lnTo>
                    <a:pt x="1408303" y="1337945"/>
                  </a:lnTo>
                </a:path>
                <a:path w="8950325" h="1576070">
                  <a:moveTo>
                    <a:pt x="1408303" y="1240408"/>
                  </a:moveTo>
                  <a:lnTo>
                    <a:pt x="1408303" y="1143508"/>
                  </a:lnTo>
                </a:path>
                <a:path w="8950325" h="1576070">
                  <a:moveTo>
                    <a:pt x="1408303" y="1046733"/>
                  </a:moveTo>
                  <a:lnTo>
                    <a:pt x="1408303" y="949197"/>
                  </a:lnTo>
                </a:path>
                <a:path w="8950325" h="1576070">
                  <a:moveTo>
                    <a:pt x="1408303" y="852296"/>
                  </a:moveTo>
                  <a:lnTo>
                    <a:pt x="1408303" y="755522"/>
                  </a:lnTo>
                </a:path>
                <a:path w="8950325" h="1576070">
                  <a:moveTo>
                    <a:pt x="1408303" y="657987"/>
                  </a:moveTo>
                  <a:lnTo>
                    <a:pt x="1408303" y="561086"/>
                  </a:lnTo>
                </a:path>
                <a:path w="8950325" h="1576070">
                  <a:moveTo>
                    <a:pt x="1408303" y="464312"/>
                  </a:moveTo>
                  <a:lnTo>
                    <a:pt x="1408303" y="366775"/>
                  </a:lnTo>
                </a:path>
                <a:path w="8950325" h="1576070">
                  <a:moveTo>
                    <a:pt x="1408303" y="269875"/>
                  </a:moveTo>
                  <a:lnTo>
                    <a:pt x="1408303" y="173100"/>
                  </a:lnTo>
                </a:path>
                <a:path w="8950325" h="1576070">
                  <a:moveTo>
                    <a:pt x="1408303" y="76326"/>
                  </a:moveTo>
                  <a:lnTo>
                    <a:pt x="1408303" y="0"/>
                  </a:lnTo>
                </a:path>
                <a:path w="8950325" h="1576070">
                  <a:moveTo>
                    <a:pt x="1505204" y="1531620"/>
                  </a:moveTo>
                  <a:lnTo>
                    <a:pt x="1505204" y="1434719"/>
                  </a:lnTo>
                </a:path>
                <a:path w="8950325" h="1576070">
                  <a:moveTo>
                    <a:pt x="1505204" y="1337945"/>
                  </a:moveTo>
                  <a:lnTo>
                    <a:pt x="1505204" y="1240408"/>
                  </a:lnTo>
                </a:path>
                <a:path w="8950325" h="1576070">
                  <a:moveTo>
                    <a:pt x="1505204" y="1143508"/>
                  </a:moveTo>
                  <a:lnTo>
                    <a:pt x="1505204" y="1046733"/>
                  </a:lnTo>
                </a:path>
                <a:path w="8950325" h="1576070">
                  <a:moveTo>
                    <a:pt x="1505204" y="949197"/>
                  </a:moveTo>
                  <a:lnTo>
                    <a:pt x="1505204" y="852296"/>
                  </a:lnTo>
                </a:path>
                <a:path w="8950325" h="1576070">
                  <a:moveTo>
                    <a:pt x="1505204" y="755522"/>
                  </a:moveTo>
                  <a:lnTo>
                    <a:pt x="1505204" y="657987"/>
                  </a:lnTo>
                </a:path>
                <a:path w="8950325" h="1576070">
                  <a:moveTo>
                    <a:pt x="1505204" y="561086"/>
                  </a:moveTo>
                  <a:lnTo>
                    <a:pt x="1505204" y="464312"/>
                  </a:lnTo>
                </a:path>
                <a:path w="8950325" h="1576070">
                  <a:moveTo>
                    <a:pt x="1505204" y="366775"/>
                  </a:moveTo>
                  <a:lnTo>
                    <a:pt x="1505204" y="269875"/>
                  </a:lnTo>
                </a:path>
                <a:path w="8950325" h="1576070">
                  <a:moveTo>
                    <a:pt x="1505204" y="173100"/>
                  </a:moveTo>
                  <a:lnTo>
                    <a:pt x="1505204" y="76326"/>
                  </a:lnTo>
                </a:path>
                <a:path w="8950325" h="1576070">
                  <a:moveTo>
                    <a:pt x="1601978" y="1575562"/>
                  </a:moveTo>
                  <a:lnTo>
                    <a:pt x="1601978" y="1531620"/>
                  </a:lnTo>
                </a:path>
                <a:path w="8950325" h="1576070">
                  <a:moveTo>
                    <a:pt x="1601978" y="1434719"/>
                  </a:moveTo>
                  <a:lnTo>
                    <a:pt x="1601978" y="1337945"/>
                  </a:lnTo>
                </a:path>
                <a:path w="8950325" h="1576070">
                  <a:moveTo>
                    <a:pt x="1601978" y="1240408"/>
                  </a:moveTo>
                  <a:lnTo>
                    <a:pt x="1601978" y="1143508"/>
                  </a:lnTo>
                </a:path>
                <a:path w="8950325" h="1576070">
                  <a:moveTo>
                    <a:pt x="1601978" y="1046733"/>
                  </a:moveTo>
                  <a:lnTo>
                    <a:pt x="1601978" y="949197"/>
                  </a:lnTo>
                </a:path>
                <a:path w="8950325" h="1576070">
                  <a:moveTo>
                    <a:pt x="1601978" y="852296"/>
                  </a:moveTo>
                  <a:lnTo>
                    <a:pt x="1601978" y="755522"/>
                  </a:lnTo>
                </a:path>
                <a:path w="8950325" h="1576070">
                  <a:moveTo>
                    <a:pt x="1601978" y="657987"/>
                  </a:moveTo>
                  <a:lnTo>
                    <a:pt x="1601978" y="561086"/>
                  </a:lnTo>
                </a:path>
                <a:path w="8950325" h="1576070">
                  <a:moveTo>
                    <a:pt x="1601978" y="464312"/>
                  </a:moveTo>
                  <a:lnTo>
                    <a:pt x="1601978" y="366775"/>
                  </a:lnTo>
                </a:path>
                <a:path w="8950325" h="1576070">
                  <a:moveTo>
                    <a:pt x="1601978" y="269875"/>
                  </a:moveTo>
                  <a:lnTo>
                    <a:pt x="1601978" y="173100"/>
                  </a:lnTo>
                </a:path>
                <a:path w="8950325" h="1576070">
                  <a:moveTo>
                    <a:pt x="1601978" y="76326"/>
                  </a:moveTo>
                  <a:lnTo>
                    <a:pt x="1601978" y="0"/>
                  </a:lnTo>
                </a:path>
                <a:path w="8950325" h="1576070">
                  <a:moveTo>
                    <a:pt x="1699387" y="1531620"/>
                  </a:moveTo>
                  <a:lnTo>
                    <a:pt x="1699387" y="1434719"/>
                  </a:lnTo>
                </a:path>
                <a:path w="8950325" h="1576070">
                  <a:moveTo>
                    <a:pt x="1699387" y="1337945"/>
                  </a:moveTo>
                  <a:lnTo>
                    <a:pt x="1699387" y="1240408"/>
                  </a:lnTo>
                </a:path>
                <a:path w="8950325" h="1576070">
                  <a:moveTo>
                    <a:pt x="1699387" y="1143508"/>
                  </a:moveTo>
                  <a:lnTo>
                    <a:pt x="1699387" y="1046733"/>
                  </a:lnTo>
                </a:path>
                <a:path w="8950325" h="1576070">
                  <a:moveTo>
                    <a:pt x="1699387" y="949197"/>
                  </a:moveTo>
                  <a:lnTo>
                    <a:pt x="1699387" y="852296"/>
                  </a:lnTo>
                </a:path>
                <a:path w="8950325" h="1576070">
                  <a:moveTo>
                    <a:pt x="1699387" y="755522"/>
                  </a:moveTo>
                  <a:lnTo>
                    <a:pt x="1699387" y="657987"/>
                  </a:lnTo>
                </a:path>
                <a:path w="8950325" h="1576070">
                  <a:moveTo>
                    <a:pt x="1699387" y="561086"/>
                  </a:moveTo>
                  <a:lnTo>
                    <a:pt x="1699387" y="464312"/>
                  </a:lnTo>
                </a:path>
                <a:path w="8950325" h="1576070">
                  <a:moveTo>
                    <a:pt x="1699387" y="366775"/>
                  </a:moveTo>
                  <a:lnTo>
                    <a:pt x="1699387" y="269875"/>
                  </a:lnTo>
                </a:path>
                <a:path w="8950325" h="1576070">
                  <a:moveTo>
                    <a:pt x="1699387" y="173100"/>
                  </a:moveTo>
                  <a:lnTo>
                    <a:pt x="1699387" y="76326"/>
                  </a:lnTo>
                </a:path>
                <a:path w="8950325" h="1576070">
                  <a:moveTo>
                    <a:pt x="1796160" y="1575562"/>
                  </a:moveTo>
                  <a:lnTo>
                    <a:pt x="1796160" y="1531620"/>
                  </a:lnTo>
                </a:path>
                <a:path w="8950325" h="1576070">
                  <a:moveTo>
                    <a:pt x="1796160" y="1434719"/>
                  </a:moveTo>
                  <a:lnTo>
                    <a:pt x="1796160" y="1337945"/>
                  </a:lnTo>
                </a:path>
                <a:path w="8950325" h="1576070">
                  <a:moveTo>
                    <a:pt x="1796160" y="1240408"/>
                  </a:moveTo>
                  <a:lnTo>
                    <a:pt x="1796160" y="1143508"/>
                  </a:lnTo>
                </a:path>
                <a:path w="8950325" h="1576070">
                  <a:moveTo>
                    <a:pt x="1796160" y="1046733"/>
                  </a:moveTo>
                  <a:lnTo>
                    <a:pt x="1796160" y="949197"/>
                  </a:lnTo>
                </a:path>
                <a:path w="8950325" h="1576070">
                  <a:moveTo>
                    <a:pt x="1796160" y="852296"/>
                  </a:moveTo>
                  <a:lnTo>
                    <a:pt x="1796160" y="755522"/>
                  </a:lnTo>
                </a:path>
                <a:path w="8950325" h="1576070">
                  <a:moveTo>
                    <a:pt x="1796160" y="657987"/>
                  </a:moveTo>
                  <a:lnTo>
                    <a:pt x="1796160" y="561086"/>
                  </a:lnTo>
                </a:path>
                <a:path w="8950325" h="1576070">
                  <a:moveTo>
                    <a:pt x="1796160" y="464312"/>
                  </a:moveTo>
                  <a:lnTo>
                    <a:pt x="1796160" y="366775"/>
                  </a:lnTo>
                </a:path>
                <a:path w="8950325" h="1576070">
                  <a:moveTo>
                    <a:pt x="1796160" y="269875"/>
                  </a:moveTo>
                  <a:lnTo>
                    <a:pt x="1796160" y="173100"/>
                  </a:lnTo>
                </a:path>
                <a:path w="8950325" h="1576070">
                  <a:moveTo>
                    <a:pt x="1796160" y="76326"/>
                  </a:moveTo>
                  <a:lnTo>
                    <a:pt x="1796160" y="0"/>
                  </a:lnTo>
                </a:path>
                <a:path w="8950325" h="1576070">
                  <a:moveTo>
                    <a:pt x="1892934" y="1531620"/>
                  </a:moveTo>
                  <a:lnTo>
                    <a:pt x="1892934" y="1434719"/>
                  </a:lnTo>
                </a:path>
                <a:path w="8950325" h="1576070">
                  <a:moveTo>
                    <a:pt x="1892934" y="1337945"/>
                  </a:moveTo>
                  <a:lnTo>
                    <a:pt x="1892934" y="1240408"/>
                  </a:lnTo>
                </a:path>
                <a:path w="8950325" h="1576070">
                  <a:moveTo>
                    <a:pt x="1892934" y="1143508"/>
                  </a:moveTo>
                  <a:lnTo>
                    <a:pt x="1892934" y="1046733"/>
                  </a:lnTo>
                </a:path>
                <a:path w="8950325" h="1576070">
                  <a:moveTo>
                    <a:pt x="1892934" y="949197"/>
                  </a:moveTo>
                  <a:lnTo>
                    <a:pt x="1892934" y="852296"/>
                  </a:lnTo>
                </a:path>
                <a:path w="8950325" h="1576070">
                  <a:moveTo>
                    <a:pt x="1892934" y="755522"/>
                  </a:moveTo>
                  <a:lnTo>
                    <a:pt x="1892934" y="657987"/>
                  </a:lnTo>
                </a:path>
                <a:path w="8950325" h="1576070">
                  <a:moveTo>
                    <a:pt x="1892934" y="561086"/>
                  </a:moveTo>
                  <a:lnTo>
                    <a:pt x="1892934" y="464312"/>
                  </a:lnTo>
                </a:path>
                <a:path w="8950325" h="1576070">
                  <a:moveTo>
                    <a:pt x="1892934" y="366775"/>
                  </a:moveTo>
                  <a:lnTo>
                    <a:pt x="1892934" y="269875"/>
                  </a:lnTo>
                </a:path>
                <a:path w="8950325" h="1576070">
                  <a:moveTo>
                    <a:pt x="1892934" y="173100"/>
                  </a:moveTo>
                  <a:lnTo>
                    <a:pt x="1892934" y="76326"/>
                  </a:lnTo>
                </a:path>
                <a:path w="8950325" h="1576070">
                  <a:moveTo>
                    <a:pt x="1989708" y="1575562"/>
                  </a:moveTo>
                  <a:lnTo>
                    <a:pt x="1989708" y="1531620"/>
                  </a:lnTo>
                </a:path>
                <a:path w="8950325" h="1576070">
                  <a:moveTo>
                    <a:pt x="1989708" y="1434719"/>
                  </a:moveTo>
                  <a:lnTo>
                    <a:pt x="1989708" y="1337945"/>
                  </a:lnTo>
                </a:path>
                <a:path w="8950325" h="1576070">
                  <a:moveTo>
                    <a:pt x="1989708" y="1240408"/>
                  </a:moveTo>
                  <a:lnTo>
                    <a:pt x="1989708" y="1143508"/>
                  </a:lnTo>
                </a:path>
                <a:path w="8950325" h="1576070">
                  <a:moveTo>
                    <a:pt x="1989708" y="1046733"/>
                  </a:moveTo>
                  <a:lnTo>
                    <a:pt x="1989708" y="949197"/>
                  </a:lnTo>
                </a:path>
                <a:path w="8950325" h="1576070">
                  <a:moveTo>
                    <a:pt x="1989708" y="852296"/>
                  </a:moveTo>
                  <a:lnTo>
                    <a:pt x="1989708" y="755522"/>
                  </a:lnTo>
                </a:path>
                <a:path w="8950325" h="1576070">
                  <a:moveTo>
                    <a:pt x="1989708" y="657987"/>
                  </a:moveTo>
                  <a:lnTo>
                    <a:pt x="1989708" y="561086"/>
                  </a:lnTo>
                </a:path>
                <a:path w="8950325" h="1576070">
                  <a:moveTo>
                    <a:pt x="1989708" y="464312"/>
                  </a:moveTo>
                  <a:lnTo>
                    <a:pt x="1989708" y="366775"/>
                  </a:lnTo>
                </a:path>
                <a:path w="8950325" h="1576070">
                  <a:moveTo>
                    <a:pt x="1989708" y="269875"/>
                  </a:moveTo>
                  <a:lnTo>
                    <a:pt x="1989708" y="173100"/>
                  </a:lnTo>
                </a:path>
                <a:path w="8950325" h="1576070">
                  <a:moveTo>
                    <a:pt x="1989708" y="76326"/>
                  </a:moveTo>
                  <a:lnTo>
                    <a:pt x="1989708" y="0"/>
                  </a:lnTo>
                </a:path>
                <a:path w="8950325" h="1576070">
                  <a:moveTo>
                    <a:pt x="2087245" y="1531620"/>
                  </a:moveTo>
                  <a:lnTo>
                    <a:pt x="2087245" y="1434719"/>
                  </a:lnTo>
                </a:path>
                <a:path w="8950325" h="1576070">
                  <a:moveTo>
                    <a:pt x="2087245" y="1337945"/>
                  </a:moveTo>
                  <a:lnTo>
                    <a:pt x="2087245" y="1240408"/>
                  </a:lnTo>
                </a:path>
                <a:path w="8950325" h="1576070">
                  <a:moveTo>
                    <a:pt x="2087245" y="1143508"/>
                  </a:moveTo>
                  <a:lnTo>
                    <a:pt x="2087245" y="1046733"/>
                  </a:lnTo>
                </a:path>
                <a:path w="8950325" h="1576070">
                  <a:moveTo>
                    <a:pt x="2087245" y="949197"/>
                  </a:moveTo>
                  <a:lnTo>
                    <a:pt x="2087245" y="852296"/>
                  </a:lnTo>
                </a:path>
                <a:path w="8950325" h="1576070">
                  <a:moveTo>
                    <a:pt x="2087245" y="755522"/>
                  </a:moveTo>
                  <a:lnTo>
                    <a:pt x="2087245" y="657987"/>
                  </a:lnTo>
                </a:path>
                <a:path w="8950325" h="1576070">
                  <a:moveTo>
                    <a:pt x="2087245" y="561086"/>
                  </a:moveTo>
                  <a:lnTo>
                    <a:pt x="2087245" y="464312"/>
                  </a:lnTo>
                </a:path>
                <a:path w="8950325" h="1576070">
                  <a:moveTo>
                    <a:pt x="2087245" y="366775"/>
                  </a:moveTo>
                  <a:lnTo>
                    <a:pt x="2087245" y="269875"/>
                  </a:lnTo>
                </a:path>
                <a:path w="8950325" h="1576070">
                  <a:moveTo>
                    <a:pt x="2087245" y="173100"/>
                  </a:moveTo>
                  <a:lnTo>
                    <a:pt x="2087245" y="76326"/>
                  </a:lnTo>
                </a:path>
                <a:path w="8950325" h="1576070">
                  <a:moveTo>
                    <a:pt x="2184019" y="1575562"/>
                  </a:moveTo>
                  <a:lnTo>
                    <a:pt x="2184019" y="1531620"/>
                  </a:lnTo>
                </a:path>
                <a:path w="8950325" h="1576070">
                  <a:moveTo>
                    <a:pt x="2184019" y="1434719"/>
                  </a:moveTo>
                  <a:lnTo>
                    <a:pt x="2184019" y="1337945"/>
                  </a:lnTo>
                </a:path>
                <a:path w="8950325" h="1576070">
                  <a:moveTo>
                    <a:pt x="2184019" y="1240408"/>
                  </a:moveTo>
                  <a:lnTo>
                    <a:pt x="2184019" y="1143508"/>
                  </a:lnTo>
                </a:path>
                <a:path w="8950325" h="1576070">
                  <a:moveTo>
                    <a:pt x="2184019" y="1046733"/>
                  </a:moveTo>
                  <a:lnTo>
                    <a:pt x="2184019" y="949197"/>
                  </a:lnTo>
                </a:path>
                <a:path w="8950325" h="1576070">
                  <a:moveTo>
                    <a:pt x="2184019" y="852296"/>
                  </a:moveTo>
                  <a:lnTo>
                    <a:pt x="2184019" y="755522"/>
                  </a:lnTo>
                </a:path>
                <a:path w="8950325" h="1576070">
                  <a:moveTo>
                    <a:pt x="2184019" y="657987"/>
                  </a:moveTo>
                  <a:lnTo>
                    <a:pt x="2184019" y="561086"/>
                  </a:lnTo>
                </a:path>
                <a:path w="8950325" h="1576070">
                  <a:moveTo>
                    <a:pt x="2184019" y="464312"/>
                  </a:moveTo>
                  <a:lnTo>
                    <a:pt x="2184019" y="366775"/>
                  </a:lnTo>
                </a:path>
                <a:path w="8950325" h="1576070">
                  <a:moveTo>
                    <a:pt x="2184019" y="269875"/>
                  </a:moveTo>
                  <a:lnTo>
                    <a:pt x="2184019" y="173100"/>
                  </a:lnTo>
                </a:path>
                <a:path w="8950325" h="1576070">
                  <a:moveTo>
                    <a:pt x="2184019" y="76326"/>
                  </a:moveTo>
                  <a:lnTo>
                    <a:pt x="2184019" y="0"/>
                  </a:lnTo>
                </a:path>
                <a:path w="8950325" h="1576070">
                  <a:moveTo>
                    <a:pt x="2280793" y="1531620"/>
                  </a:moveTo>
                  <a:lnTo>
                    <a:pt x="2280793" y="1434719"/>
                  </a:lnTo>
                </a:path>
                <a:path w="8950325" h="1576070">
                  <a:moveTo>
                    <a:pt x="2280793" y="1337945"/>
                  </a:moveTo>
                  <a:lnTo>
                    <a:pt x="2280793" y="1240408"/>
                  </a:lnTo>
                </a:path>
                <a:path w="8950325" h="1576070">
                  <a:moveTo>
                    <a:pt x="2280793" y="1143508"/>
                  </a:moveTo>
                  <a:lnTo>
                    <a:pt x="2280793" y="1046733"/>
                  </a:lnTo>
                </a:path>
                <a:path w="8950325" h="1576070">
                  <a:moveTo>
                    <a:pt x="2280793" y="949197"/>
                  </a:moveTo>
                  <a:lnTo>
                    <a:pt x="2280793" y="852296"/>
                  </a:lnTo>
                </a:path>
                <a:path w="8950325" h="1576070">
                  <a:moveTo>
                    <a:pt x="2280793" y="755522"/>
                  </a:moveTo>
                  <a:lnTo>
                    <a:pt x="2280793" y="657987"/>
                  </a:lnTo>
                </a:path>
                <a:path w="8950325" h="1576070">
                  <a:moveTo>
                    <a:pt x="2280793" y="561086"/>
                  </a:moveTo>
                  <a:lnTo>
                    <a:pt x="2280793" y="464312"/>
                  </a:lnTo>
                </a:path>
                <a:path w="8950325" h="1576070">
                  <a:moveTo>
                    <a:pt x="2280793" y="366775"/>
                  </a:moveTo>
                  <a:lnTo>
                    <a:pt x="2280793" y="269875"/>
                  </a:lnTo>
                </a:path>
                <a:path w="8950325" h="1576070">
                  <a:moveTo>
                    <a:pt x="2280793" y="173100"/>
                  </a:moveTo>
                  <a:lnTo>
                    <a:pt x="2280793" y="76326"/>
                  </a:lnTo>
                </a:path>
                <a:path w="8950325" h="1576070">
                  <a:moveTo>
                    <a:pt x="2378329" y="1575562"/>
                  </a:moveTo>
                  <a:lnTo>
                    <a:pt x="2378329" y="1531620"/>
                  </a:lnTo>
                </a:path>
                <a:path w="8950325" h="1576070">
                  <a:moveTo>
                    <a:pt x="2378329" y="1434719"/>
                  </a:moveTo>
                  <a:lnTo>
                    <a:pt x="2378329" y="1337945"/>
                  </a:lnTo>
                </a:path>
                <a:path w="8950325" h="1576070">
                  <a:moveTo>
                    <a:pt x="2378329" y="1240408"/>
                  </a:moveTo>
                  <a:lnTo>
                    <a:pt x="2378329" y="1143508"/>
                  </a:lnTo>
                </a:path>
                <a:path w="8950325" h="1576070">
                  <a:moveTo>
                    <a:pt x="2378329" y="1046733"/>
                  </a:moveTo>
                  <a:lnTo>
                    <a:pt x="2378329" y="949197"/>
                  </a:lnTo>
                </a:path>
                <a:path w="8950325" h="1576070">
                  <a:moveTo>
                    <a:pt x="2378329" y="852296"/>
                  </a:moveTo>
                  <a:lnTo>
                    <a:pt x="2378329" y="755522"/>
                  </a:lnTo>
                </a:path>
                <a:path w="8950325" h="1576070">
                  <a:moveTo>
                    <a:pt x="2378329" y="657987"/>
                  </a:moveTo>
                  <a:lnTo>
                    <a:pt x="2378329" y="561086"/>
                  </a:lnTo>
                </a:path>
                <a:path w="8950325" h="1576070">
                  <a:moveTo>
                    <a:pt x="2378329" y="464312"/>
                  </a:moveTo>
                  <a:lnTo>
                    <a:pt x="2378329" y="366775"/>
                  </a:lnTo>
                </a:path>
                <a:path w="8950325" h="1576070">
                  <a:moveTo>
                    <a:pt x="2378329" y="269875"/>
                  </a:moveTo>
                  <a:lnTo>
                    <a:pt x="2378329" y="173100"/>
                  </a:lnTo>
                </a:path>
                <a:path w="8950325" h="1576070">
                  <a:moveTo>
                    <a:pt x="2378329" y="76326"/>
                  </a:moveTo>
                  <a:lnTo>
                    <a:pt x="2378329" y="0"/>
                  </a:lnTo>
                </a:path>
                <a:path w="8950325" h="1576070">
                  <a:moveTo>
                    <a:pt x="2475103" y="1531620"/>
                  </a:moveTo>
                  <a:lnTo>
                    <a:pt x="2475103" y="1434719"/>
                  </a:lnTo>
                </a:path>
                <a:path w="8950325" h="1576070">
                  <a:moveTo>
                    <a:pt x="2475103" y="1337945"/>
                  </a:moveTo>
                  <a:lnTo>
                    <a:pt x="2475103" y="1240408"/>
                  </a:lnTo>
                </a:path>
                <a:path w="8950325" h="1576070">
                  <a:moveTo>
                    <a:pt x="2475103" y="1143508"/>
                  </a:moveTo>
                  <a:lnTo>
                    <a:pt x="2475103" y="1046733"/>
                  </a:lnTo>
                </a:path>
                <a:path w="8950325" h="1576070">
                  <a:moveTo>
                    <a:pt x="2475103" y="949197"/>
                  </a:moveTo>
                  <a:lnTo>
                    <a:pt x="2475103" y="852296"/>
                  </a:lnTo>
                </a:path>
                <a:path w="8950325" h="1576070">
                  <a:moveTo>
                    <a:pt x="2475103" y="755522"/>
                  </a:moveTo>
                  <a:lnTo>
                    <a:pt x="2475103" y="657987"/>
                  </a:lnTo>
                </a:path>
                <a:path w="8950325" h="1576070">
                  <a:moveTo>
                    <a:pt x="2475103" y="561086"/>
                  </a:moveTo>
                  <a:lnTo>
                    <a:pt x="2475103" y="464312"/>
                  </a:lnTo>
                </a:path>
                <a:path w="8950325" h="1576070">
                  <a:moveTo>
                    <a:pt x="2475103" y="366775"/>
                  </a:moveTo>
                  <a:lnTo>
                    <a:pt x="2475103" y="269875"/>
                  </a:lnTo>
                </a:path>
                <a:path w="8950325" h="1576070">
                  <a:moveTo>
                    <a:pt x="2475103" y="173100"/>
                  </a:moveTo>
                  <a:lnTo>
                    <a:pt x="2475103" y="76326"/>
                  </a:lnTo>
                </a:path>
                <a:path w="8950325" h="1576070">
                  <a:moveTo>
                    <a:pt x="2571877" y="1575562"/>
                  </a:moveTo>
                  <a:lnTo>
                    <a:pt x="2571877" y="1531620"/>
                  </a:lnTo>
                </a:path>
                <a:path w="8950325" h="1576070">
                  <a:moveTo>
                    <a:pt x="2571877" y="1434719"/>
                  </a:moveTo>
                  <a:lnTo>
                    <a:pt x="2571877" y="1337945"/>
                  </a:lnTo>
                </a:path>
                <a:path w="8950325" h="1576070">
                  <a:moveTo>
                    <a:pt x="2571877" y="1240408"/>
                  </a:moveTo>
                  <a:lnTo>
                    <a:pt x="2571877" y="1143508"/>
                  </a:lnTo>
                </a:path>
                <a:path w="8950325" h="1576070">
                  <a:moveTo>
                    <a:pt x="2571877" y="1046733"/>
                  </a:moveTo>
                  <a:lnTo>
                    <a:pt x="2571877" y="949197"/>
                  </a:lnTo>
                </a:path>
                <a:path w="8950325" h="1576070">
                  <a:moveTo>
                    <a:pt x="2571877" y="852296"/>
                  </a:moveTo>
                  <a:lnTo>
                    <a:pt x="2571877" y="755522"/>
                  </a:lnTo>
                </a:path>
                <a:path w="8950325" h="1576070">
                  <a:moveTo>
                    <a:pt x="2571877" y="657987"/>
                  </a:moveTo>
                  <a:lnTo>
                    <a:pt x="2571877" y="561086"/>
                  </a:lnTo>
                </a:path>
                <a:path w="8950325" h="1576070">
                  <a:moveTo>
                    <a:pt x="2571877" y="464312"/>
                  </a:moveTo>
                  <a:lnTo>
                    <a:pt x="2571877" y="366775"/>
                  </a:lnTo>
                </a:path>
                <a:path w="8950325" h="1576070">
                  <a:moveTo>
                    <a:pt x="2571877" y="269875"/>
                  </a:moveTo>
                  <a:lnTo>
                    <a:pt x="2571877" y="173100"/>
                  </a:lnTo>
                </a:path>
                <a:path w="8950325" h="1576070">
                  <a:moveTo>
                    <a:pt x="2571877" y="76326"/>
                  </a:moveTo>
                  <a:lnTo>
                    <a:pt x="2571877" y="0"/>
                  </a:lnTo>
                </a:path>
                <a:path w="8950325" h="1576070">
                  <a:moveTo>
                    <a:pt x="2669413" y="1531620"/>
                  </a:moveTo>
                  <a:lnTo>
                    <a:pt x="2669413" y="1434719"/>
                  </a:lnTo>
                </a:path>
                <a:path w="8950325" h="1576070">
                  <a:moveTo>
                    <a:pt x="2669413" y="1337945"/>
                  </a:moveTo>
                  <a:lnTo>
                    <a:pt x="2669413" y="1240408"/>
                  </a:lnTo>
                </a:path>
                <a:path w="8950325" h="1576070">
                  <a:moveTo>
                    <a:pt x="2669413" y="1143508"/>
                  </a:moveTo>
                  <a:lnTo>
                    <a:pt x="2669413" y="1046733"/>
                  </a:lnTo>
                </a:path>
                <a:path w="8950325" h="1576070">
                  <a:moveTo>
                    <a:pt x="2669413" y="949197"/>
                  </a:moveTo>
                  <a:lnTo>
                    <a:pt x="2669413" y="852296"/>
                  </a:lnTo>
                </a:path>
                <a:path w="8950325" h="1576070">
                  <a:moveTo>
                    <a:pt x="2669413" y="755522"/>
                  </a:moveTo>
                  <a:lnTo>
                    <a:pt x="2669413" y="657987"/>
                  </a:lnTo>
                </a:path>
                <a:path w="8950325" h="1576070">
                  <a:moveTo>
                    <a:pt x="2669413" y="561086"/>
                  </a:moveTo>
                  <a:lnTo>
                    <a:pt x="2669413" y="464312"/>
                  </a:lnTo>
                </a:path>
                <a:path w="8950325" h="1576070">
                  <a:moveTo>
                    <a:pt x="2669413" y="366775"/>
                  </a:moveTo>
                  <a:lnTo>
                    <a:pt x="2669413" y="269875"/>
                  </a:lnTo>
                </a:path>
                <a:path w="8950325" h="1576070">
                  <a:moveTo>
                    <a:pt x="2669413" y="173100"/>
                  </a:moveTo>
                  <a:lnTo>
                    <a:pt x="2669413" y="76326"/>
                  </a:lnTo>
                </a:path>
                <a:path w="8950325" h="1576070">
                  <a:moveTo>
                    <a:pt x="2766187" y="1575562"/>
                  </a:moveTo>
                  <a:lnTo>
                    <a:pt x="2766187" y="1531620"/>
                  </a:lnTo>
                </a:path>
                <a:path w="8950325" h="1576070">
                  <a:moveTo>
                    <a:pt x="2766187" y="1434719"/>
                  </a:moveTo>
                  <a:lnTo>
                    <a:pt x="2766187" y="1337945"/>
                  </a:lnTo>
                </a:path>
                <a:path w="8950325" h="1576070">
                  <a:moveTo>
                    <a:pt x="2766187" y="1240408"/>
                  </a:moveTo>
                  <a:lnTo>
                    <a:pt x="2766187" y="1143508"/>
                  </a:lnTo>
                </a:path>
                <a:path w="8950325" h="1576070">
                  <a:moveTo>
                    <a:pt x="2766187" y="1046733"/>
                  </a:moveTo>
                  <a:lnTo>
                    <a:pt x="2766187" y="949197"/>
                  </a:lnTo>
                </a:path>
                <a:path w="8950325" h="1576070">
                  <a:moveTo>
                    <a:pt x="2766187" y="852296"/>
                  </a:moveTo>
                  <a:lnTo>
                    <a:pt x="2766187" y="755522"/>
                  </a:lnTo>
                </a:path>
                <a:path w="8950325" h="1576070">
                  <a:moveTo>
                    <a:pt x="2766187" y="657987"/>
                  </a:moveTo>
                  <a:lnTo>
                    <a:pt x="2766187" y="561086"/>
                  </a:lnTo>
                </a:path>
                <a:path w="8950325" h="1576070">
                  <a:moveTo>
                    <a:pt x="2766187" y="464312"/>
                  </a:moveTo>
                  <a:lnTo>
                    <a:pt x="2766187" y="366775"/>
                  </a:lnTo>
                </a:path>
                <a:path w="8950325" h="1576070">
                  <a:moveTo>
                    <a:pt x="2766187" y="269875"/>
                  </a:moveTo>
                  <a:lnTo>
                    <a:pt x="2766187" y="173100"/>
                  </a:lnTo>
                </a:path>
                <a:path w="8950325" h="1576070">
                  <a:moveTo>
                    <a:pt x="2766187" y="76326"/>
                  </a:moveTo>
                  <a:lnTo>
                    <a:pt x="2766187" y="0"/>
                  </a:lnTo>
                </a:path>
                <a:path w="8950325" h="1576070">
                  <a:moveTo>
                    <a:pt x="2862960" y="1531620"/>
                  </a:moveTo>
                  <a:lnTo>
                    <a:pt x="2862960" y="1434719"/>
                  </a:lnTo>
                </a:path>
                <a:path w="8950325" h="1576070">
                  <a:moveTo>
                    <a:pt x="2862960" y="1337945"/>
                  </a:moveTo>
                  <a:lnTo>
                    <a:pt x="2862960" y="1240408"/>
                  </a:lnTo>
                </a:path>
                <a:path w="8950325" h="1576070">
                  <a:moveTo>
                    <a:pt x="2862960" y="1143508"/>
                  </a:moveTo>
                  <a:lnTo>
                    <a:pt x="2862960" y="1046733"/>
                  </a:lnTo>
                </a:path>
                <a:path w="8950325" h="1576070">
                  <a:moveTo>
                    <a:pt x="2862960" y="949197"/>
                  </a:moveTo>
                  <a:lnTo>
                    <a:pt x="2862960" y="852296"/>
                  </a:lnTo>
                </a:path>
                <a:path w="8950325" h="1576070">
                  <a:moveTo>
                    <a:pt x="2862960" y="755522"/>
                  </a:moveTo>
                  <a:lnTo>
                    <a:pt x="2862960" y="657987"/>
                  </a:lnTo>
                </a:path>
                <a:path w="8950325" h="1576070">
                  <a:moveTo>
                    <a:pt x="2862960" y="561086"/>
                  </a:moveTo>
                  <a:lnTo>
                    <a:pt x="2862960" y="464312"/>
                  </a:lnTo>
                </a:path>
                <a:path w="8950325" h="1576070">
                  <a:moveTo>
                    <a:pt x="2862960" y="366775"/>
                  </a:moveTo>
                  <a:lnTo>
                    <a:pt x="2862960" y="269875"/>
                  </a:lnTo>
                </a:path>
                <a:path w="8950325" h="1576070">
                  <a:moveTo>
                    <a:pt x="2862960" y="173100"/>
                  </a:moveTo>
                  <a:lnTo>
                    <a:pt x="2862960" y="76326"/>
                  </a:lnTo>
                </a:path>
                <a:path w="8950325" h="1576070">
                  <a:moveTo>
                    <a:pt x="2959735" y="1575562"/>
                  </a:moveTo>
                  <a:lnTo>
                    <a:pt x="2959735" y="1531620"/>
                  </a:lnTo>
                </a:path>
                <a:path w="8950325" h="1576070">
                  <a:moveTo>
                    <a:pt x="2959735" y="1434719"/>
                  </a:moveTo>
                  <a:lnTo>
                    <a:pt x="2959735" y="1337945"/>
                  </a:lnTo>
                </a:path>
                <a:path w="8950325" h="1576070">
                  <a:moveTo>
                    <a:pt x="2959735" y="1240408"/>
                  </a:moveTo>
                  <a:lnTo>
                    <a:pt x="2959735" y="1143508"/>
                  </a:lnTo>
                </a:path>
                <a:path w="8950325" h="1576070">
                  <a:moveTo>
                    <a:pt x="2959735" y="1046733"/>
                  </a:moveTo>
                  <a:lnTo>
                    <a:pt x="2959735" y="949197"/>
                  </a:lnTo>
                </a:path>
                <a:path w="8950325" h="1576070">
                  <a:moveTo>
                    <a:pt x="2959735" y="852296"/>
                  </a:moveTo>
                  <a:lnTo>
                    <a:pt x="2959735" y="755522"/>
                  </a:lnTo>
                </a:path>
                <a:path w="8950325" h="1576070">
                  <a:moveTo>
                    <a:pt x="2959735" y="657987"/>
                  </a:moveTo>
                  <a:lnTo>
                    <a:pt x="2959735" y="561086"/>
                  </a:lnTo>
                </a:path>
                <a:path w="8950325" h="1576070">
                  <a:moveTo>
                    <a:pt x="2959735" y="464312"/>
                  </a:moveTo>
                  <a:lnTo>
                    <a:pt x="2959735" y="366775"/>
                  </a:lnTo>
                </a:path>
                <a:path w="8950325" h="1576070">
                  <a:moveTo>
                    <a:pt x="2959735" y="269875"/>
                  </a:moveTo>
                  <a:lnTo>
                    <a:pt x="2959735" y="173100"/>
                  </a:lnTo>
                </a:path>
                <a:path w="8950325" h="1576070">
                  <a:moveTo>
                    <a:pt x="2959735" y="76326"/>
                  </a:moveTo>
                  <a:lnTo>
                    <a:pt x="2959735" y="0"/>
                  </a:lnTo>
                </a:path>
                <a:path w="8950325" h="1576070">
                  <a:moveTo>
                    <a:pt x="3057144" y="1531620"/>
                  </a:moveTo>
                  <a:lnTo>
                    <a:pt x="3057144" y="1434719"/>
                  </a:lnTo>
                </a:path>
                <a:path w="8950325" h="1576070">
                  <a:moveTo>
                    <a:pt x="3057144" y="1337945"/>
                  </a:moveTo>
                  <a:lnTo>
                    <a:pt x="3057144" y="1240408"/>
                  </a:lnTo>
                </a:path>
                <a:path w="8950325" h="1576070">
                  <a:moveTo>
                    <a:pt x="3057144" y="1143508"/>
                  </a:moveTo>
                  <a:lnTo>
                    <a:pt x="3057144" y="1046733"/>
                  </a:lnTo>
                </a:path>
                <a:path w="8950325" h="1576070">
                  <a:moveTo>
                    <a:pt x="3057144" y="949197"/>
                  </a:moveTo>
                  <a:lnTo>
                    <a:pt x="3057144" y="852296"/>
                  </a:lnTo>
                </a:path>
                <a:path w="8950325" h="1576070">
                  <a:moveTo>
                    <a:pt x="3057144" y="755522"/>
                  </a:moveTo>
                  <a:lnTo>
                    <a:pt x="3057144" y="657987"/>
                  </a:lnTo>
                </a:path>
                <a:path w="8950325" h="1576070">
                  <a:moveTo>
                    <a:pt x="3057144" y="561086"/>
                  </a:moveTo>
                  <a:lnTo>
                    <a:pt x="3057144" y="464312"/>
                  </a:lnTo>
                </a:path>
                <a:path w="8950325" h="1576070">
                  <a:moveTo>
                    <a:pt x="3057144" y="366775"/>
                  </a:moveTo>
                  <a:lnTo>
                    <a:pt x="3057144" y="269875"/>
                  </a:lnTo>
                </a:path>
                <a:path w="8950325" h="1576070">
                  <a:moveTo>
                    <a:pt x="3057144" y="173100"/>
                  </a:moveTo>
                  <a:lnTo>
                    <a:pt x="3057144" y="76326"/>
                  </a:lnTo>
                </a:path>
                <a:path w="8950325" h="1576070">
                  <a:moveTo>
                    <a:pt x="3153918" y="1575562"/>
                  </a:moveTo>
                  <a:lnTo>
                    <a:pt x="3153918" y="1531620"/>
                  </a:lnTo>
                </a:path>
                <a:path w="8950325" h="1576070">
                  <a:moveTo>
                    <a:pt x="3153918" y="1434719"/>
                  </a:moveTo>
                  <a:lnTo>
                    <a:pt x="3153918" y="1337945"/>
                  </a:lnTo>
                </a:path>
                <a:path w="8950325" h="1576070">
                  <a:moveTo>
                    <a:pt x="3153918" y="1240408"/>
                  </a:moveTo>
                  <a:lnTo>
                    <a:pt x="3153918" y="1143508"/>
                  </a:lnTo>
                </a:path>
                <a:path w="8950325" h="1576070">
                  <a:moveTo>
                    <a:pt x="3153918" y="1046733"/>
                  </a:moveTo>
                  <a:lnTo>
                    <a:pt x="3153918" y="949197"/>
                  </a:lnTo>
                </a:path>
                <a:path w="8950325" h="1576070">
                  <a:moveTo>
                    <a:pt x="3153918" y="852296"/>
                  </a:moveTo>
                  <a:lnTo>
                    <a:pt x="3153918" y="755522"/>
                  </a:lnTo>
                </a:path>
                <a:path w="8950325" h="1576070">
                  <a:moveTo>
                    <a:pt x="3153918" y="657987"/>
                  </a:moveTo>
                  <a:lnTo>
                    <a:pt x="3153918" y="561086"/>
                  </a:lnTo>
                </a:path>
                <a:path w="8950325" h="1576070">
                  <a:moveTo>
                    <a:pt x="3153918" y="464312"/>
                  </a:moveTo>
                  <a:lnTo>
                    <a:pt x="3153918" y="366775"/>
                  </a:lnTo>
                </a:path>
                <a:path w="8950325" h="1576070">
                  <a:moveTo>
                    <a:pt x="3153918" y="269875"/>
                  </a:moveTo>
                  <a:lnTo>
                    <a:pt x="3153918" y="173100"/>
                  </a:lnTo>
                </a:path>
                <a:path w="8950325" h="1576070">
                  <a:moveTo>
                    <a:pt x="3153918" y="76326"/>
                  </a:moveTo>
                  <a:lnTo>
                    <a:pt x="3153918" y="0"/>
                  </a:lnTo>
                </a:path>
                <a:path w="8950325" h="1576070">
                  <a:moveTo>
                    <a:pt x="3250692" y="1531620"/>
                  </a:moveTo>
                  <a:lnTo>
                    <a:pt x="3250692" y="1434719"/>
                  </a:lnTo>
                </a:path>
                <a:path w="8950325" h="1576070">
                  <a:moveTo>
                    <a:pt x="3250692" y="1337945"/>
                  </a:moveTo>
                  <a:lnTo>
                    <a:pt x="3250692" y="1240408"/>
                  </a:lnTo>
                </a:path>
                <a:path w="8950325" h="1576070">
                  <a:moveTo>
                    <a:pt x="3250692" y="1143508"/>
                  </a:moveTo>
                  <a:lnTo>
                    <a:pt x="3250692" y="1046733"/>
                  </a:lnTo>
                </a:path>
                <a:path w="8950325" h="1576070">
                  <a:moveTo>
                    <a:pt x="3250692" y="949197"/>
                  </a:moveTo>
                  <a:lnTo>
                    <a:pt x="3250692" y="852296"/>
                  </a:lnTo>
                </a:path>
                <a:path w="8950325" h="1576070">
                  <a:moveTo>
                    <a:pt x="3250692" y="755522"/>
                  </a:moveTo>
                  <a:lnTo>
                    <a:pt x="3250692" y="657987"/>
                  </a:lnTo>
                </a:path>
                <a:path w="8950325" h="1576070">
                  <a:moveTo>
                    <a:pt x="3250692" y="561086"/>
                  </a:moveTo>
                  <a:lnTo>
                    <a:pt x="3250692" y="464312"/>
                  </a:lnTo>
                </a:path>
                <a:path w="8950325" h="1576070">
                  <a:moveTo>
                    <a:pt x="3250692" y="366775"/>
                  </a:moveTo>
                  <a:lnTo>
                    <a:pt x="3250692" y="269875"/>
                  </a:lnTo>
                </a:path>
                <a:path w="8950325" h="1576070">
                  <a:moveTo>
                    <a:pt x="3250692" y="173100"/>
                  </a:moveTo>
                  <a:lnTo>
                    <a:pt x="3250692" y="76326"/>
                  </a:lnTo>
                </a:path>
                <a:path w="8950325" h="1576070">
                  <a:moveTo>
                    <a:pt x="3348228" y="1575562"/>
                  </a:moveTo>
                  <a:lnTo>
                    <a:pt x="3348228" y="1531620"/>
                  </a:lnTo>
                </a:path>
                <a:path w="8950325" h="1576070">
                  <a:moveTo>
                    <a:pt x="3348228" y="1434719"/>
                  </a:moveTo>
                  <a:lnTo>
                    <a:pt x="3348228" y="1337945"/>
                  </a:lnTo>
                </a:path>
                <a:path w="8950325" h="1576070">
                  <a:moveTo>
                    <a:pt x="3348228" y="1240408"/>
                  </a:moveTo>
                  <a:lnTo>
                    <a:pt x="3348228" y="1143508"/>
                  </a:lnTo>
                </a:path>
                <a:path w="8950325" h="1576070">
                  <a:moveTo>
                    <a:pt x="3348228" y="1046733"/>
                  </a:moveTo>
                  <a:lnTo>
                    <a:pt x="3348228" y="949197"/>
                  </a:lnTo>
                </a:path>
                <a:path w="8950325" h="1576070">
                  <a:moveTo>
                    <a:pt x="3348228" y="852296"/>
                  </a:moveTo>
                  <a:lnTo>
                    <a:pt x="3348228" y="755522"/>
                  </a:lnTo>
                </a:path>
                <a:path w="8950325" h="1576070">
                  <a:moveTo>
                    <a:pt x="3348228" y="657987"/>
                  </a:moveTo>
                  <a:lnTo>
                    <a:pt x="3348228" y="561086"/>
                  </a:lnTo>
                </a:path>
                <a:path w="8950325" h="1576070">
                  <a:moveTo>
                    <a:pt x="3348228" y="464312"/>
                  </a:moveTo>
                  <a:lnTo>
                    <a:pt x="3348228" y="366775"/>
                  </a:lnTo>
                </a:path>
                <a:path w="8950325" h="1576070">
                  <a:moveTo>
                    <a:pt x="3348228" y="269875"/>
                  </a:moveTo>
                  <a:lnTo>
                    <a:pt x="3348228" y="173100"/>
                  </a:lnTo>
                </a:path>
                <a:path w="8950325" h="1576070">
                  <a:moveTo>
                    <a:pt x="3348228" y="76326"/>
                  </a:moveTo>
                  <a:lnTo>
                    <a:pt x="3348228" y="0"/>
                  </a:lnTo>
                </a:path>
                <a:path w="8950325" h="1576070">
                  <a:moveTo>
                    <a:pt x="3445002" y="1531620"/>
                  </a:moveTo>
                  <a:lnTo>
                    <a:pt x="3445002" y="1434719"/>
                  </a:lnTo>
                </a:path>
                <a:path w="8950325" h="1576070">
                  <a:moveTo>
                    <a:pt x="3445002" y="1337945"/>
                  </a:moveTo>
                  <a:lnTo>
                    <a:pt x="3445002" y="1240408"/>
                  </a:lnTo>
                </a:path>
                <a:path w="8950325" h="1576070">
                  <a:moveTo>
                    <a:pt x="3445002" y="1143508"/>
                  </a:moveTo>
                  <a:lnTo>
                    <a:pt x="3445002" y="1046733"/>
                  </a:lnTo>
                </a:path>
                <a:path w="8950325" h="1576070">
                  <a:moveTo>
                    <a:pt x="3445002" y="949197"/>
                  </a:moveTo>
                  <a:lnTo>
                    <a:pt x="3445002" y="852296"/>
                  </a:lnTo>
                </a:path>
                <a:path w="8950325" h="1576070">
                  <a:moveTo>
                    <a:pt x="3445002" y="755522"/>
                  </a:moveTo>
                  <a:lnTo>
                    <a:pt x="3445002" y="657987"/>
                  </a:lnTo>
                </a:path>
                <a:path w="8950325" h="1576070">
                  <a:moveTo>
                    <a:pt x="3445002" y="561086"/>
                  </a:moveTo>
                  <a:lnTo>
                    <a:pt x="3445002" y="464312"/>
                  </a:lnTo>
                </a:path>
                <a:path w="8950325" h="1576070">
                  <a:moveTo>
                    <a:pt x="3445002" y="366775"/>
                  </a:moveTo>
                  <a:lnTo>
                    <a:pt x="3445002" y="269875"/>
                  </a:lnTo>
                </a:path>
                <a:path w="8950325" h="1576070">
                  <a:moveTo>
                    <a:pt x="3445002" y="173100"/>
                  </a:moveTo>
                  <a:lnTo>
                    <a:pt x="3445002" y="76326"/>
                  </a:lnTo>
                </a:path>
                <a:path w="8950325" h="1576070">
                  <a:moveTo>
                    <a:pt x="3541776" y="1575562"/>
                  </a:moveTo>
                  <a:lnTo>
                    <a:pt x="3541776" y="1531620"/>
                  </a:lnTo>
                </a:path>
                <a:path w="8950325" h="1576070">
                  <a:moveTo>
                    <a:pt x="3541776" y="1434719"/>
                  </a:moveTo>
                  <a:lnTo>
                    <a:pt x="3541776" y="1337945"/>
                  </a:lnTo>
                </a:path>
                <a:path w="8950325" h="1576070">
                  <a:moveTo>
                    <a:pt x="3541776" y="1240408"/>
                  </a:moveTo>
                  <a:lnTo>
                    <a:pt x="3541776" y="1143508"/>
                  </a:lnTo>
                </a:path>
                <a:path w="8950325" h="1576070">
                  <a:moveTo>
                    <a:pt x="3541776" y="1046733"/>
                  </a:moveTo>
                  <a:lnTo>
                    <a:pt x="3541776" y="949197"/>
                  </a:lnTo>
                </a:path>
                <a:path w="8950325" h="1576070">
                  <a:moveTo>
                    <a:pt x="3541776" y="852296"/>
                  </a:moveTo>
                  <a:lnTo>
                    <a:pt x="3541776" y="755522"/>
                  </a:lnTo>
                </a:path>
                <a:path w="8950325" h="1576070">
                  <a:moveTo>
                    <a:pt x="3541776" y="657987"/>
                  </a:moveTo>
                  <a:lnTo>
                    <a:pt x="3541776" y="561086"/>
                  </a:lnTo>
                </a:path>
                <a:path w="8950325" h="1576070">
                  <a:moveTo>
                    <a:pt x="3541776" y="464312"/>
                  </a:moveTo>
                  <a:lnTo>
                    <a:pt x="3541776" y="366775"/>
                  </a:lnTo>
                </a:path>
                <a:path w="8950325" h="1576070">
                  <a:moveTo>
                    <a:pt x="3541776" y="269875"/>
                  </a:moveTo>
                  <a:lnTo>
                    <a:pt x="3541776" y="173100"/>
                  </a:lnTo>
                </a:path>
                <a:path w="8950325" h="1576070">
                  <a:moveTo>
                    <a:pt x="3541776" y="76326"/>
                  </a:moveTo>
                  <a:lnTo>
                    <a:pt x="3541776" y="0"/>
                  </a:lnTo>
                </a:path>
                <a:path w="8950325" h="1576070">
                  <a:moveTo>
                    <a:pt x="0" y="0"/>
                  </a:moveTo>
                  <a:lnTo>
                    <a:pt x="3599053" y="0"/>
                  </a:lnTo>
                  <a:lnTo>
                    <a:pt x="3599053" y="1575562"/>
                  </a:lnTo>
                  <a:lnTo>
                    <a:pt x="0" y="1575562"/>
                  </a:lnTo>
                  <a:lnTo>
                    <a:pt x="0" y="0"/>
                  </a:lnTo>
                </a:path>
                <a:path w="8950325" h="1576070">
                  <a:moveTo>
                    <a:pt x="8582152" y="535431"/>
                  </a:moveTo>
                  <a:lnTo>
                    <a:pt x="8950198" y="311785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4" name="object 144" descr=""/>
            <p:cNvSpPr/>
            <p:nvPr/>
          </p:nvSpPr>
          <p:spPr>
            <a:xfrm>
              <a:off x="11142599" y="6607682"/>
              <a:ext cx="474980" cy="307340"/>
            </a:xfrm>
            <a:custGeom>
              <a:avLst/>
              <a:gdLst/>
              <a:ahLst/>
              <a:cxnLst/>
              <a:rect l="l" t="t" r="r" b="b"/>
              <a:pathLst>
                <a:path w="474979" h="307340">
                  <a:moveTo>
                    <a:pt x="161925" y="252730"/>
                  </a:moveTo>
                  <a:lnTo>
                    <a:pt x="129171" y="241300"/>
                  </a:lnTo>
                  <a:lnTo>
                    <a:pt x="121894" y="238772"/>
                  </a:lnTo>
                  <a:lnTo>
                    <a:pt x="89154" y="227330"/>
                  </a:lnTo>
                  <a:lnTo>
                    <a:pt x="99402" y="196850"/>
                  </a:lnTo>
                  <a:lnTo>
                    <a:pt x="98361" y="190500"/>
                  </a:lnTo>
                  <a:lnTo>
                    <a:pt x="82677" y="166509"/>
                  </a:lnTo>
                  <a:lnTo>
                    <a:pt x="82677" y="208280"/>
                  </a:lnTo>
                  <a:lnTo>
                    <a:pt x="81788" y="212090"/>
                  </a:lnTo>
                  <a:lnTo>
                    <a:pt x="64135" y="229870"/>
                  </a:lnTo>
                  <a:lnTo>
                    <a:pt x="50419" y="238772"/>
                  </a:lnTo>
                  <a:lnTo>
                    <a:pt x="23749" y="194322"/>
                  </a:lnTo>
                  <a:lnTo>
                    <a:pt x="39243" y="185420"/>
                  </a:lnTo>
                  <a:lnTo>
                    <a:pt x="43561" y="182880"/>
                  </a:lnTo>
                  <a:lnTo>
                    <a:pt x="47371" y="180340"/>
                  </a:lnTo>
                  <a:lnTo>
                    <a:pt x="50800" y="179070"/>
                  </a:lnTo>
                  <a:lnTo>
                    <a:pt x="54102" y="177800"/>
                  </a:lnTo>
                  <a:lnTo>
                    <a:pt x="63881" y="177800"/>
                  </a:lnTo>
                  <a:lnTo>
                    <a:pt x="67056" y="179070"/>
                  </a:lnTo>
                  <a:lnTo>
                    <a:pt x="69850" y="180340"/>
                  </a:lnTo>
                  <a:lnTo>
                    <a:pt x="72771" y="182880"/>
                  </a:lnTo>
                  <a:lnTo>
                    <a:pt x="75184" y="185420"/>
                  </a:lnTo>
                  <a:lnTo>
                    <a:pt x="77216" y="189230"/>
                  </a:lnTo>
                  <a:lnTo>
                    <a:pt x="79629" y="193040"/>
                  </a:lnTo>
                  <a:lnTo>
                    <a:pt x="81280" y="196850"/>
                  </a:lnTo>
                  <a:lnTo>
                    <a:pt x="82550" y="203200"/>
                  </a:lnTo>
                  <a:lnTo>
                    <a:pt x="82677" y="208280"/>
                  </a:lnTo>
                  <a:lnTo>
                    <a:pt x="82677" y="166509"/>
                  </a:lnTo>
                  <a:lnTo>
                    <a:pt x="80010" y="165100"/>
                  </a:lnTo>
                  <a:lnTo>
                    <a:pt x="75057" y="161290"/>
                  </a:lnTo>
                  <a:lnTo>
                    <a:pt x="69723" y="160020"/>
                  </a:lnTo>
                  <a:lnTo>
                    <a:pt x="58293" y="160020"/>
                  </a:lnTo>
                  <a:lnTo>
                    <a:pt x="52959" y="161290"/>
                  </a:lnTo>
                  <a:lnTo>
                    <a:pt x="48006" y="162572"/>
                  </a:lnTo>
                  <a:lnTo>
                    <a:pt x="42926" y="165100"/>
                  </a:lnTo>
                  <a:lnTo>
                    <a:pt x="37084" y="167640"/>
                  </a:lnTo>
                  <a:lnTo>
                    <a:pt x="0" y="190500"/>
                  </a:lnTo>
                  <a:lnTo>
                    <a:pt x="70739" y="307340"/>
                  </a:lnTo>
                  <a:lnTo>
                    <a:pt x="86360" y="298450"/>
                  </a:lnTo>
                  <a:lnTo>
                    <a:pt x="58293" y="251472"/>
                  </a:lnTo>
                  <a:lnTo>
                    <a:pt x="76073" y="241300"/>
                  </a:lnTo>
                  <a:lnTo>
                    <a:pt x="141605" y="265430"/>
                  </a:lnTo>
                  <a:lnTo>
                    <a:pt x="161925" y="252730"/>
                  </a:lnTo>
                  <a:close/>
                </a:path>
                <a:path w="474979" h="307340">
                  <a:moveTo>
                    <a:pt x="225412" y="196850"/>
                  </a:moveTo>
                  <a:lnTo>
                    <a:pt x="225310" y="193040"/>
                  </a:lnTo>
                  <a:lnTo>
                    <a:pt x="225209" y="189230"/>
                  </a:lnTo>
                  <a:lnTo>
                    <a:pt x="223266" y="181622"/>
                  </a:lnTo>
                  <a:lnTo>
                    <a:pt x="219583" y="173990"/>
                  </a:lnTo>
                  <a:lnTo>
                    <a:pt x="218859" y="172720"/>
                  </a:lnTo>
                  <a:lnTo>
                    <a:pt x="215265" y="166370"/>
                  </a:lnTo>
                  <a:lnTo>
                    <a:pt x="209931" y="161290"/>
                  </a:lnTo>
                  <a:lnTo>
                    <a:pt x="209677" y="161239"/>
                  </a:lnTo>
                  <a:lnTo>
                    <a:pt x="209677" y="198120"/>
                  </a:lnTo>
                  <a:lnTo>
                    <a:pt x="208026" y="204470"/>
                  </a:lnTo>
                  <a:lnTo>
                    <a:pt x="206502" y="210820"/>
                  </a:lnTo>
                  <a:lnTo>
                    <a:pt x="202311" y="217170"/>
                  </a:lnTo>
                  <a:lnTo>
                    <a:pt x="195707" y="220980"/>
                  </a:lnTo>
                  <a:lnTo>
                    <a:pt x="189230" y="224790"/>
                  </a:lnTo>
                  <a:lnTo>
                    <a:pt x="182372" y="224790"/>
                  </a:lnTo>
                  <a:lnTo>
                    <a:pt x="175260" y="223520"/>
                  </a:lnTo>
                  <a:lnTo>
                    <a:pt x="152996" y="191770"/>
                  </a:lnTo>
                  <a:lnTo>
                    <a:pt x="152882" y="189230"/>
                  </a:lnTo>
                  <a:lnTo>
                    <a:pt x="152781" y="186690"/>
                  </a:lnTo>
                  <a:lnTo>
                    <a:pt x="154051" y="181622"/>
                  </a:lnTo>
                  <a:lnTo>
                    <a:pt x="156591" y="176530"/>
                  </a:lnTo>
                  <a:lnTo>
                    <a:pt x="161290" y="175272"/>
                  </a:lnTo>
                  <a:lnTo>
                    <a:pt x="165481" y="175272"/>
                  </a:lnTo>
                  <a:lnTo>
                    <a:pt x="172847" y="173990"/>
                  </a:lnTo>
                  <a:lnTo>
                    <a:pt x="175895" y="172720"/>
                  </a:lnTo>
                  <a:lnTo>
                    <a:pt x="185547" y="172720"/>
                  </a:lnTo>
                  <a:lnTo>
                    <a:pt x="204343" y="185420"/>
                  </a:lnTo>
                  <a:lnTo>
                    <a:pt x="208407" y="191770"/>
                  </a:lnTo>
                  <a:lnTo>
                    <a:pt x="209677" y="198120"/>
                  </a:lnTo>
                  <a:lnTo>
                    <a:pt x="209677" y="161239"/>
                  </a:lnTo>
                  <a:lnTo>
                    <a:pt x="203708" y="160020"/>
                  </a:lnTo>
                  <a:lnTo>
                    <a:pt x="199466" y="157480"/>
                  </a:lnTo>
                  <a:lnTo>
                    <a:pt x="197358" y="156222"/>
                  </a:lnTo>
                  <a:lnTo>
                    <a:pt x="189865" y="156222"/>
                  </a:lnTo>
                  <a:lnTo>
                    <a:pt x="181102" y="157480"/>
                  </a:lnTo>
                  <a:lnTo>
                    <a:pt x="180721" y="156222"/>
                  </a:lnTo>
                  <a:lnTo>
                    <a:pt x="184785" y="149872"/>
                  </a:lnTo>
                  <a:lnTo>
                    <a:pt x="186817" y="143522"/>
                  </a:lnTo>
                  <a:lnTo>
                    <a:pt x="186817" y="129540"/>
                  </a:lnTo>
                  <a:lnTo>
                    <a:pt x="172466" y="107975"/>
                  </a:lnTo>
                  <a:lnTo>
                    <a:pt x="172466" y="146050"/>
                  </a:lnTo>
                  <a:lnTo>
                    <a:pt x="171577" y="152400"/>
                  </a:lnTo>
                  <a:lnTo>
                    <a:pt x="169037" y="157480"/>
                  </a:lnTo>
                  <a:lnTo>
                    <a:pt x="165735" y="158750"/>
                  </a:lnTo>
                  <a:lnTo>
                    <a:pt x="161925" y="160020"/>
                  </a:lnTo>
                  <a:lnTo>
                    <a:pt x="150114" y="160020"/>
                  </a:lnTo>
                  <a:lnTo>
                    <a:pt x="142875" y="161290"/>
                  </a:lnTo>
                  <a:lnTo>
                    <a:pt x="126492" y="149872"/>
                  </a:lnTo>
                  <a:lnTo>
                    <a:pt x="123190" y="144780"/>
                  </a:lnTo>
                  <a:lnTo>
                    <a:pt x="122428" y="139700"/>
                  </a:lnTo>
                  <a:lnTo>
                    <a:pt x="124206" y="134620"/>
                  </a:lnTo>
                  <a:lnTo>
                    <a:pt x="125984" y="128270"/>
                  </a:lnTo>
                  <a:lnTo>
                    <a:pt x="129794" y="124472"/>
                  </a:lnTo>
                  <a:lnTo>
                    <a:pt x="135509" y="120650"/>
                  </a:lnTo>
                  <a:lnTo>
                    <a:pt x="141732" y="116840"/>
                  </a:lnTo>
                  <a:lnTo>
                    <a:pt x="147701" y="115570"/>
                  </a:lnTo>
                  <a:lnTo>
                    <a:pt x="153416" y="116840"/>
                  </a:lnTo>
                  <a:lnTo>
                    <a:pt x="172466" y="146050"/>
                  </a:lnTo>
                  <a:lnTo>
                    <a:pt x="172466" y="107975"/>
                  </a:lnTo>
                  <a:lnTo>
                    <a:pt x="166357" y="104140"/>
                  </a:lnTo>
                  <a:lnTo>
                    <a:pt x="159385" y="102870"/>
                  </a:lnTo>
                  <a:lnTo>
                    <a:pt x="151955" y="101600"/>
                  </a:lnTo>
                  <a:lnTo>
                    <a:pt x="144348" y="102870"/>
                  </a:lnTo>
                  <a:lnTo>
                    <a:pt x="111506" y="127000"/>
                  </a:lnTo>
                  <a:lnTo>
                    <a:pt x="106883" y="140970"/>
                  </a:lnTo>
                  <a:lnTo>
                    <a:pt x="106908" y="147320"/>
                  </a:lnTo>
                  <a:lnTo>
                    <a:pt x="136652" y="177800"/>
                  </a:lnTo>
                  <a:lnTo>
                    <a:pt x="144780" y="177800"/>
                  </a:lnTo>
                  <a:lnTo>
                    <a:pt x="140208" y="185420"/>
                  </a:lnTo>
                  <a:lnTo>
                    <a:pt x="137795" y="191770"/>
                  </a:lnTo>
                  <a:lnTo>
                    <a:pt x="137668" y="199390"/>
                  </a:lnTo>
                  <a:lnTo>
                    <a:pt x="137541" y="203200"/>
                  </a:lnTo>
                  <a:lnTo>
                    <a:pt x="158242" y="236220"/>
                  </a:lnTo>
                  <a:lnTo>
                    <a:pt x="173609" y="240030"/>
                  </a:lnTo>
                  <a:lnTo>
                    <a:pt x="179197" y="240030"/>
                  </a:lnTo>
                  <a:lnTo>
                    <a:pt x="216128" y="220980"/>
                  </a:lnTo>
                  <a:lnTo>
                    <a:pt x="223901" y="205740"/>
                  </a:lnTo>
                  <a:lnTo>
                    <a:pt x="225412" y="196850"/>
                  </a:lnTo>
                  <a:close/>
                </a:path>
                <a:path w="474979" h="307340">
                  <a:moveTo>
                    <a:pt x="308229" y="148590"/>
                  </a:moveTo>
                  <a:lnTo>
                    <a:pt x="307124" y="137172"/>
                  </a:lnTo>
                  <a:lnTo>
                    <a:pt x="303631" y="125730"/>
                  </a:lnTo>
                  <a:lnTo>
                    <a:pt x="297738" y="111772"/>
                  </a:lnTo>
                  <a:lnTo>
                    <a:pt x="291592" y="100495"/>
                  </a:lnTo>
                  <a:lnTo>
                    <a:pt x="291592" y="149872"/>
                  </a:lnTo>
                  <a:lnTo>
                    <a:pt x="291414" y="152400"/>
                  </a:lnTo>
                  <a:lnTo>
                    <a:pt x="291338" y="153670"/>
                  </a:lnTo>
                  <a:lnTo>
                    <a:pt x="289687" y="157480"/>
                  </a:lnTo>
                  <a:lnTo>
                    <a:pt x="288163" y="161290"/>
                  </a:lnTo>
                  <a:lnTo>
                    <a:pt x="285242" y="165100"/>
                  </a:lnTo>
                  <a:lnTo>
                    <a:pt x="280797" y="167640"/>
                  </a:lnTo>
                  <a:lnTo>
                    <a:pt x="276225" y="170180"/>
                  </a:lnTo>
                  <a:lnTo>
                    <a:pt x="271907" y="171450"/>
                  </a:lnTo>
                  <a:lnTo>
                    <a:pt x="263652" y="170180"/>
                  </a:lnTo>
                  <a:lnTo>
                    <a:pt x="259588" y="168922"/>
                  </a:lnTo>
                  <a:lnTo>
                    <a:pt x="255651" y="165100"/>
                  </a:lnTo>
                  <a:lnTo>
                    <a:pt x="251333" y="161290"/>
                  </a:lnTo>
                  <a:lnTo>
                    <a:pt x="247269" y="157480"/>
                  </a:lnTo>
                  <a:lnTo>
                    <a:pt x="239649" y="147320"/>
                  </a:lnTo>
                  <a:lnTo>
                    <a:pt x="235204" y="140970"/>
                  </a:lnTo>
                  <a:lnTo>
                    <a:pt x="230251" y="132080"/>
                  </a:lnTo>
                  <a:lnTo>
                    <a:pt x="225679" y="124472"/>
                  </a:lnTo>
                  <a:lnTo>
                    <a:pt x="221742" y="116840"/>
                  </a:lnTo>
                  <a:lnTo>
                    <a:pt x="215646" y="104140"/>
                  </a:lnTo>
                  <a:lnTo>
                    <a:pt x="213614" y="99072"/>
                  </a:lnTo>
                  <a:lnTo>
                    <a:pt x="212852" y="93980"/>
                  </a:lnTo>
                  <a:lnTo>
                    <a:pt x="211963" y="88900"/>
                  </a:lnTo>
                  <a:lnTo>
                    <a:pt x="231521" y="67322"/>
                  </a:lnTo>
                  <a:lnTo>
                    <a:pt x="239522" y="67322"/>
                  </a:lnTo>
                  <a:lnTo>
                    <a:pt x="264033" y="91440"/>
                  </a:lnTo>
                  <a:lnTo>
                    <a:pt x="268478" y="97790"/>
                  </a:lnTo>
                  <a:lnTo>
                    <a:pt x="288036" y="134620"/>
                  </a:lnTo>
                  <a:lnTo>
                    <a:pt x="290703" y="144780"/>
                  </a:lnTo>
                  <a:lnTo>
                    <a:pt x="291592" y="149872"/>
                  </a:lnTo>
                  <a:lnTo>
                    <a:pt x="291592" y="100495"/>
                  </a:lnTo>
                  <a:lnTo>
                    <a:pt x="289433" y="96520"/>
                  </a:lnTo>
                  <a:lnTo>
                    <a:pt x="280212" y="82550"/>
                  </a:lnTo>
                  <a:lnTo>
                    <a:pt x="271030" y="71120"/>
                  </a:lnTo>
                  <a:lnTo>
                    <a:pt x="267106" y="67322"/>
                  </a:lnTo>
                  <a:lnTo>
                    <a:pt x="261874" y="62230"/>
                  </a:lnTo>
                  <a:lnTo>
                    <a:pt x="252730" y="55880"/>
                  </a:lnTo>
                  <a:lnTo>
                    <a:pt x="243509" y="52070"/>
                  </a:lnTo>
                  <a:lnTo>
                    <a:pt x="234149" y="52070"/>
                  </a:lnTo>
                  <a:lnTo>
                    <a:pt x="200507" y="71120"/>
                  </a:lnTo>
                  <a:lnTo>
                    <a:pt x="195453" y="90170"/>
                  </a:lnTo>
                  <a:lnTo>
                    <a:pt x="196469" y="100330"/>
                  </a:lnTo>
                  <a:lnTo>
                    <a:pt x="214249" y="142240"/>
                  </a:lnTo>
                  <a:lnTo>
                    <a:pt x="241922" y="176530"/>
                  </a:lnTo>
                  <a:lnTo>
                    <a:pt x="269532" y="186690"/>
                  </a:lnTo>
                  <a:lnTo>
                    <a:pt x="279019" y="185420"/>
                  </a:lnTo>
                  <a:lnTo>
                    <a:pt x="306857" y="157480"/>
                  </a:lnTo>
                  <a:lnTo>
                    <a:pt x="308229" y="148590"/>
                  </a:lnTo>
                  <a:close/>
                </a:path>
                <a:path w="474979" h="307340">
                  <a:moveTo>
                    <a:pt x="394462" y="96520"/>
                  </a:moveTo>
                  <a:lnTo>
                    <a:pt x="393357" y="86372"/>
                  </a:lnTo>
                  <a:lnTo>
                    <a:pt x="389864" y="73672"/>
                  </a:lnTo>
                  <a:lnTo>
                    <a:pt x="383971" y="59690"/>
                  </a:lnTo>
                  <a:lnTo>
                    <a:pt x="377825" y="48412"/>
                  </a:lnTo>
                  <a:lnTo>
                    <a:pt x="377825" y="97790"/>
                  </a:lnTo>
                  <a:lnTo>
                    <a:pt x="377736" y="99072"/>
                  </a:lnTo>
                  <a:lnTo>
                    <a:pt x="377647" y="100330"/>
                  </a:lnTo>
                  <a:lnTo>
                    <a:pt x="377571" y="101600"/>
                  </a:lnTo>
                  <a:lnTo>
                    <a:pt x="375920" y="105422"/>
                  </a:lnTo>
                  <a:lnTo>
                    <a:pt x="358140" y="119380"/>
                  </a:lnTo>
                  <a:lnTo>
                    <a:pt x="349885" y="118122"/>
                  </a:lnTo>
                  <a:lnTo>
                    <a:pt x="345821" y="116840"/>
                  </a:lnTo>
                  <a:lnTo>
                    <a:pt x="341884" y="113030"/>
                  </a:lnTo>
                  <a:lnTo>
                    <a:pt x="337566" y="110490"/>
                  </a:lnTo>
                  <a:lnTo>
                    <a:pt x="333502" y="105422"/>
                  </a:lnTo>
                  <a:lnTo>
                    <a:pt x="325882" y="95250"/>
                  </a:lnTo>
                  <a:lnTo>
                    <a:pt x="321437" y="88900"/>
                  </a:lnTo>
                  <a:lnTo>
                    <a:pt x="316484" y="80022"/>
                  </a:lnTo>
                  <a:lnTo>
                    <a:pt x="311912" y="72390"/>
                  </a:lnTo>
                  <a:lnTo>
                    <a:pt x="307975" y="66040"/>
                  </a:lnTo>
                  <a:lnTo>
                    <a:pt x="301879" y="52070"/>
                  </a:lnTo>
                  <a:lnTo>
                    <a:pt x="299847" y="46990"/>
                  </a:lnTo>
                  <a:lnTo>
                    <a:pt x="299085" y="41922"/>
                  </a:lnTo>
                  <a:lnTo>
                    <a:pt x="298196" y="36830"/>
                  </a:lnTo>
                  <a:lnTo>
                    <a:pt x="298450" y="34290"/>
                  </a:lnTo>
                  <a:lnTo>
                    <a:pt x="298577" y="33020"/>
                  </a:lnTo>
                  <a:lnTo>
                    <a:pt x="300101" y="29222"/>
                  </a:lnTo>
                  <a:lnTo>
                    <a:pt x="301752" y="25400"/>
                  </a:lnTo>
                  <a:lnTo>
                    <a:pt x="304673" y="21590"/>
                  </a:lnTo>
                  <a:lnTo>
                    <a:pt x="309118" y="19050"/>
                  </a:lnTo>
                  <a:lnTo>
                    <a:pt x="313436" y="16522"/>
                  </a:lnTo>
                  <a:lnTo>
                    <a:pt x="317754" y="15240"/>
                  </a:lnTo>
                  <a:lnTo>
                    <a:pt x="321691" y="15240"/>
                  </a:lnTo>
                  <a:lnTo>
                    <a:pt x="329819" y="17780"/>
                  </a:lnTo>
                  <a:lnTo>
                    <a:pt x="337693" y="24130"/>
                  </a:lnTo>
                  <a:lnTo>
                    <a:pt x="341757" y="27940"/>
                  </a:lnTo>
                  <a:lnTo>
                    <a:pt x="345948" y="34290"/>
                  </a:lnTo>
                  <a:lnTo>
                    <a:pt x="350266" y="39370"/>
                  </a:lnTo>
                  <a:lnTo>
                    <a:pt x="354711" y="45720"/>
                  </a:lnTo>
                  <a:lnTo>
                    <a:pt x="359537" y="54622"/>
                  </a:lnTo>
                  <a:lnTo>
                    <a:pt x="364490" y="62230"/>
                  </a:lnTo>
                  <a:lnTo>
                    <a:pt x="368427" y="69850"/>
                  </a:lnTo>
                  <a:lnTo>
                    <a:pt x="374269" y="82550"/>
                  </a:lnTo>
                  <a:lnTo>
                    <a:pt x="376174" y="87630"/>
                  </a:lnTo>
                  <a:lnTo>
                    <a:pt x="376936" y="92722"/>
                  </a:lnTo>
                  <a:lnTo>
                    <a:pt x="377825" y="97790"/>
                  </a:lnTo>
                  <a:lnTo>
                    <a:pt x="377825" y="48412"/>
                  </a:lnTo>
                  <a:lnTo>
                    <a:pt x="353339" y="15240"/>
                  </a:lnTo>
                  <a:lnTo>
                    <a:pt x="329742" y="0"/>
                  </a:lnTo>
                  <a:lnTo>
                    <a:pt x="320382" y="0"/>
                  </a:lnTo>
                  <a:lnTo>
                    <a:pt x="286740" y="20320"/>
                  </a:lnTo>
                  <a:lnTo>
                    <a:pt x="281686" y="38100"/>
                  </a:lnTo>
                  <a:lnTo>
                    <a:pt x="282702" y="48272"/>
                  </a:lnTo>
                  <a:lnTo>
                    <a:pt x="300482" y="90170"/>
                  </a:lnTo>
                  <a:lnTo>
                    <a:pt x="328155" y="124472"/>
                  </a:lnTo>
                  <a:lnTo>
                    <a:pt x="346443" y="134620"/>
                  </a:lnTo>
                  <a:lnTo>
                    <a:pt x="355765" y="134620"/>
                  </a:lnTo>
                  <a:lnTo>
                    <a:pt x="389394" y="114300"/>
                  </a:lnTo>
                  <a:lnTo>
                    <a:pt x="393090" y="106680"/>
                  </a:lnTo>
                  <a:lnTo>
                    <a:pt x="394462" y="96520"/>
                  </a:lnTo>
                  <a:close/>
                </a:path>
                <a:path w="474979" h="307340">
                  <a:moveTo>
                    <a:pt x="474599" y="82677"/>
                  </a:moveTo>
                  <a:lnTo>
                    <a:pt x="461137" y="87757"/>
                  </a:lnTo>
                  <a:lnTo>
                    <a:pt x="464185" y="91440"/>
                  </a:lnTo>
                  <a:lnTo>
                    <a:pt x="474599" y="8267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5" name="object 145" descr=""/>
            <p:cNvSpPr/>
            <p:nvPr/>
          </p:nvSpPr>
          <p:spPr>
            <a:xfrm>
              <a:off x="11603735" y="669035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0" y="5080"/>
                  </a:moveTo>
                  <a:lnTo>
                    <a:pt x="3048" y="8763"/>
                  </a:lnTo>
                  <a:lnTo>
                    <a:pt x="13462" y="0"/>
                  </a:lnTo>
                  <a:lnTo>
                    <a:pt x="0" y="508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6" name="object 146" descr=""/>
            <p:cNvSpPr/>
            <p:nvPr/>
          </p:nvSpPr>
          <p:spPr>
            <a:xfrm>
              <a:off x="11166347" y="1620012"/>
              <a:ext cx="481330" cy="86995"/>
            </a:xfrm>
            <a:custGeom>
              <a:avLst/>
              <a:gdLst/>
              <a:ahLst/>
              <a:cxnLst/>
              <a:rect l="l" t="t" r="r" b="b"/>
              <a:pathLst>
                <a:path w="481329" h="86994">
                  <a:moveTo>
                    <a:pt x="0" y="86868"/>
                  </a:moveTo>
                  <a:lnTo>
                    <a:pt x="481329" y="0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7" name="object 147" descr=""/>
            <p:cNvSpPr/>
            <p:nvPr/>
          </p:nvSpPr>
          <p:spPr>
            <a:xfrm>
              <a:off x="11122152" y="1491868"/>
              <a:ext cx="539750" cy="200660"/>
            </a:xfrm>
            <a:custGeom>
              <a:avLst/>
              <a:gdLst/>
              <a:ahLst/>
              <a:cxnLst/>
              <a:rect l="l" t="t" r="r" b="b"/>
              <a:pathLst>
                <a:path w="539750" h="200660">
                  <a:moveTo>
                    <a:pt x="128651" y="181610"/>
                  </a:moveTo>
                  <a:lnTo>
                    <a:pt x="79705" y="139573"/>
                  </a:lnTo>
                  <a:lnTo>
                    <a:pt x="70104" y="131318"/>
                  </a:lnTo>
                  <a:lnTo>
                    <a:pt x="74777" y="128143"/>
                  </a:lnTo>
                  <a:lnTo>
                    <a:pt x="75526" y="127635"/>
                  </a:lnTo>
                  <a:lnTo>
                    <a:pt x="80568" y="123190"/>
                  </a:lnTo>
                  <a:lnTo>
                    <a:pt x="91782" y="98171"/>
                  </a:lnTo>
                  <a:lnTo>
                    <a:pt x="91897" y="95504"/>
                  </a:lnTo>
                  <a:lnTo>
                    <a:pt x="91948" y="93599"/>
                  </a:lnTo>
                  <a:lnTo>
                    <a:pt x="91401" y="88646"/>
                  </a:lnTo>
                  <a:lnTo>
                    <a:pt x="91351" y="88138"/>
                  </a:lnTo>
                  <a:lnTo>
                    <a:pt x="91262" y="87376"/>
                  </a:lnTo>
                  <a:lnTo>
                    <a:pt x="91186" y="86614"/>
                  </a:lnTo>
                  <a:lnTo>
                    <a:pt x="89916" y="79502"/>
                  </a:lnTo>
                  <a:lnTo>
                    <a:pt x="87553" y="73914"/>
                  </a:lnTo>
                  <a:lnTo>
                    <a:pt x="87287" y="73533"/>
                  </a:lnTo>
                  <a:lnTo>
                    <a:pt x="86868" y="73025"/>
                  </a:lnTo>
                  <a:lnTo>
                    <a:pt x="83947" y="69469"/>
                  </a:lnTo>
                  <a:lnTo>
                    <a:pt x="80264" y="65278"/>
                  </a:lnTo>
                  <a:lnTo>
                    <a:pt x="75819" y="61976"/>
                  </a:lnTo>
                  <a:lnTo>
                    <a:pt x="73393" y="60972"/>
                  </a:lnTo>
                  <a:lnTo>
                    <a:pt x="73393" y="100965"/>
                  </a:lnTo>
                  <a:lnTo>
                    <a:pt x="72390" y="106921"/>
                  </a:lnTo>
                  <a:lnTo>
                    <a:pt x="72199" y="107823"/>
                  </a:lnTo>
                  <a:lnTo>
                    <a:pt x="71221" y="110236"/>
                  </a:lnTo>
                  <a:lnTo>
                    <a:pt x="70764" y="111252"/>
                  </a:lnTo>
                  <a:lnTo>
                    <a:pt x="68707" y="114046"/>
                  </a:lnTo>
                  <a:lnTo>
                    <a:pt x="66294" y="117475"/>
                  </a:lnTo>
                  <a:lnTo>
                    <a:pt x="62941" y="120015"/>
                  </a:lnTo>
                  <a:lnTo>
                    <a:pt x="62814" y="120015"/>
                  </a:lnTo>
                  <a:lnTo>
                    <a:pt x="55245" y="123190"/>
                  </a:lnTo>
                  <a:lnTo>
                    <a:pt x="50673" y="124460"/>
                  </a:lnTo>
                  <a:lnTo>
                    <a:pt x="29718" y="128143"/>
                  </a:lnTo>
                  <a:lnTo>
                    <a:pt x="20739" y="77343"/>
                  </a:lnTo>
                  <a:lnTo>
                    <a:pt x="20701" y="77089"/>
                  </a:lnTo>
                  <a:lnTo>
                    <a:pt x="43561" y="73025"/>
                  </a:lnTo>
                  <a:lnTo>
                    <a:pt x="55499" y="73025"/>
                  </a:lnTo>
                  <a:lnTo>
                    <a:pt x="58039" y="73533"/>
                  </a:lnTo>
                  <a:lnTo>
                    <a:pt x="61125" y="74930"/>
                  </a:lnTo>
                  <a:lnTo>
                    <a:pt x="64135" y="76200"/>
                  </a:lnTo>
                  <a:lnTo>
                    <a:pt x="73113" y="94234"/>
                  </a:lnTo>
                  <a:lnTo>
                    <a:pt x="73240" y="94996"/>
                  </a:lnTo>
                  <a:lnTo>
                    <a:pt x="73317" y="95504"/>
                  </a:lnTo>
                  <a:lnTo>
                    <a:pt x="73393" y="100965"/>
                  </a:lnTo>
                  <a:lnTo>
                    <a:pt x="73393" y="60972"/>
                  </a:lnTo>
                  <a:lnTo>
                    <a:pt x="70612" y="59817"/>
                  </a:lnTo>
                  <a:lnTo>
                    <a:pt x="65278" y="57531"/>
                  </a:lnTo>
                  <a:lnTo>
                    <a:pt x="60528" y="56515"/>
                  </a:lnTo>
                  <a:lnTo>
                    <a:pt x="49276" y="56515"/>
                  </a:lnTo>
                  <a:lnTo>
                    <a:pt x="42672" y="57277"/>
                  </a:lnTo>
                  <a:lnTo>
                    <a:pt x="0" y="64770"/>
                  </a:lnTo>
                  <a:lnTo>
                    <a:pt x="23876" y="200152"/>
                  </a:lnTo>
                  <a:lnTo>
                    <a:pt x="41910" y="196977"/>
                  </a:lnTo>
                  <a:lnTo>
                    <a:pt x="32385" y="143129"/>
                  </a:lnTo>
                  <a:lnTo>
                    <a:pt x="52959" y="139573"/>
                  </a:lnTo>
                  <a:lnTo>
                    <a:pt x="105283" y="185801"/>
                  </a:lnTo>
                  <a:lnTo>
                    <a:pt x="128651" y="181610"/>
                  </a:lnTo>
                  <a:close/>
                </a:path>
                <a:path w="539750" h="200660">
                  <a:moveTo>
                    <a:pt x="211607" y="136779"/>
                  </a:moveTo>
                  <a:lnTo>
                    <a:pt x="211175" y="131318"/>
                  </a:lnTo>
                  <a:lnTo>
                    <a:pt x="211061" y="129794"/>
                  </a:lnTo>
                  <a:lnTo>
                    <a:pt x="210947" y="128270"/>
                  </a:lnTo>
                  <a:lnTo>
                    <a:pt x="209423" y="120015"/>
                  </a:lnTo>
                  <a:lnTo>
                    <a:pt x="206248" y="113538"/>
                  </a:lnTo>
                  <a:lnTo>
                    <a:pt x="201295" y="108966"/>
                  </a:lnTo>
                  <a:lnTo>
                    <a:pt x="200025" y="107823"/>
                  </a:lnTo>
                  <a:lnTo>
                    <a:pt x="196215" y="104394"/>
                  </a:lnTo>
                  <a:lnTo>
                    <a:pt x="193929" y="103238"/>
                  </a:lnTo>
                  <a:lnTo>
                    <a:pt x="193929" y="141097"/>
                  </a:lnTo>
                  <a:lnTo>
                    <a:pt x="192786" y="147828"/>
                  </a:lnTo>
                  <a:lnTo>
                    <a:pt x="185166" y="158496"/>
                  </a:lnTo>
                  <a:lnTo>
                    <a:pt x="179451" y="161925"/>
                  </a:lnTo>
                  <a:lnTo>
                    <a:pt x="171831" y="163322"/>
                  </a:lnTo>
                  <a:lnTo>
                    <a:pt x="164338" y="164592"/>
                  </a:lnTo>
                  <a:lnTo>
                    <a:pt x="157734" y="162941"/>
                  </a:lnTo>
                  <a:lnTo>
                    <a:pt x="151892" y="158496"/>
                  </a:lnTo>
                  <a:lnTo>
                    <a:pt x="145923" y="154051"/>
                  </a:lnTo>
                  <a:lnTo>
                    <a:pt x="142430" y="147828"/>
                  </a:lnTo>
                  <a:lnTo>
                    <a:pt x="141808" y="144754"/>
                  </a:lnTo>
                  <a:lnTo>
                    <a:pt x="140843" y="139573"/>
                  </a:lnTo>
                  <a:lnTo>
                    <a:pt x="139827" y="133350"/>
                  </a:lnTo>
                  <a:lnTo>
                    <a:pt x="139903" y="131318"/>
                  </a:lnTo>
                  <a:lnTo>
                    <a:pt x="139979" y="129794"/>
                  </a:lnTo>
                  <a:lnTo>
                    <a:pt x="140068" y="127635"/>
                  </a:lnTo>
                  <a:lnTo>
                    <a:pt x="141986" y="122174"/>
                  </a:lnTo>
                  <a:lnTo>
                    <a:pt x="143764" y="116840"/>
                  </a:lnTo>
                  <a:lnTo>
                    <a:pt x="146812" y="112014"/>
                  </a:lnTo>
                  <a:lnTo>
                    <a:pt x="151257" y="107823"/>
                  </a:lnTo>
                  <a:lnTo>
                    <a:pt x="155956" y="108966"/>
                  </a:lnTo>
                  <a:lnTo>
                    <a:pt x="160020" y="109855"/>
                  </a:lnTo>
                  <a:lnTo>
                    <a:pt x="192671" y="133350"/>
                  </a:lnTo>
                  <a:lnTo>
                    <a:pt x="193929" y="141097"/>
                  </a:lnTo>
                  <a:lnTo>
                    <a:pt x="193929" y="103238"/>
                  </a:lnTo>
                  <a:lnTo>
                    <a:pt x="189484" y="100965"/>
                  </a:lnTo>
                  <a:lnTo>
                    <a:pt x="180975" y="98679"/>
                  </a:lnTo>
                  <a:lnTo>
                    <a:pt x="180848" y="98171"/>
                  </a:lnTo>
                  <a:lnTo>
                    <a:pt x="184404" y="95504"/>
                  </a:lnTo>
                  <a:lnTo>
                    <a:pt x="186944" y="93599"/>
                  </a:lnTo>
                  <a:lnTo>
                    <a:pt x="191262" y="88138"/>
                  </a:lnTo>
                  <a:lnTo>
                    <a:pt x="193814" y="81153"/>
                  </a:lnTo>
                  <a:lnTo>
                    <a:pt x="196215" y="74930"/>
                  </a:lnTo>
                  <a:lnTo>
                    <a:pt x="196875" y="69469"/>
                  </a:lnTo>
                  <a:lnTo>
                    <a:pt x="178943" y="39103"/>
                  </a:lnTo>
                  <a:lnTo>
                    <a:pt x="178943" y="76454"/>
                  </a:lnTo>
                  <a:lnTo>
                    <a:pt x="177977" y="80899"/>
                  </a:lnTo>
                  <a:lnTo>
                    <a:pt x="176784" y="85725"/>
                  </a:lnTo>
                  <a:lnTo>
                    <a:pt x="173863" y="90551"/>
                  </a:lnTo>
                  <a:lnTo>
                    <a:pt x="169291" y="95504"/>
                  </a:lnTo>
                  <a:lnTo>
                    <a:pt x="165989" y="94996"/>
                  </a:lnTo>
                  <a:lnTo>
                    <a:pt x="132524" y="73914"/>
                  </a:lnTo>
                  <a:lnTo>
                    <a:pt x="131318" y="66675"/>
                  </a:lnTo>
                  <a:lnTo>
                    <a:pt x="132461" y="61976"/>
                  </a:lnTo>
                  <a:lnTo>
                    <a:pt x="158623" y="47498"/>
                  </a:lnTo>
                  <a:lnTo>
                    <a:pt x="164592" y="48514"/>
                  </a:lnTo>
                  <a:lnTo>
                    <a:pt x="169291" y="51816"/>
                  </a:lnTo>
                  <a:lnTo>
                    <a:pt x="174117" y="55118"/>
                  </a:lnTo>
                  <a:lnTo>
                    <a:pt x="177038" y="59817"/>
                  </a:lnTo>
                  <a:lnTo>
                    <a:pt x="177863" y="64770"/>
                  </a:lnTo>
                  <a:lnTo>
                    <a:pt x="178917" y="70688"/>
                  </a:lnTo>
                  <a:lnTo>
                    <a:pt x="178943" y="76454"/>
                  </a:lnTo>
                  <a:lnTo>
                    <a:pt x="178943" y="39103"/>
                  </a:lnTo>
                  <a:lnTo>
                    <a:pt x="173596" y="36614"/>
                  </a:lnTo>
                  <a:lnTo>
                    <a:pt x="166141" y="34823"/>
                  </a:lnTo>
                  <a:lnTo>
                    <a:pt x="157975" y="34378"/>
                  </a:lnTo>
                  <a:lnTo>
                    <a:pt x="149098" y="35306"/>
                  </a:lnTo>
                  <a:lnTo>
                    <a:pt x="117538" y="57023"/>
                  </a:lnTo>
                  <a:lnTo>
                    <a:pt x="114274" y="68707"/>
                  </a:lnTo>
                  <a:lnTo>
                    <a:pt x="114401" y="76200"/>
                  </a:lnTo>
                  <a:lnTo>
                    <a:pt x="139446" y="104648"/>
                  </a:lnTo>
                  <a:lnTo>
                    <a:pt x="139573" y="105283"/>
                  </a:lnTo>
                  <a:lnTo>
                    <a:pt x="121539" y="136779"/>
                  </a:lnTo>
                  <a:lnTo>
                    <a:pt x="122809" y="144145"/>
                  </a:lnTo>
                  <a:lnTo>
                    <a:pt x="123825" y="149733"/>
                  </a:lnTo>
                  <a:lnTo>
                    <a:pt x="125730" y="154813"/>
                  </a:lnTo>
                  <a:lnTo>
                    <a:pt x="128651" y="159512"/>
                  </a:lnTo>
                  <a:lnTo>
                    <a:pt x="131445" y="164211"/>
                  </a:lnTo>
                  <a:lnTo>
                    <a:pt x="161036" y="178054"/>
                  </a:lnTo>
                  <a:lnTo>
                    <a:pt x="167259" y="178054"/>
                  </a:lnTo>
                  <a:lnTo>
                    <a:pt x="198843" y="164592"/>
                  </a:lnTo>
                  <a:lnTo>
                    <a:pt x="203454" y="159512"/>
                  </a:lnTo>
                  <a:lnTo>
                    <a:pt x="207848" y="152349"/>
                  </a:lnTo>
                  <a:lnTo>
                    <a:pt x="210578" y="144754"/>
                  </a:lnTo>
                  <a:lnTo>
                    <a:pt x="211607" y="136779"/>
                  </a:lnTo>
                  <a:close/>
                </a:path>
                <a:path w="539750" h="200660">
                  <a:moveTo>
                    <a:pt x="306768" y="113017"/>
                  </a:moveTo>
                  <a:lnTo>
                    <a:pt x="300304" y="64516"/>
                  </a:lnTo>
                  <a:lnTo>
                    <a:pt x="289001" y="37071"/>
                  </a:lnTo>
                  <a:lnTo>
                    <a:pt x="289001" y="116713"/>
                  </a:lnTo>
                  <a:lnTo>
                    <a:pt x="288798" y="121539"/>
                  </a:lnTo>
                  <a:lnTo>
                    <a:pt x="265176" y="145034"/>
                  </a:lnTo>
                  <a:lnTo>
                    <a:pt x="260731" y="144526"/>
                  </a:lnTo>
                  <a:lnTo>
                    <a:pt x="240919" y="116713"/>
                  </a:lnTo>
                  <a:lnTo>
                    <a:pt x="239141" y="110490"/>
                  </a:lnTo>
                  <a:lnTo>
                    <a:pt x="237490" y="102616"/>
                  </a:lnTo>
                  <a:lnTo>
                    <a:pt x="234315" y="84328"/>
                  </a:lnTo>
                  <a:lnTo>
                    <a:pt x="233172" y="76327"/>
                  </a:lnTo>
                  <a:lnTo>
                    <a:pt x="232664" y="69088"/>
                  </a:lnTo>
                  <a:lnTo>
                    <a:pt x="232244" y="64516"/>
                  </a:lnTo>
                  <a:lnTo>
                    <a:pt x="232219" y="64223"/>
                  </a:lnTo>
                  <a:lnTo>
                    <a:pt x="232092" y="60198"/>
                  </a:lnTo>
                  <a:lnTo>
                    <a:pt x="232283" y="56007"/>
                  </a:lnTo>
                  <a:lnTo>
                    <a:pt x="255422" y="32473"/>
                  </a:lnTo>
                  <a:lnTo>
                    <a:pt x="256870" y="32473"/>
                  </a:lnTo>
                  <a:lnTo>
                    <a:pt x="260350" y="32766"/>
                  </a:lnTo>
                  <a:lnTo>
                    <a:pt x="263906" y="34671"/>
                  </a:lnTo>
                  <a:lnTo>
                    <a:pt x="267462" y="36449"/>
                  </a:lnTo>
                  <a:lnTo>
                    <a:pt x="280035" y="60198"/>
                  </a:lnTo>
                  <a:lnTo>
                    <a:pt x="282067" y="66929"/>
                  </a:lnTo>
                  <a:lnTo>
                    <a:pt x="283845" y="74930"/>
                  </a:lnTo>
                  <a:lnTo>
                    <a:pt x="285381" y="84328"/>
                  </a:lnTo>
                  <a:lnTo>
                    <a:pt x="287020" y="93472"/>
                  </a:lnTo>
                  <a:lnTo>
                    <a:pt x="288163" y="101727"/>
                  </a:lnTo>
                  <a:lnTo>
                    <a:pt x="288671" y="108712"/>
                  </a:lnTo>
                  <a:lnTo>
                    <a:pt x="288899" y="113017"/>
                  </a:lnTo>
                  <a:lnTo>
                    <a:pt x="289001" y="116713"/>
                  </a:lnTo>
                  <a:lnTo>
                    <a:pt x="289001" y="37071"/>
                  </a:lnTo>
                  <a:lnTo>
                    <a:pt x="285826" y="32473"/>
                  </a:lnTo>
                  <a:lnTo>
                    <a:pt x="284099" y="29972"/>
                  </a:lnTo>
                  <a:lnTo>
                    <a:pt x="276783" y="23380"/>
                  </a:lnTo>
                  <a:lnTo>
                    <a:pt x="268363" y="19227"/>
                  </a:lnTo>
                  <a:lnTo>
                    <a:pt x="258826" y="17526"/>
                  </a:lnTo>
                  <a:lnTo>
                    <a:pt x="248158" y="18288"/>
                  </a:lnTo>
                  <a:lnTo>
                    <a:pt x="215633" y="51447"/>
                  </a:lnTo>
                  <a:lnTo>
                    <a:pt x="214655" y="69088"/>
                  </a:lnTo>
                  <a:lnTo>
                    <a:pt x="214896" y="74930"/>
                  </a:lnTo>
                  <a:lnTo>
                    <a:pt x="214947" y="76327"/>
                  </a:lnTo>
                  <a:lnTo>
                    <a:pt x="225513" y="126987"/>
                  </a:lnTo>
                  <a:lnTo>
                    <a:pt x="252945" y="158165"/>
                  </a:lnTo>
                  <a:lnTo>
                    <a:pt x="262445" y="159854"/>
                  </a:lnTo>
                  <a:lnTo>
                    <a:pt x="273050" y="159131"/>
                  </a:lnTo>
                  <a:lnTo>
                    <a:pt x="283184" y="156210"/>
                  </a:lnTo>
                  <a:lnTo>
                    <a:pt x="291515" y="151422"/>
                  </a:lnTo>
                  <a:lnTo>
                    <a:pt x="297789" y="145034"/>
                  </a:lnTo>
                  <a:lnTo>
                    <a:pt x="298043" y="144780"/>
                  </a:lnTo>
                  <a:lnTo>
                    <a:pt x="302768" y="136271"/>
                  </a:lnTo>
                  <a:lnTo>
                    <a:pt x="305612" y="125755"/>
                  </a:lnTo>
                  <a:lnTo>
                    <a:pt x="306768" y="113017"/>
                  </a:lnTo>
                  <a:close/>
                </a:path>
                <a:path w="539750" h="200660">
                  <a:moveTo>
                    <a:pt x="405828" y="95529"/>
                  </a:moveTo>
                  <a:lnTo>
                    <a:pt x="399364" y="47104"/>
                  </a:lnTo>
                  <a:lnTo>
                    <a:pt x="388061" y="19621"/>
                  </a:lnTo>
                  <a:lnTo>
                    <a:pt x="388061" y="99187"/>
                  </a:lnTo>
                  <a:lnTo>
                    <a:pt x="387858" y="104013"/>
                  </a:lnTo>
                  <a:lnTo>
                    <a:pt x="364236" y="127508"/>
                  </a:lnTo>
                  <a:lnTo>
                    <a:pt x="359791" y="127000"/>
                  </a:lnTo>
                  <a:lnTo>
                    <a:pt x="339979" y="99187"/>
                  </a:lnTo>
                  <a:lnTo>
                    <a:pt x="338201" y="92964"/>
                  </a:lnTo>
                  <a:lnTo>
                    <a:pt x="331724" y="51689"/>
                  </a:lnTo>
                  <a:lnTo>
                    <a:pt x="331304" y="47104"/>
                  </a:lnTo>
                  <a:lnTo>
                    <a:pt x="331279" y="46761"/>
                  </a:lnTo>
                  <a:lnTo>
                    <a:pt x="331152" y="42799"/>
                  </a:lnTo>
                  <a:lnTo>
                    <a:pt x="331343" y="38481"/>
                  </a:lnTo>
                  <a:lnTo>
                    <a:pt x="333375" y="28575"/>
                  </a:lnTo>
                  <a:lnTo>
                    <a:pt x="335280" y="24511"/>
                  </a:lnTo>
                  <a:lnTo>
                    <a:pt x="338162" y="21628"/>
                  </a:lnTo>
                  <a:lnTo>
                    <a:pt x="340995" y="18542"/>
                  </a:lnTo>
                  <a:lnTo>
                    <a:pt x="344932" y="16637"/>
                  </a:lnTo>
                  <a:lnTo>
                    <a:pt x="354965" y="14859"/>
                  </a:lnTo>
                  <a:lnTo>
                    <a:pt x="359410" y="15367"/>
                  </a:lnTo>
                  <a:lnTo>
                    <a:pt x="379095" y="42799"/>
                  </a:lnTo>
                  <a:lnTo>
                    <a:pt x="381127" y="49530"/>
                  </a:lnTo>
                  <a:lnTo>
                    <a:pt x="382905" y="57404"/>
                  </a:lnTo>
                  <a:lnTo>
                    <a:pt x="384441" y="66802"/>
                  </a:lnTo>
                  <a:lnTo>
                    <a:pt x="386003" y="75692"/>
                  </a:lnTo>
                  <a:lnTo>
                    <a:pt x="387223" y="84201"/>
                  </a:lnTo>
                  <a:lnTo>
                    <a:pt x="387731" y="91186"/>
                  </a:lnTo>
                  <a:lnTo>
                    <a:pt x="387959" y="95529"/>
                  </a:lnTo>
                  <a:lnTo>
                    <a:pt x="388061" y="99187"/>
                  </a:lnTo>
                  <a:lnTo>
                    <a:pt x="388061" y="19621"/>
                  </a:lnTo>
                  <a:lnTo>
                    <a:pt x="384860" y="15024"/>
                  </a:lnTo>
                  <a:lnTo>
                    <a:pt x="384746" y="14859"/>
                  </a:lnTo>
                  <a:lnTo>
                    <a:pt x="383159" y="12573"/>
                  </a:lnTo>
                  <a:lnTo>
                    <a:pt x="375843" y="5918"/>
                  </a:lnTo>
                  <a:lnTo>
                    <a:pt x="367423" y="1714"/>
                  </a:lnTo>
                  <a:lnTo>
                    <a:pt x="357886" y="0"/>
                  </a:lnTo>
                  <a:lnTo>
                    <a:pt x="347218" y="762"/>
                  </a:lnTo>
                  <a:lnTo>
                    <a:pt x="314693" y="34023"/>
                  </a:lnTo>
                  <a:lnTo>
                    <a:pt x="313715" y="51689"/>
                  </a:lnTo>
                  <a:lnTo>
                    <a:pt x="313944" y="57404"/>
                  </a:lnTo>
                  <a:lnTo>
                    <a:pt x="314007" y="58801"/>
                  </a:lnTo>
                  <a:lnTo>
                    <a:pt x="314121" y="61696"/>
                  </a:lnTo>
                  <a:lnTo>
                    <a:pt x="324573" y="109512"/>
                  </a:lnTo>
                  <a:lnTo>
                    <a:pt x="352005" y="140690"/>
                  </a:lnTo>
                  <a:lnTo>
                    <a:pt x="361505" y="142379"/>
                  </a:lnTo>
                  <a:lnTo>
                    <a:pt x="372110" y="141605"/>
                  </a:lnTo>
                  <a:lnTo>
                    <a:pt x="382244" y="138760"/>
                  </a:lnTo>
                  <a:lnTo>
                    <a:pt x="390588" y="134010"/>
                  </a:lnTo>
                  <a:lnTo>
                    <a:pt x="396976" y="127508"/>
                  </a:lnTo>
                  <a:lnTo>
                    <a:pt x="397103" y="127381"/>
                  </a:lnTo>
                  <a:lnTo>
                    <a:pt x="401828" y="118872"/>
                  </a:lnTo>
                  <a:lnTo>
                    <a:pt x="404685" y="108280"/>
                  </a:lnTo>
                  <a:lnTo>
                    <a:pt x="405828" y="95529"/>
                  </a:lnTo>
                  <a:close/>
                </a:path>
                <a:path w="539750" h="200660">
                  <a:moveTo>
                    <a:pt x="539369" y="125095"/>
                  </a:moveTo>
                  <a:lnTo>
                    <a:pt x="525780" y="125095"/>
                  </a:lnTo>
                  <a:lnTo>
                    <a:pt x="526542" y="129413"/>
                  </a:lnTo>
                  <a:lnTo>
                    <a:pt x="539369" y="1250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8" name="object 148" descr=""/>
            <p:cNvSpPr/>
            <p:nvPr/>
          </p:nvSpPr>
          <p:spPr>
            <a:xfrm>
              <a:off x="11647932" y="1616964"/>
              <a:ext cx="13970" cy="4445"/>
            </a:xfrm>
            <a:custGeom>
              <a:avLst/>
              <a:gdLst/>
              <a:ahLst/>
              <a:cxnLst/>
              <a:rect l="l" t="t" r="r" b="b"/>
              <a:pathLst>
                <a:path w="13970" h="4444">
                  <a:moveTo>
                    <a:pt x="0" y="0"/>
                  </a:moveTo>
                  <a:lnTo>
                    <a:pt x="762" y="4317"/>
                  </a:lnTo>
                  <a:lnTo>
                    <a:pt x="13589" y="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9" name="object 149" descr=""/>
          <p:cNvSpPr txBox="1"/>
          <p:nvPr/>
        </p:nvSpPr>
        <p:spPr>
          <a:xfrm>
            <a:off x="6012877" y="8834373"/>
            <a:ext cx="2517140" cy="845819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67640">
              <a:lnSpc>
                <a:spcPct val="100000"/>
              </a:lnSpc>
              <a:spcBef>
                <a:spcPts val="114"/>
              </a:spcBef>
            </a:pPr>
            <a:r>
              <a:rPr dirty="0" u="sng" sz="800" spc="-1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 MT"/>
                <a:cs typeface="Arial MT"/>
              </a:rPr>
              <a:t>CLIENT</a:t>
            </a:r>
            <a:endParaRPr sz="800">
              <a:latin typeface="Arial MT"/>
              <a:cs typeface="Arial MT"/>
            </a:endParaRPr>
          </a:p>
          <a:p>
            <a:pPr marL="175260">
              <a:lnSpc>
                <a:spcPct val="100000"/>
              </a:lnSpc>
            </a:pPr>
            <a:r>
              <a:rPr dirty="0" sz="1650" b="1">
                <a:solidFill>
                  <a:srgbClr val="2576B8"/>
                </a:solidFill>
                <a:latin typeface="Arial"/>
                <a:cs typeface="Arial"/>
              </a:rPr>
              <a:t>PREMIER</a:t>
            </a:r>
            <a:r>
              <a:rPr dirty="0" sz="1650" spc="150" b="1">
                <a:solidFill>
                  <a:srgbClr val="2576B8"/>
                </a:solidFill>
                <a:latin typeface="Arial"/>
                <a:cs typeface="Arial"/>
              </a:rPr>
              <a:t> </a:t>
            </a:r>
            <a:r>
              <a:rPr dirty="0" sz="1650" spc="-10" b="1">
                <a:solidFill>
                  <a:srgbClr val="2576B8"/>
                </a:solidFill>
                <a:latin typeface="Arial"/>
                <a:cs typeface="Arial"/>
              </a:rPr>
              <a:t>HOTEL.</a:t>
            </a:r>
            <a:endParaRPr sz="1650">
              <a:latin typeface="Arial"/>
              <a:cs typeface="Arial"/>
            </a:endParaRPr>
          </a:p>
          <a:p>
            <a:pPr marL="167640">
              <a:lnSpc>
                <a:spcPts val="905"/>
              </a:lnSpc>
              <a:spcBef>
                <a:spcPts val="660"/>
              </a:spcBef>
            </a:pPr>
            <a:r>
              <a:rPr dirty="0" u="sng" sz="800" spc="-1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 MT"/>
                <a:cs typeface="Arial MT"/>
              </a:rPr>
              <a:t>LOCATION</a:t>
            </a:r>
            <a:endParaRPr sz="800">
              <a:latin typeface="Arial MT"/>
              <a:cs typeface="Arial MT"/>
            </a:endParaRPr>
          </a:p>
          <a:p>
            <a:pPr marL="175260">
              <a:lnSpc>
                <a:spcPts val="1925"/>
              </a:lnSpc>
            </a:pPr>
            <a:r>
              <a:rPr dirty="0" sz="1650" spc="-10" b="1">
                <a:solidFill>
                  <a:srgbClr val="2576B8"/>
                </a:solidFill>
                <a:latin typeface="Arial"/>
                <a:cs typeface="Arial"/>
              </a:rPr>
              <a:t>IBADAN.</a:t>
            </a:r>
            <a:endParaRPr sz="1650">
              <a:latin typeface="Arial"/>
              <a:cs typeface="Arial"/>
            </a:endParaRPr>
          </a:p>
        </p:txBody>
      </p:sp>
      <p:grpSp>
        <p:nvGrpSpPr>
          <p:cNvPr id="150" name="object 150" descr=""/>
          <p:cNvGrpSpPr/>
          <p:nvPr/>
        </p:nvGrpSpPr>
        <p:grpSpPr>
          <a:xfrm>
            <a:off x="2267648" y="262064"/>
            <a:ext cx="13790930" cy="9848215"/>
            <a:chOff x="2267648" y="262064"/>
            <a:chExt cx="13790930" cy="9848215"/>
          </a:xfrm>
        </p:grpSpPr>
        <p:sp>
          <p:nvSpPr>
            <p:cNvPr id="151" name="object 151" descr=""/>
            <p:cNvSpPr/>
            <p:nvPr/>
          </p:nvSpPr>
          <p:spPr>
            <a:xfrm>
              <a:off x="7868411" y="7310628"/>
              <a:ext cx="1219200" cy="512445"/>
            </a:xfrm>
            <a:custGeom>
              <a:avLst/>
              <a:gdLst/>
              <a:ahLst/>
              <a:cxnLst/>
              <a:rect l="l" t="t" r="r" b="b"/>
              <a:pathLst>
                <a:path w="1219200" h="512445">
                  <a:moveTo>
                    <a:pt x="0" y="512064"/>
                  </a:moveTo>
                  <a:lnTo>
                    <a:pt x="1219073" y="0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2" name="object 152" descr=""/>
            <p:cNvSpPr/>
            <p:nvPr/>
          </p:nvSpPr>
          <p:spPr>
            <a:xfrm>
              <a:off x="7795514" y="7304531"/>
              <a:ext cx="1306195" cy="507365"/>
            </a:xfrm>
            <a:custGeom>
              <a:avLst/>
              <a:gdLst/>
              <a:ahLst/>
              <a:cxnLst/>
              <a:rect l="l" t="t" r="r" b="b"/>
              <a:pathLst>
                <a:path w="1306195" h="507365">
                  <a:moveTo>
                    <a:pt x="150114" y="467626"/>
                  </a:moveTo>
                  <a:lnTo>
                    <a:pt x="103428" y="442226"/>
                  </a:lnTo>
                  <a:lnTo>
                    <a:pt x="91757" y="435876"/>
                  </a:lnTo>
                  <a:lnTo>
                    <a:pt x="82423" y="430784"/>
                  </a:lnTo>
                  <a:lnTo>
                    <a:pt x="97205" y="402856"/>
                  </a:lnTo>
                  <a:lnTo>
                    <a:pt x="97167" y="396506"/>
                  </a:lnTo>
                  <a:lnTo>
                    <a:pt x="79629" y="364350"/>
                  </a:lnTo>
                  <a:lnTo>
                    <a:pt x="79629" y="406654"/>
                  </a:lnTo>
                  <a:lnTo>
                    <a:pt x="78994" y="410476"/>
                  </a:lnTo>
                  <a:lnTo>
                    <a:pt x="57150" y="429526"/>
                  </a:lnTo>
                  <a:lnTo>
                    <a:pt x="42291" y="435876"/>
                  </a:lnTo>
                  <a:lnTo>
                    <a:pt x="22860" y="387604"/>
                  </a:lnTo>
                  <a:lnTo>
                    <a:pt x="44323" y="378726"/>
                  </a:lnTo>
                  <a:lnTo>
                    <a:pt x="48387" y="377456"/>
                  </a:lnTo>
                  <a:lnTo>
                    <a:pt x="55372" y="376174"/>
                  </a:lnTo>
                  <a:lnTo>
                    <a:pt x="58547" y="376174"/>
                  </a:lnTo>
                  <a:lnTo>
                    <a:pt x="65151" y="377456"/>
                  </a:lnTo>
                  <a:lnTo>
                    <a:pt x="68072" y="379984"/>
                  </a:lnTo>
                  <a:lnTo>
                    <a:pt x="73025" y="383806"/>
                  </a:lnTo>
                  <a:lnTo>
                    <a:pt x="75057" y="387604"/>
                  </a:lnTo>
                  <a:lnTo>
                    <a:pt x="76581" y="391426"/>
                  </a:lnTo>
                  <a:lnTo>
                    <a:pt x="78359" y="395224"/>
                  </a:lnTo>
                  <a:lnTo>
                    <a:pt x="79375" y="399034"/>
                  </a:lnTo>
                  <a:lnTo>
                    <a:pt x="79502" y="402856"/>
                  </a:lnTo>
                  <a:lnTo>
                    <a:pt x="79629" y="406654"/>
                  </a:lnTo>
                  <a:lnTo>
                    <a:pt x="79629" y="364350"/>
                  </a:lnTo>
                  <a:lnTo>
                    <a:pt x="78613" y="363474"/>
                  </a:lnTo>
                  <a:lnTo>
                    <a:pt x="73660" y="362204"/>
                  </a:lnTo>
                  <a:lnTo>
                    <a:pt x="62357" y="359676"/>
                  </a:lnTo>
                  <a:lnTo>
                    <a:pt x="57023" y="359676"/>
                  </a:lnTo>
                  <a:lnTo>
                    <a:pt x="46482" y="362204"/>
                  </a:lnTo>
                  <a:lnTo>
                    <a:pt x="40132" y="363474"/>
                  </a:lnTo>
                  <a:lnTo>
                    <a:pt x="32893" y="367284"/>
                  </a:lnTo>
                  <a:lnTo>
                    <a:pt x="0" y="379984"/>
                  </a:lnTo>
                  <a:lnTo>
                    <a:pt x="51435" y="506984"/>
                  </a:lnTo>
                  <a:lnTo>
                    <a:pt x="68453" y="500634"/>
                  </a:lnTo>
                  <a:lnTo>
                    <a:pt x="48006" y="449834"/>
                  </a:lnTo>
                  <a:lnTo>
                    <a:pt x="67310" y="442226"/>
                  </a:lnTo>
                  <a:lnTo>
                    <a:pt x="128143" y="476504"/>
                  </a:lnTo>
                  <a:lnTo>
                    <a:pt x="150114" y="467626"/>
                  </a:lnTo>
                  <a:close/>
                </a:path>
                <a:path w="1306195" h="507365">
                  <a:moveTo>
                    <a:pt x="219837" y="407924"/>
                  </a:moveTo>
                  <a:lnTo>
                    <a:pt x="210388" y="386334"/>
                  </a:lnTo>
                  <a:lnTo>
                    <a:pt x="208280" y="383806"/>
                  </a:lnTo>
                  <a:lnTo>
                    <a:pt x="201676" y="378726"/>
                  </a:lnTo>
                  <a:lnTo>
                    <a:pt x="197993" y="377456"/>
                  </a:lnTo>
                  <a:lnTo>
                    <a:pt x="194437" y="376174"/>
                  </a:lnTo>
                  <a:lnTo>
                    <a:pt x="190754" y="374904"/>
                  </a:lnTo>
                  <a:lnTo>
                    <a:pt x="180467" y="374904"/>
                  </a:lnTo>
                  <a:lnTo>
                    <a:pt x="177546" y="376174"/>
                  </a:lnTo>
                  <a:lnTo>
                    <a:pt x="177038" y="374904"/>
                  </a:lnTo>
                  <a:lnTo>
                    <a:pt x="183007" y="371106"/>
                  </a:lnTo>
                  <a:lnTo>
                    <a:pt x="187198" y="364756"/>
                  </a:lnTo>
                  <a:lnTo>
                    <a:pt x="189611" y="357124"/>
                  </a:lnTo>
                  <a:lnTo>
                    <a:pt x="192151" y="350774"/>
                  </a:lnTo>
                  <a:lnTo>
                    <a:pt x="192024" y="346976"/>
                  </a:lnTo>
                  <a:lnTo>
                    <a:pt x="191973" y="345706"/>
                  </a:lnTo>
                  <a:lnTo>
                    <a:pt x="191897" y="343154"/>
                  </a:lnTo>
                  <a:lnTo>
                    <a:pt x="189103" y="336804"/>
                  </a:lnTo>
                  <a:lnTo>
                    <a:pt x="187477" y="333006"/>
                  </a:lnTo>
                  <a:lnTo>
                    <a:pt x="186944" y="331724"/>
                  </a:lnTo>
                  <a:lnTo>
                    <a:pt x="184150" y="326656"/>
                  </a:lnTo>
                  <a:lnTo>
                    <a:pt x="180721" y="324104"/>
                  </a:lnTo>
                  <a:lnTo>
                    <a:pt x="177292" y="320306"/>
                  </a:lnTo>
                  <a:lnTo>
                    <a:pt x="173101" y="319024"/>
                  </a:lnTo>
                  <a:lnTo>
                    <a:pt x="168148" y="317754"/>
                  </a:lnTo>
                  <a:lnTo>
                    <a:pt x="163703" y="316484"/>
                  </a:lnTo>
                  <a:lnTo>
                    <a:pt x="154305" y="316484"/>
                  </a:lnTo>
                  <a:lnTo>
                    <a:pt x="149479" y="317754"/>
                  </a:lnTo>
                  <a:lnTo>
                    <a:pt x="144272" y="319024"/>
                  </a:lnTo>
                  <a:lnTo>
                    <a:pt x="127000" y="326656"/>
                  </a:lnTo>
                  <a:lnTo>
                    <a:pt x="115570" y="335534"/>
                  </a:lnTo>
                  <a:lnTo>
                    <a:pt x="111252" y="339356"/>
                  </a:lnTo>
                  <a:lnTo>
                    <a:pt x="108458" y="341884"/>
                  </a:lnTo>
                  <a:lnTo>
                    <a:pt x="115697" y="360934"/>
                  </a:lnTo>
                  <a:lnTo>
                    <a:pt x="116713" y="359676"/>
                  </a:lnTo>
                  <a:lnTo>
                    <a:pt x="117856" y="358406"/>
                  </a:lnTo>
                  <a:lnTo>
                    <a:pt x="119253" y="355854"/>
                  </a:lnTo>
                  <a:lnTo>
                    <a:pt x="122301" y="352056"/>
                  </a:lnTo>
                  <a:lnTo>
                    <a:pt x="124206" y="350774"/>
                  </a:lnTo>
                  <a:lnTo>
                    <a:pt x="128905" y="345706"/>
                  </a:lnTo>
                  <a:lnTo>
                    <a:pt x="131572" y="343154"/>
                  </a:lnTo>
                  <a:lnTo>
                    <a:pt x="134366" y="341884"/>
                  </a:lnTo>
                  <a:lnTo>
                    <a:pt x="137160" y="339356"/>
                  </a:lnTo>
                  <a:lnTo>
                    <a:pt x="140081" y="338074"/>
                  </a:lnTo>
                  <a:lnTo>
                    <a:pt x="143129" y="336804"/>
                  </a:lnTo>
                  <a:lnTo>
                    <a:pt x="148971" y="334276"/>
                  </a:lnTo>
                  <a:lnTo>
                    <a:pt x="154686" y="333006"/>
                  </a:lnTo>
                  <a:lnTo>
                    <a:pt x="157480" y="333006"/>
                  </a:lnTo>
                  <a:lnTo>
                    <a:pt x="160274" y="334276"/>
                  </a:lnTo>
                  <a:lnTo>
                    <a:pt x="162814" y="334276"/>
                  </a:lnTo>
                  <a:lnTo>
                    <a:pt x="165100" y="335534"/>
                  </a:lnTo>
                  <a:lnTo>
                    <a:pt x="167259" y="338074"/>
                  </a:lnTo>
                  <a:lnTo>
                    <a:pt x="169545" y="339356"/>
                  </a:lnTo>
                  <a:lnTo>
                    <a:pt x="171196" y="341884"/>
                  </a:lnTo>
                  <a:lnTo>
                    <a:pt x="172466" y="345706"/>
                  </a:lnTo>
                  <a:lnTo>
                    <a:pt x="175387" y="352056"/>
                  </a:lnTo>
                  <a:lnTo>
                    <a:pt x="175234" y="354584"/>
                  </a:lnTo>
                  <a:lnTo>
                    <a:pt x="175158" y="355854"/>
                  </a:lnTo>
                  <a:lnTo>
                    <a:pt x="175082" y="357124"/>
                  </a:lnTo>
                  <a:lnTo>
                    <a:pt x="175006" y="358406"/>
                  </a:lnTo>
                  <a:lnTo>
                    <a:pt x="168402" y="369824"/>
                  </a:lnTo>
                  <a:lnTo>
                    <a:pt x="162814" y="373634"/>
                  </a:lnTo>
                  <a:lnTo>
                    <a:pt x="149479" y="379984"/>
                  </a:lnTo>
                  <a:lnTo>
                    <a:pt x="155194" y="393954"/>
                  </a:lnTo>
                  <a:lnTo>
                    <a:pt x="166370" y="388874"/>
                  </a:lnTo>
                  <a:lnTo>
                    <a:pt x="170053" y="387604"/>
                  </a:lnTo>
                  <a:lnTo>
                    <a:pt x="173609" y="387604"/>
                  </a:lnTo>
                  <a:lnTo>
                    <a:pt x="177165" y="386334"/>
                  </a:lnTo>
                  <a:lnTo>
                    <a:pt x="180467" y="386334"/>
                  </a:lnTo>
                  <a:lnTo>
                    <a:pt x="183515" y="387604"/>
                  </a:lnTo>
                  <a:lnTo>
                    <a:pt x="186563" y="387604"/>
                  </a:lnTo>
                  <a:lnTo>
                    <a:pt x="189357" y="390156"/>
                  </a:lnTo>
                  <a:lnTo>
                    <a:pt x="194437" y="395224"/>
                  </a:lnTo>
                  <a:lnTo>
                    <a:pt x="196723" y="397776"/>
                  </a:lnTo>
                  <a:lnTo>
                    <a:pt x="198501" y="402856"/>
                  </a:lnTo>
                  <a:lnTo>
                    <a:pt x="200406" y="407924"/>
                  </a:lnTo>
                  <a:lnTo>
                    <a:pt x="201422" y="411734"/>
                  </a:lnTo>
                  <a:lnTo>
                    <a:pt x="201422" y="418084"/>
                  </a:lnTo>
                  <a:lnTo>
                    <a:pt x="183134" y="439674"/>
                  </a:lnTo>
                  <a:lnTo>
                    <a:pt x="177165" y="442226"/>
                  </a:lnTo>
                  <a:lnTo>
                    <a:pt x="170561" y="443484"/>
                  </a:lnTo>
                  <a:lnTo>
                    <a:pt x="150749" y="443484"/>
                  </a:lnTo>
                  <a:lnTo>
                    <a:pt x="146050" y="442226"/>
                  </a:lnTo>
                  <a:lnTo>
                    <a:pt x="144907" y="442226"/>
                  </a:lnTo>
                  <a:lnTo>
                    <a:pt x="152146" y="461276"/>
                  </a:lnTo>
                  <a:lnTo>
                    <a:pt x="163322" y="461276"/>
                  </a:lnTo>
                  <a:lnTo>
                    <a:pt x="183769" y="457454"/>
                  </a:lnTo>
                  <a:lnTo>
                    <a:pt x="190119" y="454926"/>
                  </a:lnTo>
                  <a:lnTo>
                    <a:pt x="196850" y="452374"/>
                  </a:lnTo>
                  <a:lnTo>
                    <a:pt x="202438" y="448576"/>
                  </a:lnTo>
                  <a:lnTo>
                    <a:pt x="208356" y="443484"/>
                  </a:lnTo>
                  <a:lnTo>
                    <a:pt x="211328" y="440956"/>
                  </a:lnTo>
                  <a:lnTo>
                    <a:pt x="214503" y="435876"/>
                  </a:lnTo>
                  <a:lnTo>
                    <a:pt x="216662" y="430784"/>
                  </a:lnTo>
                  <a:lnTo>
                    <a:pt x="218821" y="424434"/>
                  </a:lnTo>
                  <a:lnTo>
                    <a:pt x="219837" y="419354"/>
                  </a:lnTo>
                  <a:lnTo>
                    <a:pt x="219837" y="407924"/>
                  </a:lnTo>
                  <a:close/>
                </a:path>
                <a:path w="1306195" h="507365">
                  <a:moveTo>
                    <a:pt x="328549" y="395224"/>
                  </a:moveTo>
                  <a:lnTo>
                    <a:pt x="322707" y="381254"/>
                  </a:lnTo>
                  <a:lnTo>
                    <a:pt x="260096" y="406654"/>
                  </a:lnTo>
                  <a:lnTo>
                    <a:pt x="262509" y="401574"/>
                  </a:lnTo>
                  <a:lnTo>
                    <a:pt x="265811" y="393954"/>
                  </a:lnTo>
                  <a:lnTo>
                    <a:pt x="272745" y="378726"/>
                  </a:lnTo>
                  <a:lnTo>
                    <a:pt x="275475" y="372376"/>
                  </a:lnTo>
                  <a:lnTo>
                    <a:pt x="278028" y="366026"/>
                  </a:lnTo>
                  <a:lnTo>
                    <a:pt x="282321" y="354584"/>
                  </a:lnTo>
                  <a:lnTo>
                    <a:pt x="283972" y="349504"/>
                  </a:lnTo>
                  <a:lnTo>
                    <a:pt x="285496" y="345706"/>
                  </a:lnTo>
                  <a:lnTo>
                    <a:pt x="287020" y="340626"/>
                  </a:lnTo>
                  <a:lnTo>
                    <a:pt x="288036" y="335534"/>
                  </a:lnTo>
                  <a:lnTo>
                    <a:pt x="288671" y="330454"/>
                  </a:lnTo>
                  <a:lnTo>
                    <a:pt x="289179" y="326656"/>
                  </a:lnTo>
                  <a:lnTo>
                    <a:pt x="289306" y="321576"/>
                  </a:lnTo>
                  <a:lnTo>
                    <a:pt x="288671" y="317754"/>
                  </a:lnTo>
                  <a:lnTo>
                    <a:pt x="288290" y="313956"/>
                  </a:lnTo>
                  <a:lnTo>
                    <a:pt x="264414" y="280924"/>
                  </a:lnTo>
                  <a:lnTo>
                    <a:pt x="257213" y="279654"/>
                  </a:lnTo>
                  <a:lnTo>
                    <a:pt x="249555" y="279654"/>
                  </a:lnTo>
                  <a:lnTo>
                    <a:pt x="241401" y="280924"/>
                  </a:lnTo>
                  <a:lnTo>
                    <a:pt x="232791" y="283476"/>
                  </a:lnTo>
                  <a:lnTo>
                    <a:pt x="227076" y="284734"/>
                  </a:lnTo>
                  <a:lnTo>
                    <a:pt x="221488" y="288556"/>
                  </a:lnTo>
                  <a:lnTo>
                    <a:pt x="210185" y="297434"/>
                  </a:lnTo>
                  <a:lnTo>
                    <a:pt x="203200" y="303784"/>
                  </a:lnTo>
                  <a:lnTo>
                    <a:pt x="210566" y="321576"/>
                  </a:lnTo>
                  <a:lnTo>
                    <a:pt x="211455" y="321576"/>
                  </a:lnTo>
                  <a:lnTo>
                    <a:pt x="213741" y="317754"/>
                  </a:lnTo>
                  <a:lnTo>
                    <a:pt x="217043" y="313956"/>
                  </a:lnTo>
                  <a:lnTo>
                    <a:pt x="218948" y="311404"/>
                  </a:lnTo>
                  <a:lnTo>
                    <a:pt x="220980" y="310134"/>
                  </a:lnTo>
                  <a:lnTo>
                    <a:pt x="223393" y="307606"/>
                  </a:lnTo>
                  <a:lnTo>
                    <a:pt x="225933" y="305054"/>
                  </a:lnTo>
                  <a:lnTo>
                    <a:pt x="231521" y="301256"/>
                  </a:lnTo>
                  <a:lnTo>
                    <a:pt x="234442" y="299974"/>
                  </a:lnTo>
                  <a:lnTo>
                    <a:pt x="243586" y="296176"/>
                  </a:lnTo>
                  <a:lnTo>
                    <a:pt x="252349" y="296176"/>
                  </a:lnTo>
                  <a:lnTo>
                    <a:pt x="266319" y="307606"/>
                  </a:lnTo>
                  <a:lnTo>
                    <a:pt x="267843" y="310134"/>
                  </a:lnTo>
                  <a:lnTo>
                    <a:pt x="270510" y="317754"/>
                  </a:lnTo>
                  <a:lnTo>
                    <a:pt x="271526" y="325374"/>
                  </a:lnTo>
                  <a:lnTo>
                    <a:pt x="270510" y="333006"/>
                  </a:lnTo>
                  <a:lnTo>
                    <a:pt x="269405" y="339356"/>
                  </a:lnTo>
                  <a:lnTo>
                    <a:pt x="267449" y="346976"/>
                  </a:lnTo>
                  <a:lnTo>
                    <a:pt x="264642" y="355854"/>
                  </a:lnTo>
                  <a:lnTo>
                    <a:pt x="260985" y="366026"/>
                  </a:lnTo>
                  <a:lnTo>
                    <a:pt x="258445" y="373634"/>
                  </a:lnTo>
                  <a:lnTo>
                    <a:pt x="255524" y="381254"/>
                  </a:lnTo>
                  <a:lnTo>
                    <a:pt x="249428" y="393954"/>
                  </a:lnTo>
                  <a:lnTo>
                    <a:pt x="246253" y="401574"/>
                  </a:lnTo>
                  <a:lnTo>
                    <a:pt x="242697" y="409206"/>
                  </a:lnTo>
                  <a:lnTo>
                    <a:pt x="249936" y="426974"/>
                  </a:lnTo>
                  <a:lnTo>
                    <a:pt x="300240" y="406654"/>
                  </a:lnTo>
                  <a:lnTo>
                    <a:pt x="328549" y="395224"/>
                  </a:lnTo>
                  <a:close/>
                </a:path>
                <a:path w="1306195" h="507365">
                  <a:moveTo>
                    <a:pt x="409117" y="336804"/>
                  </a:moveTo>
                  <a:lnTo>
                    <a:pt x="407619" y="324104"/>
                  </a:lnTo>
                  <a:lnTo>
                    <a:pt x="403948" y="310134"/>
                  </a:lnTo>
                  <a:lnTo>
                    <a:pt x="398145" y="293624"/>
                  </a:lnTo>
                  <a:lnTo>
                    <a:pt x="391922" y="279958"/>
                  </a:lnTo>
                  <a:lnTo>
                    <a:pt x="391922" y="345706"/>
                  </a:lnTo>
                  <a:lnTo>
                    <a:pt x="390906" y="350774"/>
                  </a:lnTo>
                  <a:lnTo>
                    <a:pt x="388874" y="354584"/>
                  </a:lnTo>
                  <a:lnTo>
                    <a:pt x="386715" y="357124"/>
                  </a:lnTo>
                  <a:lnTo>
                    <a:pt x="383286" y="359676"/>
                  </a:lnTo>
                  <a:lnTo>
                    <a:pt x="373634" y="364756"/>
                  </a:lnTo>
                  <a:lnTo>
                    <a:pt x="369189" y="364756"/>
                  </a:lnTo>
                  <a:lnTo>
                    <a:pt x="365125" y="363474"/>
                  </a:lnTo>
                  <a:lnTo>
                    <a:pt x="361188" y="362204"/>
                  </a:lnTo>
                  <a:lnTo>
                    <a:pt x="357378" y="359676"/>
                  </a:lnTo>
                  <a:lnTo>
                    <a:pt x="353949" y="355854"/>
                  </a:lnTo>
                  <a:lnTo>
                    <a:pt x="350266" y="352056"/>
                  </a:lnTo>
                  <a:lnTo>
                    <a:pt x="334137" y="319024"/>
                  </a:lnTo>
                  <a:lnTo>
                    <a:pt x="330708" y="311404"/>
                  </a:lnTo>
                  <a:lnTo>
                    <a:pt x="328041" y="303784"/>
                  </a:lnTo>
                  <a:lnTo>
                    <a:pt x="326009" y="296176"/>
                  </a:lnTo>
                  <a:lnTo>
                    <a:pt x="323977" y="289826"/>
                  </a:lnTo>
                  <a:lnTo>
                    <a:pt x="322834" y="283476"/>
                  </a:lnTo>
                  <a:lnTo>
                    <a:pt x="322834" y="273304"/>
                  </a:lnTo>
                  <a:lnTo>
                    <a:pt x="323850" y="269506"/>
                  </a:lnTo>
                  <a:lnTo>
                    <a:pt x="328168" y="261874"/>
                  </a:lnTo>
                  <a:lnTo>
                    <a:pt x="331597" y="259334"/>
                  </a:lnTo>
                  <a:lnTo>
                    <a:pt x="336296" y="258076"/>
                  </a:lnTo>
                  <a:lnTo>
                    <a:pt x="341122" y="255524"/>
                  </a:lnTo>
                  <a:lnTo>
                    <a:pt x="345440" y="255524"/>
                  </a:lnTo>
                  <a:lnTo>
                    <a:pt x="353314" y="258076"/>
                  </a:lnTo>
                  <a:lnTo>
                    <a:pt x="356997" y="259334"/>
                  </a:lnTo>
                  <a:lnTo>
                    <a:pt x="363855" y="266954"/>
                  </a:lnTo>
                  <a:lnTo>
                    <a:pt x="367284" y="272034"/>
                  </a:lnTo>
                  <a:lnTo>
                    <a:pt x="370459" y="278384"/>
                  </a:lnTo>
                  <a:lnTo>
                    <a:pt x="373761" y="284734"/>
                  </a:lnTo>
                  <a:lnTo>
                    <a:pt x="377190" y="291084"/>
                  </a:lnTo>
                  <a:lnTo>
                    <a:pt x="384302" y="308876"/>
                  </a:lnTo>
                  <a:lnTo>
                    <a:pt x="386969" y="316484"/>
                  </a:lnTo>
                  <a:lnTo>
                    <a:pt x="389001" y="324104"/>
                  </a:lnTo>
                  <a:lnTo>
                    <a:pt x="390906" y="330454"/>
                  </a:lnTo>
                  <a:lnTo>
                    <a:pt x="391795" y="336804"/>
                  </a:lnTo>
                  <a:lnTo>
                    <a:pt x="391922" y="345706"/>
                  </a:lnTo>
                  <a:lnTo>
                    <a:pt x="391922" y="279958"/>
                  </a:lnTo>
                  <a:lnTo>
                    <a:pt x="368173" y="247904"/>
                  </a:lnTo>
                  <a:lnTo>
                    <a:pt x="350520" y="240284"/>
                  </a:lnTo>
                  <a:lnTo>
                    <a:pt x="340842" y="240284"/>
                  </a:lnTo>
                  <a:lnTo>
                    <a:pt x="309130" y="263156"/>
                  </a:lnTo>
                  <a:lnTo>
                    <a:pt x="305625" y="283476"/>
                  </a:lnTo>
                  <a:lnTo>
                    <a:pt x="307149" y="296176"/>
                  </a:lnTo>
                  <a:lnTo>
                    <a:pt x="323684" y="341884"/>
                  </a:lnTo>
                  <a:lnTo>
                    <a:pt x="346710" y="372376"/>
                  </a:lnTo>
                  <a:lnTo>
                    <a:pt x="364299" y="379984"/>
                  </a:lnTo>
                  <a:lnTo>
                    <a:pt x="373951" y="378726"/>
                  </a:lnTo>
                  <a:lnTo>
                    <a:pt x="405612" y="357124"/>
                  </a:lnTo>
                  <a:lnTo>
                    <a:pt x="408736" y="343154"/>
                  </a:lnTo>
                  <a:lnTo>
                    <a:pt x="408813" y="341884"/>
                  </a:lnTo>
                  <a:lnTo>
                    <a:pt x="408889" y="340626"/>
                  </a:lnTo>
                  <a:lnTo>
                    <a:pt x="408965" y="339356"/>
                  </a:lnTo>
                  <a:lnTo>
                    <a:pt x="409041" y="338074"/>
                  </a:lnTo>
                  <a:lnTo>
                    <a:pt x="409117" y="336804"/>
                  </a:lnTo>
                  <a:close/>
                </a:path>
                <a:path w="1306195" h="507365">
                  <a:moveTo>
                    <a:pt x="503809" y="298704"/>
                  </a:moveTo>
                  <a:lnTo>
                    <a:pt x="502297" y="286004"/>
                  </a:lnTo>
                  <a:lnTo>
                    <a:pt x="498614" y="272034"/>
                  </a:lnTo>
                  <a:lnTo>
                    <a:pt x="492760" y="255524"/>
                  </a:lnTo>
                  <a:lnTo>
                    <a:pt x="486664" y="242036"/>
                  </a:lnTo>
                  <a:lnTo>
                    <a:pt x="486664" y="307606"/>
                  </a:lnTo>
                  <a:lnTo>
                    <a:pt x="485648" y="312674"/>
                  </a:lnTo>
                  <a:lnTo>
                    <a:pt x="481330" y="319024"/>
                  </a:lnTo>
                  <a:lnTo>
                    <a:pt x="477901" y="321576"/>
                  </a:lnTo>
                  <a:lnTo>
                    <a:pt x="473202" y="324104"/>
                  </a:lnTo>
                  <a:lnTo>
                    <a:pt x="468249" y="325374"/>
                  </a:lnTo>
                  <a:lnTo>
                    <a:pt x="463804" y="326656"/>
                  </a:lnTo>
                  <a:lnTo>
                    <a:pt x="459867" y="325374"/>
                  </a:lnTo>
                  <a:lnTo>
                    <a:pt x="455803" y="324104"/>
                  </a:lnTo>
                  <a:lnTo>
                    <a:pt x="452120" y="321576"/>
                  </a:lnTo>
                  <a:lnTo>
                    <a:pt x="448691" y="317754"/>
                  </a:lnTo>
                  <a:lnTo>
                    <a:pt x="444881" y="313956"/>
                  </a:lnTo>
                  <a:lnTo>
                    <a:pt x="441579" y="308876"/>
                  </a:lnTo>
                  <a:lnTo>
                    <a:pt x="438658" y="303784"/>
                  </a:lnTo>
                  <a:lnTo>
                    <a:pt x="435610" y="297434"/>
                  </a:lnTo>
                  <a:lnTo>
                    <a:pt x="432308" y="289826"/>
                  </a:lnTo>
                  <a:lnTo>
                    <a:pt x="428752" y="280924"/>
                  </a:lnTo>
                  <a:lnTo>
                    <a:pt x="425450" y="273304"/>
                  </a:lnTo>
                  <a:lnTo>
                    <a:pt x="422656" y="265684"/>
                  </a:lnTo>
                  <a:lnTo>
                    <a:pt x="418592" y="251726"/>
                  </a:lnTo>
                  <a:lnTo>
                    <a:pt x="417576" y="245376"/>
                  </a:lnTo>
                  <a:lnTo>
                    <a:pt x="417449" y="235204"/>
                  </a:lnTo>
                  <a:lnTo>
                    <a:pt x="418592" y="231406"/>
                  </a:lnTo>
                  <a:lnTo>
                    <a:pt x="420751" y="227584"/>
                  </a:lnTo>
                  <a:lnTo>
                    <a:pt x="422783" y="223774"/>
                  </a:lnTo>
                  <a:lnTo>
                    <a:pt x="426212" y="221234"/>
                  </a:lnTo>
                  <a:lnTo>
                    <a:pt x="431038" y="219976"/>
                  </a:lnTo>
                  <a:lnTo>
                    <a:pt x="435737" y="217424"/>
                  </a:lnTo>
                  <a:lnTo>
                    <a:pt x="440182" y="217424"/>
                  </a:lnTo>
                  <a:lnTo>
                    <a:pt x="443992" y="218706"/>
                  </a:lnTo>
                  <a:lnTo>
                    <a:pt x="447929" y="218706"/>
                  </a:lnTo>
                  <a:lnTo>
                    <a:pt x="451612" y="221234"/>
                  </a:lnTo>
                  <a:lnTo>
                    <a:pt x="455041" y="225056"/>
                  </a:lnTo>
                  <a:lnTo>
                    <a:pt x="458597" y="228854"/>
                  </a:lnTo>
                  <a:lnTo>
                    <a:pt x="461899" y="233934"/>
                  </a:lnTo>
                  <a:lnTo>
                    <a:pt x="465201" y="240284"/>
                  </a:lnTo>
                  <a:lnTo>
                    <a:pt x="468503" y="245376"/>
                  </a:lnTo>
                  <a:lnTo>
                    <a:pt x="471932" y="252984"/>
                  </a:lnTo>
                  <a:lnTo>
                    <a:pt x="475361" y="261874"/>
                  </a:lnTo>
                  <a:lnTo>
                    <a:pt x="478917" y="270776"/>
                  </a:lnTo>
                  <a:lnTo>
                    <a:pt x="481711" y="278384"/>
                  </a:lnTo>
                  <a:lnTo>
                    <a:pt x="485521" y="292354"/>
                  </a:lnTo>
                  <a:lnTo>
                    <a:pt x="486537" y="297434"/>
                  </a:lnTo>
                  <a:lnTo>
                    <a:pt x="486664" y="307606"/>
                  </a:lnTo>
                  <a:lnTo>
                    <a:pt x="486664" y="242036"/>
                  </a:lnTo>
                  <a:lnTo>
                    <a:pt x="462915" y="209804"/>
                  </a:lnTo>
                  <a:lnTo>
                    <a:pt x="445211" y="202184"/>
                  </a:lnTo>
                  <a:lnTo>
                    <a:pt x="435533" y="202184"/>
                  </a:lnTo>
                  <a:lnTo>
                    <a:pt x="403809" y="225056"/>
                  </a:lnTo>
                  <a:lnTo>
                    <a:pt x="400291" y="244106"/>
                  </a:lnTo>
                  <a:lnTo>
                    <a:pt x="401802" y="256806"/>
                  </a:lnTo>
                  <a:lnTo>
                    <a:pt x="418350" y="303784"/>
                  </a:lnTo>
                  <a:lnTo>
                    <a:pt x="441452" y="334276"/>
                  </a:lnTo>
                  <a:lnTo>
                    <a:pt x="458990" y="341884"/>
                  </a:lnTo>
                  <a:lnTo>
                    <a:pt x="468642" y="340626"/>
                  </a:lnTo>
                  <a:lnTo>
                    <a:pt x="500354" y="319024"/>
                  </a:lnTo>
                  <a:lnTo>
                    <a:pt x="503453" y="305054"/>
                  </a:lnTo>
                  <a:lnTo>
                    <a:pt x="503529" y="303784"/>
                  </a:lnTo>
                  <a:lnTo>
                    <a:pt x="503593" y="302526"/>
                  </a:lnTo>
                  <a:lnTo>
                    <a:pt x="503669" y="301256"/>
                  </a:lnTo>
                  <a:lnTo>
                    <a:pt x="503732" y="299974"/>
                  </a:lnTo>
                  <a:lnTo>
                    <a:pt x="503809" y="298704"/>
                  </a:lnTo>
                  <a:close/>
                </a:path>
                <a:path w="1306195" h="507365">
                  <a:moveTo>
                    <a:pt x="1305687" y="0"/>
                  </a:moveTo>
                  <a:lnTo>
                    <a:pt x="1292098" y="3048"/>
                  </a:lnTo>
                  <a:lnTo>
                    <a:pt x="1294257" y="7620"/>
                  </a:lnTo>
                  <a:lnTo>
                    <a:pt x="130568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3" name="object 153" descr=""/>
            <p:cNvSpPr/>
            <p:nvPr/>
          </p:nvSpPr>
          <p:spPr>
            <a:xfrm>
              <a:off x="9087611" y="7304532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70" h="7620">
                  <a:moveTo>
                    <a:pt x="0" y="3048"/>
                  </a:moveTo>
                  <a:lnTo>
                    <a:pt x="2159" y="7620"/>
                  </a:lnTo>
                  <a:lnTo>
                    <a:pt x="13589" y="0"/>
                  </a:lnTo>
                  <a:lnTo>
                    <a:pt x="0" y="3048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4" name="object 154" descr=""/>
            <p:cNvSpPr/>
            <p:nvPr/>
          </p:nvSpPr>
          <p:spPr>
            <a:xfrm>
              <a:off x="10305288" y="7331963"/>
              <a:ext cx="1216660" cy="483234"/>
            </a:xfrm>
            <a:custGeom>
              <a:avLst/>
              <a:gdLst/>
              <a:ahLst/>
              <a:cxnLst/>
              <a:rect l="l" t="t" r="r" b="b"/>
              <a:pathLst>
                <a:path w="1216659" h="483234">
                  <a:moveTo>
                    <a:pt x="0" y="483108"/>
                  </a:moveTo>
                  <a:lnTo>
                    <a:pt x="1216152" y="0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5" name="object 155" descr=""/>
            <p:cNvSpPr/>
            <p:nvPr/>
          </p:nvSpPr>
          <p:spPr>
            <a:xfrm>
              <a:off x="10235692" y="7327392"/>
              <a:ext cx="1299845" cy="476250"/>
            </a:xfrm>
            <a:custGeom>
              <a:avLst/>
              <a:gdLst/>
              <a:ahLst/>
              <a:cxnLst/>
              <a:rect l="l" t="t" r="r" b="b"/>
              <a:pathLst>
                <a:path w="1299845" h="476250">
                  <a:moveTo>
                    <a:pt x="148463" y="438023"/>
                  </a:moveTo>
                  <a:lnTo>
                    <a:pt x="101523" y="411353"/>
                  </a:lnTo>
                  <a:lnTo>
                    <a:pt x="90347" y="405003"/>
                  </a:lnTo>
                  <a:lnTo>
                    <a:pt x="81407" y="399923"/>
                  </a:lnTo>
                  <a:lnTo>
                    <a:pt x="86283" y="394843"/>
                  </a:lnTo>
                  <a:lnTo>
                    <a:pt x="96735" y="365633"/>
                  </a:lnTo>
                  <a:lnTo>
                    <a:pt x="95707" y="359283"/>
                  </a:lnTo>
                  <a:lnTo>
                    <a:pt x="91478" y="346583"/>
                  </a:lnTo>
                  <a:lnTo>
                    <a:pt x="91059" y="345313"/>
                  </a:lnTo>
                  <a:lnTo>
                    <a:pt x="87503" y="340233"/>
                  </a:lnTo>
                  <a:lnTo>
                    <a:pt x="79121" y="334073"/>
                  </a:lnTo>
                  <a:lnTo>
                    <a:pt x="79121" y="377063"/>
                  </a:lnTo>
                  <a:lnTo>
                    <a:pt x="78359" y="380873"/>
                  </a:lnTo>
                  <a:lnTo>
                    <a:pt x="75057" y="387223"/>
                  </a:lnTo>
                  <a:lnTo>
                    <a:pt x="72517" y="391033"/>
                  </a:lnTo>
                  <a:lnTo>
                    <a:pt x="68834" y="392303"/>
                  </a:lnTo>
                  <a:lnTo>
                    <a:pt x="65278" y="394843"/>
                  </a:lnTo>
                  <a:lnTo>
                    <a:pt x="61087" y="397383"/>
                  </a:lnTo>
                  <a:lnTo>
                    <a:pt x="56261" y="398653"/>
                  </a:lnTo>
                  <a:lnTo>
                    <a:pt x="41275" y="405003"/>
                  </a:lnTo>
                  <a:lnTo>
                    <a:pt x="22606" y="356743"/>
                  </a:lnTo>
                  <a:lnTo>
                    <a:pt x="39497" y="350393"/>
                  </a:lnTo>
                  <a:lnTo>
                    <a:pt x="44323" y="347853"/>
                  </a:lnTo>
                  <a:lnTo>
                    <a:pt x="48387" y="346583"/>
                  </a:lnTo>
                  <a:lnTo>
                    <a:pt x="61595" y="346583"/>
                  </a:lnTo>
                  <a:lnTo>
                    <a:pt x="78943" y="371983"/>
                  </a:lnTo>
                  <a:lnTo>
                    <a:pt x="79032" y="374523"/>
                  </a:lnTo>
                  <a:lnTo>
                    <a:pt x="79121" y="377063"/>
                  </a:lnTo>
                  <a:lnTo>
                    <a:pt x="79121" y="334073"/>
                  </a:lnTo>
                  <a:lnTo>
                    <a:pt x="78867" y="333883"/>
                  </a:lnTo>
                  <a:lnTo>
                    <a:pt x="73914" y="331343"/>
                  </a:lnTo>
                  <a:lnTo>
                    <a:pt x="62738" y="328803"/>
                  </a:lnTo>
                  <a:lnTo>
                    <a:pt x="57277" y="328803"/>
                  </a:lnTo>
                  <a:lnTo>
                    <a:pt x="46736" y="331343"/>
                  </a:lnTo>
                  <a:lnTo>
                    <a:pt x="40386" y="332613"/>
                  </a:lnTo>
                  <a:lnTo>
                    <a:pt x="33020" y="336423"/>
                  </a:lnTo>
                  <a:lnTo>
                    <a:pt x="0" y="349123"/>
                  </a:lnTo>
                  <a:lnTo>
                    <a:pt x="49149" y="476123"/>
                  </a:lnTo>
                  <a:lnTo>
                    <a:pt x="66294" y="469773"/>
                  </a:lnTo>
                  <a:lnTo>
                    <a:pt x="46609" y="418973"/>
                  </a:lnTo>
                  <a:lnTo>
                    <a:pt x="66167" y="411353"/>
                  </a:lnTo>
                  <a:lnTo>
                    <a:pt x="126365" y="446913"/>
                  </a:lnTo>
                  <a:lnTo>
                    <a:pt x="148463" y="438023"/>
                  </a:lnTo>
                  <a:close/>
                </a:path>
                <a:path w="1299845" h="476250">
                  <a:moveTo>
                    <a:pt x="219329" y="380873"/>
                  </a:moveTo>
                  <a:lnTo>
                    <a:pt x="218186" y="374523"/>
                  </a:lnTo>
                  <a:lnTo>
                    <a:pt x="216027" y="369443"/>
                  </a:lnTo>
                  <a:lnTo>
                    <a:pt x="213868" y="363093"/>
                  </a:lnTo>
                  <a:lnTo>
                    <a:pt x="211201" y="359283"/>
                  </a:lnTo>
                  <a:lnTo>
                    <a:pt x="210134" y="358013"/>
                  </a:lnTo>
                  <a:lnTo>
                    <a:pt x="208026" y="355473"/>
                  </a:lnTo>
                  <a:lnTo>
                    <a:pt x="204978" y="352933"/>
                  </a:lnTo>
                  <a:lnTo>
                    <a:pt x="201549" y="350393"/>
                  </a:lnTo>
                  <a:lnTo>
                    <a:pt x="197993" y="349123"/>
                  </a:lnTo>
                  <a:lnTo>
                    <a:pt x="194310" y="347853"/>
                  </a:lnTo>
                  <a:lnTo>
                    <a:pt x="190754" y="346583"/>
                  </a:lnTo>
                  <a:lnTo>
                    <a:pt x="177038" y="346583"/>
                  </a:lnTo>
                  <a:lnTo>
                    <a:pt x="183007" y="341503"/>
                  </a:lnTo>
                  <a:lnTo>
                    <a:pt x="187325" y="336423"/>
                  </a:lnTo>
                  <a:lnTo>
                    <a:pt x="189865" y="328803"/>
                  </a:lnTo>
                  <a:lnTo>
                    <a:pt x="192532" y="322453"/>
                  </a:lnTo>
                  <a:lnTo>
                    <a:pt x="192405" y="314833"/>
                  </a:lnTo>
                  <a:lnTo>
                    <a:pt x="189738" y="308483"/>
                  </a:lnTo>
                  <a:lnTo>
                    <a:pt x="188214" y="304673"/>
                  </a:lnTo>
                  <a:lnTo>
                    <a:pt x="187706" y="303403"/>
                  </a:lnTo>
                  <a:lnTo>
                    <a:pt x="185039" y="298323"/>
                  </a:lnTo>
                  <a:lnTo>
                    <a:pt x="178181" y="291973"/>
                  </a:lnTo>
                  <a:lnTo>
                    <a:pt x="173990" y="290703"/>
                  </a:lnTo>
                  <a:lnTo>
                    <a:pt x="169164" y="289433"/>
                  </a:lnTo>
                  <a:lnTo>
                    <a:pt x="160147" y="286893"/>
                  </a:lnTo>
                  <a:lnTo>
                    <a:pt x="122047" y="300863"/>
                  </a:lnTo>
                  <a:lnTo>
                    <a:pt x="116332" y="305943"/>
                  </a:lnTo>
                  <a:lnTo>
                    <a:pt x="111887" y="309753"/>
                  </a:lnTo>
                  <a:lnTo>
                    <a:pt x="108966" y="312293"/>
                  </a:lnTo>
                  <a:lnTo>
                    <a:pt x="115951" y="331343"/>
                  </a:lnTo>
                  <a:lnTo>
                    <a:pt x="116967" y="330073"/>
                  </a:lnTo>
                  <a:lnTo>
                    <a:pt x="118237" y="328803"/>
                  </a:lnTo>
                  <a:lnTo>
                    <a:pt x="119507" y="326263"/>
                  </a:lnTo>
                  <a:lnTo>
                    <a:pt x="121158" y="324993"/>
                  </a:lnTo>
                  <a:lnTo>
                    <a:pt x="122682" y="322453"/>
                  </a:lnTo>
                  <a:lnTo>
                    <a:pt x="124587" y="321183"/>
                  </a:lnTo>
                  <a:lnTo>
                    <a:pt x="126873" y="318643"/>
                  </a:lnTo>
                  <a:lnTo>
                    <a:pt x="129413" y="316103"/>
                  </a:lnTo>
                  <a:lnTo>
                    <a:pt x="132080" y="313563"/>
                  </a:lnTo>
                  <a:lnTo>
                    <a:pt x="134874" y="312293"/>
                  </a:lnTo>
                  <a:lnTo>
                    <a:pt x="137668" y="309753"/>
                  </a:lnTo>
                  <a:lnTo>
                    <a:pt x="146812" y="305943"/>
                  </a:lnTo>
                  <a:lnTo>
                    <a:pt x="149733" y="304673"/>
                  </a:lnTo>
                  <a:lnTo>
                    <a:pt x="161036" y="304673"/>
                  </a:lnTo>
                  <a:lnTo>
                    <a:pt x="175768" y="323723"/>
                  </a:lnTo>
                  <a:lnTo>
                    <a:pt x="175691" y="324993"/>
                  </a:lnTo>
                  <a:lnTo>
                    <a:pt x="175615" y="326263"/>
                  </a:lnTo>
                  <a:lnTo>
                    <a:pt x="175526" y="327533"/>
                  </a:lnTo>
                  <a:lnTo>
                    <a:pt x="175463" y="328803"/>
                  </a:lnTo>
                  <a:lnTo>
                    <a:pt x="175387" y="330073"/>
                  </a:lnTo>
                  <a:lnTo>
                    <a:pt x="171958" y="335153"/>
                  </a:lnTo>
                  <a:lnTo>
                    <a:pt x="168402" y="341503"/>
                  </a:lnTo>
                  <a:lnTo>
                    <a:pt x="162814" y="345313"/>
                  </a:lnTo>
                  <a:lnTo>
                    <a:pt x="155067" y="347853"/>
                  </a:lnTo>
                  <a:lnTo>
                    <a:pt x="149479" y="350393"/>
                  </a:lnTo>
                  <a:lnTo>
                    <a:pt x="154940" y="364363"/>
                  </a:lnTo>
                  <a:lnTo>
                    <a:pt x="169799" y="359283"/>
                  </a:lnTo>
                  <a:lnTo>
                    <a:pt x="176911" y="358013"/>
                  </a:lnTo>
                  <a:lnTo>
                    <a:pt x="180213" y="358013"/>
                  </a:lnTo>
                  <a:lnTo>
                    <a:pt x="183261" y="359283"/>
                  </a:lnTo>
                  <a:lnTo>
                    <a:pt x="186309" y="359283"/>
                  </a:lnTo>
                  <a:lnTo>
                    <a:pt x="200660" y="383413"/>
                  </a:lnTo>
                  <a:lnTo>
                    <a:pt x="200660" y="389763"/>
                  </a:lnTo>
                  <a:lnTo>
                    <a:pt x="181991" y="411353"/>
                  </a:lnTo>
                  <a:lnTo>
                    <a:pt x="175895" y="413893"/>
                  </a:lnTo>
                  <a:lnTo>
                    <a:pt x="169418" y="415163"/>
                  </a:lnTo>
                  <a:lnTo>
                    <a:pt x="155321" y="415163"/>
                  </a:lnTo>
                  <a:lnTo>
                    <a:pt x="149479" y="413893"/>
                  </a:lnTo>
                  <a:lnTo>
                    <a:pt x="144907" y="412623"/>
                  </a:lnTo>
                  <a:lnTo>
                    <a:pt x="143637" y="413893"/>
                  </a:lnTo>
                  <a:lnTo>
                    <a:pt x="150622" y="431673"/>
                  </a:lnTo>
                  <a:lnTo>
                    <a:pt x="168783" y="431673"/>
                  </a:lnTo>
                  <a:lnTo>
                    <a:pt x="182372" y="429133"/>
                  </a:lnTo>
                  <a:lnTo>
                    <a:pt x="188722" y="426593"/>
                  </a:lnTo>
                  <a:lnTo>
                    <a:pt x="195453" y="424053"/>
                  </a:lnTo>
                  <a:lnTo>
                    <a:pt x="201041" y="420243"/>
                  </a:lnTo>
                  <a:lnTo>
                    <a:pt x="205613" y="416433"/>
                  </a:lnTo>
                  <a:lnTo>
                    <a:pt x="207086" y="415163"/>
                  </a:lnTo>
                  <a:lnTo>
                    <a:pt x="210058" y="412623"/>
                  </a:lnTo>
                  <a:lnTo>
                    <a:pt x="213487" y="407543"/>
                  </a:lnTo>
                  <a:lnTo>
                    <a:pt x="217932" y="397383"/>
                  </a:lnTo>
                  <a:lnTo>
                    <a:pt x="219075" y="392303"/>
                  </a:lnTo>
                  <a:lnTo>
                    <a:pt x="219202" y="385953"/>
                  </a:lnTo>
                  <a:lnTo>
                    <a:pt x="219329" y="380873"/>
                  </a:lnTo>
                  <a:close/>
                </a:path>
                <a:path w="1299845" h="476250">
                  <a:moveTo>
                    <a:pt x="328168" y="369443"/>
                  </a:moveTo>
                  <a:lnTo>
                    <a:pt x="322580" y="355473"/>
                  </a:lnTo>
                  <a:lnTo>
                    <a:pt x="259461" y="379603"/>
                  </a:lnTo>
                  <a:lnTo>
                    <a:pt x="269621" y="358013"/>
                  </a:lnTo>
                  <a:lnTo>
                    <a:pt x="282575" y="327533"/>
                  </a:lnTo>
                  <a:lnTo>
                    <a:pt x="284353" y="323723"/>
                  </a:lnTo>
                  <a:lnTo>
                    <a:pt x="290068" y="299593"/>
                  </a:lnTo>
                  <a:lnTo>
                    <a:pt x="289941" y="293243"/>
                  </a:lnTo>
                  <a:lnTo>
                    <a:pt x="289814" y="291973"/>
                  </a:lnTo>
                  <a:lnTo>
                    <a:pt x="289687" y="290703"/>
                  </a:lnTo>
                  <a:lnTo>
                    <a:pt x="289585" y="289433"/>
                  </a:lnTo>
                  <a:lnTo>
                    <a:pt x="289496" y="288163"/>
                  </a:lnTo>
                  <a:lnTo>
                    <a:pt x="289394" y="286893"/>
                  </a:lnTo>
                  <a:lnTo>
                    <a:pt x="289306" y="285623"/>
                  </a:lnTo>
                  <a:lnTo>
                    <a:pt x="288036" y="280543"/>
                  </a:lnTo>
                  <a:lnTo>
                    <a:pt x="286131" y="276733"/>
                  </a:lnTo>
                  <a:lnTo>
                    <a:pt x="282524" y="269113"/>
                  </a:lnTo>
                  <a:lnTo>
                    <a:pt x="251231" y="251333"/>
                  </a:lnTo>
                  <a:lnTo>
                    <a:pt x="243014" y="252603"/>
                  </a:lnTo>
                  <a:lnTo>
                    <a:pt x="234315" y="255143"/>
                  </a:lnTo>
                  <a:lnTo>
                    <a:pt x="228600" y="257683"/>
                  </a:lnTo>
                  <a:lnTo>
                    <a:pt x="223012" y="260223"/>
                  </a:lnTo>
                  <a:lnTo>
                    <a:pt x="217297" y="265303"/>
                  </a:lnTo>
                  <a:lnTo>
                    <a:pt x="211582" y="269113"/>
                  </a:lnTo>
                  <a:lnTo>
                    <a:pt x="207264" y="272923"/>
                  </a:lnTo>
                  <a:lnTo>
                    <a:pt x="204470" y="275463"/>
                  </a:lnTo>
                  <a:lnTo>
                    <a:pt x="211455" y="294513"/>
                  </a:lnTo>
                  <a:lnTo>
                    <a:pt x="212344" y="293243"/>
                  </a:lnTo>
                  <a:lnTo>
                    <a:pt x="216408" y="288163"/>
                  </a:lnTo>
                  <a:lnTo>
                    <a:pt x="218186" y="285623"/>
                  </a:lnTo>
                  <a:lnTo>
                    <a:pt x="219964" y="284353"/>
                  </a:lnTo>
                  <a:lnTo>
                    <a:pt x="222123" y="281813"/>
                  </a:lnTo>
                  <a:lnTo>
                    <a:pt x="224536" y="279273"/>
                  </a:lnTo>
                  <a:lnTo>
                    <a:pt x="227076" y="278003"/>
                  </a:lnTo>
                  <a:lnTo>
                    <a:pt x="229997" y="275463"/>
                  </a:lnTo>
                  <a:lnTo>
                    <a:pt x="232791" y="272923"/>
                  </a:lnTo>
                  <a:lnTo>
                    <a:pt x="235712" y="271653"/>
                  </a:lnTo>
                  <a:lnTo>
                    <a:pt x="238760" y="270383"/>
                  </a:lnTo>
                  <a:lnTo>
                    <a:pt x="241935" y="269113"/>
                  </a:lnTo>
                  <a:lnTo>
                    <a:pt x="253746" y="269113"/>
                  </a:lnTo>
                  <a:lnTo>
                    <a:pt x="268859" y="284353"/>
                  </a:lnTo>
                  <a:lnTo>
                    <a:pt x="271526" y="290703"/>
                  </a:lnTo>
                  <a:lnTo>
                    <a:pt x="272288" y="298323"/>
                  </a:lnTo>
                  <a:lnTo>
                    <a:pt x="271272" y="305943"/>
                  </a:lnTo>
                  <a:lnTo>
                    <a:pt x="270002" y="312293"/>
                  </a:lnTo>
                  <a:lnTo>
                    <a:pt x="267906" y="319913"/>
                  </a:lnTo>
                  <a:lnTo>
                    <a:pt x="264947" y="328803"/>
                  </a:lnTo>
                  <a:lnTo>
                    <a:pt x="261112" y="338963"/>
                  </a:lnTo>
                  <a:lnTo>
                    <a:pt x="258445" y="346583"/>
                  </a:lnTo>
                  <a:lnTo>
                    <a:pt x="255397" y="352933"/>
                  </a:lnTo>
                  <a:lnTo>
                    <a:pt x="252222" y="360553"/>
                  </a:lnTo>
                  <a:lnTo>
                    <a:pt x="249174" y="366903"/>
                  </a:lnTo>
                  <a:lnTo>
                    <a:pt x="245745" y="374523"/>
                  </a:lnTo>
                  <a:lnTo>
                    <a:pt x="242062" y="382143"/>
                  </a:lnTo>
                  <a:lnTo>
                    <a:pt x="249047" y="399923"/>
                  </a:lnTo>
                  <a:lnTo>
                    <a:pt x="301790" y="379603"/>
                  </a:lnTo>
                  <a:lnTo>
                    <a:pt x="328168" y="369443"/>
                  </a:lnTo>
                  <a:close/>
                </a:path>
                <a:path w="1299845" h="476250">
                  <a:moveTo>
                    <a:pt x="409765" y="312293"/>
                  </a:moveTo>
                  <a:lnTo>
                    <a:pt x="399542" y="269113"/>
                  </a:lnTo>
                  <a:lnTo>
                    <a:pt x="392430" y="251828"/>
                  </a:lnTo>
                  <a:lnTo>
                    <a:pt x="392430" y="311023"/>
                  </a:lnTo>
                  <a:lnTo>
                    <a:pt x="392430" y="321183"/>
                  </a:lnTo>
                  <a:lnTo>
                    <a:pt x="391287" y="326263"/>
                  </a:lnTo>
                  <a:lnTo>
                    <a:pt x="386969" y="332613"/>
                  </a:lnTo>
                  <a:lnTo>
                    <a:pt x="383413" y="335153"/>
                  </a:lnTo>
                  <a:lnTo>
                    <a:pt x="378714" y="336423"/>
                  </a:lnTo>
                  <a:lnTo>
                    <a:pt x="373761" y="338963"/>
                  </a:lnTo>
                  <a:lnTo>
                    <a:pt x="369316" y="338963"/>
                  </a:lnTo>
                  <a:lnTo>
                    <a:pt x="365252" y="337693"/>
                  </a:lnTo>
                  <a:lnTo>
                    <a:pt x="361315" y="336423"/>
                  </a:lnTo>
                  <a:lnTo>
                    <a:pt x="357632" y="333883"/>
                  </a:lnTo>
                  <a:lnTo>
                    <a:pt x="354330" y="330073"/>
                  </a:lnTo>
                  <a:lnTo>
                    <a:pt x="350647" y="326263"/>
                  </a:lnTo>
                  <a:lnTo>
                    <a:pt x="335026" y="293243"/>
                  </a:lnTo>
                  <a:lnTo>
                    <a:pt x="331851" y="285623"/>
                  </a:lnTo>
                  <a:lnTo>
                    <a:pt x="329184" y="278003"/>
                  </a:lnTo>
                  <a:lnTo>
                    <a:pt x="325374" y="264033"/>
                  </a:lnTo>
                  <a:lnTo>
                    <a:pt x="324485" y="257683"/>
                  </a:lnTo>
                  <a:lnTo>
                    <a:pt x="324612" y="247523"/>
                  </a:lnTo>
                  <a:lnTo>
                    <a:pt x="325628" y="243713"/>
                  </a:lnTo>
                  <a:lnTo>
                    <a:pt x="327914" y="239903"/>
                  </a:lnTo>
                  <a:lnTo>
                    <a:pt x="330073" y="236093"/>
                  </a:lnTo>
                  <a:lnTo>
                    <a:pt x="333629" y="233553"/>
                  </a:lnTo>
                  <a:lnTo>
                    <a:pt x="338328" y="232283"/>
                  </a:lnTo>
                  <a:lnTo>
                    <a:pt x="343154" y="229743"/>
                  </a:lnTo>
                  <a:lnTo>
                    <a:pt x="347472" y="229743"/>
                  </a:lnTo>
                  <a:lnTo>
                    <a:pt x="355346" y="232283"/>
                  </a:lnTo>
                  <a:lnTo>
                    <a:pt x="358902" y="234823"/>
                  </a:lnTo>
                  <a:lnTo>
                    <a:pt x="365760" y="241173"/>
                  </a:lnTo>
                  <a:lnTo>
                    <a:pt x="368935" y="246253"/>
                  </a:lnTo>
                  <a:lnTo>
                    <a:pt x="372110" y="252603"/>
                  </a:lnTo>
                  <a:lnTo>
                    <a:pt x="375412" y="258953"/>
                  </a:lnTo>
                  <a:lnTo>
                    <a:pt x="391541" y="305943"/>
                  </a:lnTo>
                  <a:lnTo>
                    <a:pt x="392430" y="311023"/>
                  </a:lnTo>
                  <a:lnTo>
                    <a:pt x="392430" y="251828"/>
                  </a:lnTo>
                  <a:lnTo>
                    <a:pt x="361899" y="217043"/>
                  </a:lnTo>
                  <a:lnTo>
                    <a:pt x="352831" y="214503"/>
                  </a:lnTo>
                  <a:lnTo>
                    <a:pt x="343141" y="214503"/>
                  </a:lnTo>
                  <a:lnTo>
                    <a:pt x="311073" y="236093"/>
                  </a:lnTo>
                  <a:lnTo>
                    <a:pt x="307619" y="260223"/>
                  </a:lnTo>
                  <a:lnTo>
                    <a:pt x="308508" y="269113"/>
                  </a:lnTo>
                  <a:lnTo>
                    <a:pt x="324180" y="316103"/>
                  </a:lnTo>
                  <a:lnTo>
                    <a:pt x="355130" y="351663"/>
                  </a:lnTo>
                  <a:lnTo>
                    <a:pt x="364197" y="354203"/>
                  </a:lnTo>
                  <a:lnTo>
                    <a:pt x="373888" y="354203"/>
                  </a:lnTo>
                  <a:lnTo>
                    <a:pt x="384175" y="351663"/>
                  </a:lnTo>
                  <a:lnTo>
                    <a:pt x="393573" y="346583"/>
                  </a:lnTo>
                  <a:lnTo>
                    <a:pt x="400837" y="340233"/>
                  </a:lnTo>
                  <a:lnTo>
                    <a:pt x="401688" y="338963"/>
                  </a:lnTo>
                  <a:lnTo>
                    <a:pt x="405955" y="332613"/>
                  </a:lnTo>
                  <a:lnTo>
                    <a:pt x="408940" y="323723"/>
                  </a:lnTo>
                  <a:lnTo>
                    <a:pt x="409028" y="322453"/>
                  </a:lnTo>
                  <a:lnTo>
                    <a:pt x="409117" y="321183"/>
                  </a:lnTo>
                  <a:lnTo>
                    <a:pt x="409206" y="319913"/>
                  </a:lnTo>
                  <a:lnTo>
                    <a:pt x="409308" y="318643"/>
                  </a:lnTo>
                  <a:lnTo>
                    <a:pt x="409397" y="317373"/>
                  </a:lnTo>
                  <a:lnTo>
                    <a:pt x="409486" y="316103"/>
                  </a:lnTo>
                  <a:lnTo>
                    <a:pt x="409587" y="314833"/>
                  </a:lnTo>
                  <a:lnTo>
                    <a:pt x="409676" y="313563"/>
                  </a:lnTo>
                  <a:lnTo>
                    <a:pt x="409765" y="312293"/>
                  </a:lnTo>
                  <a:close/>
                </a:path>
                <a:path w="1299845" h="476250">
                  <a:moveTo>
                    <a:pt x="505091" y="275463"/>
                  </a:moveTo>
                  <a:lnTo>
                    <a:pt x="494792" y="232283"/>
                  </a:lnTo>
                  <a:lnTo>
                    <a:pt x="487807" y="216382"/>
                  </a:lnTo>
                  <a:lnTo>
                    <a:pt x="487807" y="274193"/>
                  </a:lnTo>
                  <a:lnTo>
                    <a:pt x="487807" y="284353"/>
                  </a:lnTo>
                  <a:lnTo>
                    <a:pt x="486664" y="289433"/>
                  </a:lnTo>
                  <a:lnTo>
                    <a:pt x="484505" y="291973"/>
                  </a:lnTo>
                  <a:lnTo>
                    <a:pt x="482219" y="295783"/>
                  </a:lnTo>
                  <a:lnTo>
                    <a:pt x="478790" y="298323"/>
                  </a:lnTo>
                  <a:lnTo>
                    <a:pt x="473964" y="300863"/>
                  </a:lnTo>
                  <a:lnTo>
                    <a:pt x="469138" y="302133"/>
                  </a:lnTo>
                  <a:lnTo>
                    <a:pt x="460629" y="302133"/>
                  </a:lnTo>
                  <a:lnTo>
                    <a:pt x="456692" y="300863"/>
                  </a:lnTo>
                  <a:lnTo>
                    <a:pt x="453009" y="298323"/>
                  </a:lnTo>
                  <a:lnTo>
                    <a:pt x="445897" y="289433"/>
                  </a:lnTo>
                  <a:lnTo>
                    <a:pt x="442722" y="285623"/>
                  </a:lnTo>
                  <a:lnTo>
                    <a:pt x="439801" y="279273"/>
                  </a:lnTo>
                  <a:lnTo>
                    <a:pt x="437007" y="272923"/>
                  </a:lnTo>
                  <a:lnTo>
                    <a:pt x="433832" y="266573"/>
                  </a:lnTo>
                  <a:lnTo>
                    <a:pt x="430403" y="256413"/>
                  </a:lnTo>
                  <a:lnTo>
                    <a:pt x="427101" y="248793"/>
                  </a:lnTo>
                  <a:lnTo>
                    <a:pt x="424561" y="241173"/>
                  </a:lnTo>
                  <a:lnTo>
                    <a:pt x="420751" y="227203"/>
                  </a:lnTo>
                  <a:lnTo>
                    <a:pt x="419735" y="220853"/>
                  </a:lnTo>
                  <a:lnTo>
                    <a:pt x="419862" y="210693"/>
                  </a:lnTo>
                  <a:lnTo>
                    <a:pt x="433705" y="195453"/>
                  </a:lnTo>
                  <a:lnTo>
                    <a:pt x="438531" y="192913"/>
                  </a:lnTo>
                  <a:lnTo>
                    <a:pt x="442849" y="192913"/>
                  </a:lnTo>
                  <a:lnTo>
                    <a:pt x="446786" y="194183"/>
                  </a:lnTo>
                  <a:lnTo>
                    <a:pt x="473964" y="229743"/>
                  </a:lnTo>
                  <a:lnTo>
                    <a:pt x="477266" y="238633"/>
                  </a:lnTo>
                  <a:lnTo>
                    <a:pt x="480695" y="247523"/>
                  </a:lnTo>
                  <a:lnTo>
                    <a:pt x="483362" y="255143"/>
                  </a:lnTo>
                  <a:lnTo>
                    <a:pt x="486918" y="269113"/>
                  </a:lnTo>
                  <a:lnTo>
                    <a:pt x="487807" y="274193"/>
                  </a:lnTo>
                  <a:lnTo>
                    <a:pt x="487807" y="216382"/>
                  </a:lnTo>
                  <a:lnTo>
                    <a:pt x="465709" y="185293"/>
                  </a:lnTo>
                  <a:lnTo>
                    <a:pt x="448157" y="177673"/>
                  </a:lnTo>
                  <a:lnTo>
                    <a:pt x="438505" y="178943"/>
                  </a:lnTo>
                  <a:lnTo>
                    <a:pt x="403352" y="209423"/>
                  </a:lnTo>
                  <a:lnTo>
                    <a:pt x="402615" y="218313"/>
                  </a:lnTo>
                  <a:lnTo>
                    <a:pt x="402513" y="219583"/>
                  </a:lnTo>
                  <a:lnTo>
                    <a:pt x="412877" y="264033"/>
                  </a:lnTo>
                  <a:lnTo>
                    <a:pt x="434174" y="302133"/>
                  </a:lnTo>
                  <a:lnTo>
                    <a:pt x="459511" y="317373"/>
                  </a:lnTo>
                  <a:lnTo>
                    <a:pt x="469150" y="317373"/>
                  </a:lnTo>
                  <a:lnTo>
                    <a:pt x="479425" y="314833"/>
                  </a:lnTo>
                  <a:lnTo>
                    <a:pt x="488823" y="309753"/>
                  </a:lnTo>
                  <a:lnTo>
                    <a:pt x="496087" y="303403"/>
                  </a:lnTo>
                  <a:lnTo>
                    <a:pt x="496938" y="302133"/>
                  </a:lnTo>
                  <a:lnTo>
                    <a:pt x="501205" y="295783"/>
                  </a:lnTo>
                  <a:lnTo>
                    <a:pt x="504190" y="286893"/>
                  </a:lnTo>
                  <a:lnTo>
                    <a:pt x="504583" y="281813"/>
                  </a:lnTo>
                  <a:lnTo>
                    <a:pt x="504685" y="280543"/>
                  </a:lnTo>
                  <a:lnTo>
                    <a:pt x="504786" y="279273"/>
                  </a:lnTo>
                  <a:lnTo>
                    <a:pt x="504888" y="278003"/>
                  </a:lnTo>
                  <a:lnTo>
                    <a:pt x="504990" y="276733"/>
                  </a:lnTo>
                  <a:lnTo>
                    <a:pt x="505091" y="275463"/>
                  </a:lnTo>
                  <a:close/>
                </a:path>
                <a:path w="1299845" h="476250">
                  <a:moveTo>
                    <a:pt x="1299337" y="0"/>
                  </a:moveTo>
                  <a:lnTo>
                    <a:pt x="1285748" y="2413"/>
                  </a:lnTo>
                  <a:lnTo>
                    <a:pt x="1287145" y="6096"/>
                  </a:lnTo>
                  <a:lnTo>
                    <a:pt x="129933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6" name="object 156" descr=""/>
            <p:cNvSpPr/>
            <p:nvPr/>
          </p:nvSpPr>
          <p:spPr>
            <a:xfrm>
              <a:off x="11521440" y="7327392"/>
              <a:ext cx="13970" cy="6350"/>
            </a:xfrm>
            <a:custGeom>
              <a:avLst/>
              <a:gdLst/>
              <a:ahLst/>
              <a:cxnLst/>
              <a:rect l="l" t="t" r="r" b="b"/>
              <a:pathLst>
                <a:path w="13970" h="6350">
                  <a:moveTo>
                    <a:pt x="0" y="2412"/>
                  </a:moveTo>
                  <a:lnTo>
                    <a:pt x="1396" y="6095"/>
                  </a:lnTo>
                  <a:lnTo>
                    <a:pt x="13588" y="0"/>
                  </a:lnTo>
                  <a:lnTo>
                    <a:pt x="0" y="2412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7" name="object 157" descr=""/>
            <p:cNvSpPr/>
            <p:nvPr/>
          </p:nvSpPr>
          <p:spPr>
            <a:xfrm>
              <a:off x="7775447" y="2202179"/>
              <a:ext cx="1245235" cy="723900"/>
            </a:xfrm>
            <a:custGeom>
              <a:avLst/>
              <a:gdLst/>
              <a:ahLst/>
              <a:cxnLst/>
              <a:rect l="l" t="t" r="r" b="b"/>
              <a:pathLst>
                <a:path w="1245234" h="723900">
                  <a:moveTo>
                    <a:pt x="0" y="723646"/>
                  </a:moveTo>
                  <a:lnTo>
                    <a:pt x="1244853" y="0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8" name="object 158" descr=""/>
            <p:cNvSpPr/>
            <p:nvPr/>
          </p:nvSpPr>
          <p:spPr>
            <a:xfrm>
              <a:off x="7687056" y="2194559"/>
              <a:ext cx="1345565" cy="723265"/>
            </a:xfrm>
            <a:custGeom>
              <a:avLst/>
              <a:gdLst/>
              <a:ahLst/>
              <a:cxnLst/>
              <a:rect l="l" t="t" r="r" b="b"/>
              <a:pathLst>
                <a:path w="1345565" h="723264">
                  <a:moveTo>
                    <a:pt x="160909" y="671195"/>
                  </a:moveTo>
                  <a:lnTo>
                    <a:pt x="124764" y="657225"/>
                  </a:lnTo>
                  <a:lnTo>
                    <a:pt x="118198" y="654685"/>
                  </a:lnTo>
                  <a:lnTo>
                    <a:pt x="88646" y="643255"/>
                  </a:lnTo>
                  <a:lnTo>
                    <a:pt x="99301" y="616585"/>
                  </a:lnTo>
                  <a:lnTo>
                    <a:pt x="99377" y="614045"/>
                  </a:lnTo>
                  <a:lnTo>
                    <a:pt x="82550" y="581736"/>
                  </a:lnTo>
                  <a:lnTo>
                    <a:pt x="82550" y="624205"/>
                  </a:lnTo>
                  <a:lnTo>
                    <a:pt x="80391" y="631825"/>
                  </a:lnTo>
                  <a:lnTo>
                    <a:pt x="78232" y="635635"/>
                  </a:lnTo>
                  <a:lnTo>
                    <a:pt x="71882" y="640715"/>
                  </a:lnTo>
                  <a:lnTo>
                    <a:pt x="68072" y="643255"/>
                  </a:lnTo>
                  <a:lnTo>
                    <a:pt x="63500" y="645795"/>
                  </a:lnTo>
                  <a:lnTo>
                    <a:pt x="49657" y="654685"/>
                  </a:lnTo>
                  <a:lnTo>
                    <a:pt x="23749" y="608965"/>
                  </a:lnTo>
                  <a:lnTo>
                    <a:pt x="43815" y="597535"/>
                  </a:lnTo>
                  <a:lnTo>
                    <a:pt x="47625" y="596265"/>
                  </a:lnTo>
                  <a:lnTo>
                    <a:pt x="51054" y="594995"/>
                  </a:lnTo>
                  <a:lnTo>
                    <a:pt x="54356" y="593725"/>
                  </a:lnTo>
                  <a:lnTo>
                    <a:pt x="64262" y="593725"/>
                  </a:lnTo>
                  <a:lnTo>
                    <a:pt x="77343" y="605155"/>
                  </a:lnTo>
                  <a:lnTo>
                    <a:pt x="79756" y="608965"/>
                  </a:lnTo>
                  <a:lnTo>
                    <a:pt x="81280" y="612775"/>
                  </a:lnTo>
                  <a:lnTo>
                    <a:pt x="81915" y="616585"/>
                  </a:lnTo>
                  <a:lnTo>
                    <a:pt x="82423" y="619125"/>
                  </a:lnTo>
                  <a:lnTo>
                    <a:pt x="82550" y="624205"/>
                  </a:lnTo>
                  <a:lnTo>
                    <a:pt x="82550" y="581736"/>
                  </a:lnTo>
                  <a:lnTo>
                    <a:pt x="75692" y="577215"/>
                  </a:lnTo>
                  <a:lnTo>
                    <a:pt x="70358" y="575945"/>
                  </a:lnTo>
                  <a:lnTo>
                    <a:pt x="53594" y="575945"/>
                  </a:lnTo>
                  <a:lnTo>
                    <a:pt x="43434" y="581025"/>
                  </a:lnTo>
                  <a:lnTo>
                    <a:pt x="37592" y="583565"/>
                  </a:lnTo>
                  <a:lnTo>
                    <a:pt x="0" y="605155"/>
                  </a:lnTo>
                  <a:lnTo>
                    <a:pt x="68707" y="723265"/>
                  </a:lnTo>
                  <a:lnTo>
                    <a:pt x="84582" y="714375"/>
                  </a:lnTo>
                  <a:lnTo>
                    <a:pt x="57277" y="667385"/>
                  </a:lnTo>
                  <a:lnTo>
                    <a:pt x="75311" y="657225"/>
                  </a:lnTo>
                  <a:lnTo>
                    <a:pt x="140335" y="682625"/>
                  </a:lnTo>
                  <a:lnTo>
                    <a:pt x="160909" y="671195"/>
                  </a:lnTo>
                  <a:close/>
                </a:path>
                <a:path w="1345565" h="723264">
                  <a:moveTo>
                    <a:pt x="206629" y="647065"/>
                  </a:moveTo>
                  <a:lnTo>
                    <a:pt x="158115" y="647065"/>
                  </a:lnTo>
                  <a:lnTo>
                    <a:pt x="152146" y="647065"/>
                  </a:lnTo>
                  <a:lnTo>
                    <a:pt x="161925" y="663575"/>
                  </a:lnTo>
                  <a:lnTo>
                    <a:pt x="167132" y="663575"/>
                  </a:lnTo>
                  <a:lnTo>
                    <a:pt x="172974" y="662305"/>
                  </a:lnTo>
                  <a:lnTo>
                    <a:pt x="179705" y="659765"/>
                  </a:lnTo>
                  <a:lnTo>
                    <a:pt x="186436" y="658495"/>
                  </a:lnTo>
                  <a:lnTo>
                    <a:pt x="192786" y="655955"/>
                  </a:lnTo>
                  <a:lnTo>
                    <a:pt x="198628" y="652145"/>
                  </a:lnTo>
                  <a:lnTo>
                    <a:pt x="204978" y="648335"/>
                  </a:lnTo>
                  <a:lnTo>
                    <a:pt x="206629" y="647065"/>
                  </a:lnTo>
                  <a:close/>
                </a:path>
                <a:path w="1345565" h="723264">
                  <a:moveTo>
                    <a:pt x="223266" y="612775"/>
                  </a:moveTo>
                  <a:lnTo>
                    <a:pt x="221742" y="602615"/>
                  </a:lnTo>
                  <a:lnTo>
                    <a:pt x="219710" y="596265"/>
                  </a:lnTo>
                  <a:lnTo>
                    <a:pt x="216662" y="591185"/>
                  </a:lnTo>
                  <a:lnTo>
                    <a:pt x="213741" y="586105"/>
                  </a:lnTo>
                  <a:lnTo>
                    <a:pt x="210439" y="582295"/>
                  </a:lnTo>
                  <a:lnTo>
                    <a:pt x="201231" y="575945"/>
                  </a:lnTo>
                  <a:lnTo>
                    <a:pt x="199390" y="574675"/>
                  </a:lnTo>
                  <a:lnTo>
                    <a:pt x="195707" y="574675"/>
                  </a:lnTo>
                  <a:lnTo>
                    <a:pt x="191897" y="573405"/>
                  </a:lnTo>
                  <a:lnTo>
                    <a:pt x="188214" y="573405"/>
                  </a:lnTo>
                  <a:lnTo>
                    <a:pt x="181229" y="574675"/>
                  </a:lnTo>
                  <a:lnTo>
                    <a:pt x="178054" y="574675"/>
                  </a:lnTo>
                  <a:lnTo>
                    <a:pt x="175260" y="575945"/>
                  </a:lnTo>
                  <a:lnTo>
                    <a:pt x="174625" y="574675"/>
                  </a:lnTo>
                  <a:lnTo>
                    <a:pt x="179832" y="569595"/>
                  </a:lnTo>
                  <a:lnTo>
                    <a:pt x="183261" y="563245"/>
                  </a:lnTo>
                  <a:lnTo>
                    <a:pt x="184658" y="555625"/>
                  </a:lnTo>
                  <a:lnTo>
                    <a:pt x="186182" y="549275"/>
                  </a:lnTo>
                  <a:lnTo>
                    <a:pt x="184912" y="541655"/>
                  </a:lnTo>
                  <a:lnTo>
                    <a:pt x="181965" y="536575"/>
                  </a:lnTo>
                  <a:lnTo>
                    <a:pt x="181229" y="535305"/>
                  </a:lnTo>
                  <a:lnTo>
                    <a:pt x="178435" y="530225"/>
                  </a:lnTo>
                  <a:lnTo>
                    <a:pt x="157861" y="518795"/>
                  </a:lnTo>
                  <a:lnTo>
                    <a:pt x="148717" y="518795"/>
                  </a:lnTo>
                  <a:lnTo>
                    <a:pt x="139319" y="522605"/>
                  </a:lnTo>
                  <a:lnTo>
                    <a:pt x="134366" y="523875"/>
                  </a:lnTo>
                  <a:lnTo>
                    <a:pt x="129032" y="527685"/>
                  </a:lnTo>
                  <a:lnTo>
                    <a:pt x="123571" y="530225"/>
                  </a:lnTo>
                  <a:lnTo>
                    <a:pt x="118364" y="534035"/>
                  </a:lnTo>
                  <a:lnTo>
                    <a:pt x="108204" y="544195"/>
                  </a:lnTo>
                  <a:lnTo>
                    <a:pt x="104521" y="549275"/>
                  </a:lnTo>
                  <a:lnTo>
                    <a:pt x="102108" y="551815"/>
                  </a:lnTo>
                  <a:lnTo>
                    <a:pt x="111887" y="569595"/>
                  </a:lnTo>
                  <a:lnTo>
                    <a:pt x="112776" y="568325"/>
                  </a:lnTo>
                  <a:lnTo>
                    <a:pt x="113792" y="567055"/>
                  </a:lnTo>
                  <a:lnTo>
                    <a:pt x="115951" y="561975"/>
                  </a:lnTo>
                  <a:lnTo>
                    <a:pt x="117221" y="560705"/>
                  </a:lnTo>
                  <a:lnTo>
                    <a:pt x="118745" y="558165"/>
                  </a:lnTo>
                  <a:lnTo>
                    <a:pt x="144018" y="537845"/>
                  </a:lnTo>
                  <a:lnTo>
                    <a:pt x="146685" y="536575"/>
                  </a:lnTo>
                  <a:lnTo>
                    <a:pt x="152400" y="536575"/>
                  </a:lnTo>
                  <a:lnTo>
                    <a:pt x="154940" y="537845"/>
                  </a:lnTo>
                  <a:lnTo>
                    <a:pt x="157353" y="537845"/>
                  </a:lnTo>
                  <a:lnTo>
                    <a:pt x="162179" y="541655"/>
                  </a:lnTo>
                  <a:lnTo>
                    <a:pt x="164338" y="542925"/>
                  </a:lnTo>
                  <a:lnTo>
                    <a:pt x="165989" y="546735"/>
                  </a:lnTo>
                  <a:lnTo>
                    <a:pt x="169799" y="553085"/>
                  </a:lnTo>
                  <a:lnTo>
                    <a:pt x="170205" y="558165"/>
                  </a:lnTo>
                  <a:lnTo>
                    <a:pt x="170307" y="559435"/>
                  </a:lnTo>
                  <a:lnTo>
                    <a:pt x="167767" y="564515"/>
                  </a:lnTo>
                  <a:lnTo>
                    <a:pt x="165354" y="570865"/>
                  </a:lnTo>
                  <a:lnTo>
                    <a:pt x="160401" y="575945"/>
                  </a:lnTo>
                  <a:lnTo>
                    <a:pt x="147955" y="583565"/>
                  </a:lnTo>
                  <a:lnTo>
                    <a:pt x="155575" y="596265"/>
                  </a:lnTo>
                  <a:lnTo>
                    <a:pt x="165989" y="591185"/>
                  </a:lnTo>
                  <a:lnTo>
                    <a:pt x="169418" y="588645"/>
                  </a:lnTo>
                  <a:lnTo>
                    <a:pt x="176276" y="587375"/>
                  </a:lnTo>
                  <a:lnTo>
                    <a:pt x="179578" y="586105"/>
                  </a:lnTo>
                  <a:lnTo>
                    <a:pt x="185928" y="587375"/>
                  </a:lnTo>
                  <a:lnTo>
                    <a:pt x="188976" y="588645"/>
                  </a:lnTo>
                  <a:lnTo>
                    <a:pt x="191770" y="589915"/>
                  </a:lnTo>
                  <a:lnTo>
                    <a:pt x="194691" y="592455"/>
                  </a:lnTo>
                  <a:lnTo>
                    <a:pt x="197358" y="594995"/>
                  </a:lnTo>
                  <a:lnTo>
                    <a:pt x="199771" y="600075"/>
                  </a:lnTo>
                  <a:lnTo>
                    <a:pt x="202311" y="603885"/>
                  </a:lnTo>
                  <a:lnTo>
                    <a:pt x="203835" y="607695"/>
                  </a:lnTo>
                  <a:lnTo>
                    <a:pt x="204673" y="614045"/>
                  </a:lnTo>
                  <a:lnTo>
                    <a:pt x="204724" y="617855"/>
                  </a:lnTo>
                  <a:lnTo>
                    <a:pt x="203962" y="621665"/>
                  </a:lnTo>
                  <a:lnTo>
                    <a:pt x="163957" y="645795"/>
                  </a:lnTo>
                  <a:lnTo>
                    <a:pt x="208280" y="645795"/>
                  </a:lnTo>
                  <a:lnTo>
                    <a:pt x="209931" y="644525"/>
                  </a:lnTo>
                  <a:lnTo>
                    <a:pt x="217551" y="635635"/>
                  </a:lnTo>
                  <a:lnTo>
                    <a:pt x="220218" y="630555"/>
                  </a:lnTo>
                  <a:lnTo>
                    <a:pt x="221615" y="624205"/>
                  </a:lnTo>
                  <a:lnTo>
                    <a:pt x="222885" y="619125"/>
                  </a:lnTo>
                  <a:lnTo>
                    <a:pt x="222961" y="617855"/>
                  </a:lnTo>
                  <a:lnTo>
                    <a:pt x="223037" y="616585"/>
                  </a:lnTo>
                  <a:lnTo>
                    <a:pt x="223113" y="615315"/>
                  </a:lnTo>
                  <a:lnTo>
                    <a:pt x="223189" y="614045"/>
                  </a:lnTo>
                  <a:lnTo>
                    <a:pt x="223266" y="612775"/>
                  </a:lnTo>
                  <a:close/>
                </a:path>
                <a:path w="1345565" h="723264">
                  <a:moveTo>
                    <a:pt x="327533" y="574675"/>
                  </a:moveTo>
                  <a:lnTo>
                    <a:pt x="319659" y="560705"/>
                  </a:lnTo>
                  <a:lnTo>
                    <a:pt x="261239" y="594995"/>
                  </a:lnTo>
                  <a:lnTo>
                    <a:pt x="262890" y="588645"/>
                  </a:lnTo>
                  <a:lnTo>
                    <a:pt x="265176" y="581025"/>
                  </a:lnTo>
                  <a:lnTo>
                    <a:pt x="269836" y="565785"/>
                  </a:lnTo>
                  <a:lnTo>
                    <a:pt x="271665" y="558165"/>
                  </a:lnTo>
                  <a:lnTo>
                    <a:pt x="273316" y="551815"/>
                  </a:lnTo>
                  <a:lnTo>
                    <a:pt x="274828" y="545465"/>
                  </a:lnTo>
                  <a:lnTo>
                    <a:pt x="276098" y="540385"/>
                  </a:lnTo>
                  <a:lnTo>
                    <a:pt x="277876" y="530225"/>
                  </a:lnTo>
                  <a:lnTo>
                    <a:pt x="278638" y="525145"/>
                  </a:lnTo>
                  <a:lnTo>
                    <a:pt x="278726" y="523875"/>
                  </a:lnTo>
                  <a:lnTo>
                    <a:pt x="278828" y="522605"/>
                  </a:lnTo>
                  <a:lnTo>
                    <a:pt x="278917" y="521335"/>
                  </a:lnTo>
                  <a:lnTo>
                    <a:pt x="279019" y="511175"/>
                  </a:lnTo>
                  <a:lnTo>
                    <a:pt x="278384" y="507365"/>
                  </a:lnTo>
                  <a:lnTo>
                    <a:pt x="270446" y="487045"/>
                  </a:lnTo>
                  <a:lnTo>
                    <a:pt x="266649" y="481965"/>
                  </a:lnTo>
                  <a:lnTo>
                    <a:pt x="261200" y="476885"/>
                  </a:lnTo>
                  <a:lnTo>
                    <a:pt x="255028" y="473075"/>
                  </a:lnTo>
                  <a:lnTo>
                    <a:pt x="248158" y="470535"/>
                  </a:lnTo>
                  <a:lnTo>
                    <a:pt x="240766" y="469265"/>
                  </a:lnTo>
                  <a:lnTo>
                    <a:pt x="225196" y="471805"/>
                  </a:lnTo>
                  <a:lnTo>
                    <a:pt x="217043" y="476885"/>
                  </a:lnTo>
                  <a:lnTo>
                    <a:pt x="211709" y="479425"/>
                  </a:lnTo>
                  <a:lnTo>
                    <a:pt x="206629" y="483235"/>
                  </a:lnTo>
                  <a:lnTo>
                    <a:pt x="201676" y="488315"/>
                  </a:lnTo>
                  <a:lnTo>
                    <a:pt x="196596" y="493395"/>
                  </a:lnTo>
                  <a:lnTo>
                    <a:pt x="192913" y="497205"/>
                  </a:lnTo>
                  <a:lnTo>
                    <a:pt x="190627" y="501015"/>
                  </a:lnTo>
                  <a:lnTo>
                    <a:pt x="200406" y="517525"/>
                  </a:lnTo>
                  <a:lnTo>
                    <a:pt x="201295" y="517525"/>
                  </a:lnTo>
                  <a:lnTo>
                    <a:pt x="202057" y="516255"/>
                  </a:lnTo>
                  <a:lnTo>
                    <a:pt x="203073" y="513715"/>
                  </a:lnTo>
                  <a:lnTo>
                    <a:pt x="204470" y="511175"/>
                  </a:lnTo>
                  <a:lnTo>
                    <a:pt x="205740" y="508635"/>
                  </a:lnTo>
                  <a:lnTo>
                    <a:pt x="207264" y="506095"/>
                  </a:lnTo>
                  <a:lnTo>
                    <a:pt x="209042" y="504825"/>
                  </a:lnTo>
                  <a:lnTo>
                    <a:pt x="211074" y="502285"/>
                  </a:lnTo>
                  <a:lnTo>
                    <a:pt x="235458" y="487045"/>
                  </a:lnTo>
                  <a:lnTo>
                    <a:pt x="241046" y="487045"/>
                  </a:lnTo>
                  <a:lnTo>
                    <a:pt x="261112" y="512445"/>
                  </a:lnTo>
                  <a:lnTo>
                    <a:pt x="261023" y="527685"/>
                  </a:lnTo>
                  <a:lnTo>
                    <a:pt x="260413" y="534035"/>
                  </a:lnTo>
                  <a:lnTo>
                    <a:pt x="260299" y="535305"/>
                  </a:lnTo>
                  <a:lnTo>
                    <a:pt x="258800" y="544195"/>
                  </a:lnTo>
                  <a:lnTo>
                    <a:pt x="256667" y="555625"/>
                  </a:lnTo>
                  <a:lnTo>
                    <a:pt x="255016" y="561975"/>
                  </a:lnTo>
                  <a:lnTo>
                    <a:pt x="253111" y="569595"/>
                  </a:lnTo>
                  <a:lnTo>
                    <a:pt x="251079" y="577215"/>
                  </a:lnTo>
                  <a:lnTo>
                    <a:pt x="246888" y="592455"/>
                  </a:lnTo>
                  <a:lnTo>
                    <a:pt x="244475" y="600075"/>
                  </a:lnTo>
                  <a:lnTo>
                    <a:pt x="254127" y="616585"/>
                  </a:lnTo>
                  <a:lnTo>
                    <a:pt x="291934" y="594995"/>
                  </a:lnTo>
                  <a:lnTo>
                    <a:pt x="327533" y="574675"/>
                  </a:lnTo>
                  <a:close/>
                </a:path>
                <a:path w="1345565" h="723264">
                  <a:moveTo>
                    <a:pt x="400050" y="516255"/>
                  </a:moveTo>
                  <a:lnTo>
                    <a:pt x="399440" y="508635"/>
                  </a:lnTo>
                  <a:lnTo>
                    <a:pt x="399338" y="507365"/>
                  </a:lnTo>
                  <a:lnTo>
                    <a:pt x="399237" y="506095"/>
                  </a:lnTo>
                  <a:lnTo>
                    <a:pt x="399135" y="504825"/>
                  </a:lnTo>
                  <a:lnTo>
                    <a:pt x="395846" y="492125"/>
                  </a:lnTo>
                  <a:lnTo>
                    <a:pt x="390182" y="479425"/>
                  </a:lnTo>
                  <a:lnTo>
                    <a:pt x="383413" y="465531"/>
                  </a:lnTo>
                  <a:lnTo>
                    <a:pt x="383413" y="516255"/>
                  </a:lnTo>
                  <a:lnTo>
                    <a:pt x="383311" y="517525"/>
                  </a:lnTo>
                  <a:lnTo>
                    <a:pt x="383222" y="518795"/>
                  </a:lnTo>
                  <a:lnTo>
                    <a:pt x="383120" y="520065"/>
                  </a:lnTo>
                  <a:lnTo>
                    <a:pt x="383032" y="521335"/>
                  </a:lnTo>
                  <a:lnTo>
                    <a:pt x="363347" y="537845"/>
                  </a:lnTo>
                  <a:lnTo>
                    <a:pt x="359283" y="537845"/>
                  </a:lnTo>
                  <a:lnTo>
                    <a:pt x="355092" y="536575"/>
                  </a:lnTo>
                  <a:lnTo>
                    <a:pt x="351155" y="535305"/>
                  </a:lnTo>
                  <a:lnTo>
                    <a:pt x="347218" y="531495"/>
                  </a:lnTo>
                  <a:lnTo>
                    <a:pt x="342900" y="528955"/>
                  </a:lnTo>
                  <a:lnTo>
                    <a:pt x="338963" y="523875"/>
                  </a:lnTo>
                  <a:lnTo>
                    <a:pt x="335153" y="518795"/>
                  </a:lnTo>
                  <a:lnTo>
                    <a:pt x="331470" y="513715"/>
                  </a:lnTo>
                  <a:lnTo>
                    <a:pt x="327152" y="506095"/>
                  </a:lnTo>
                  <a:lnTo>
                    <a:pt x="322453" y="498475"/>
                  </a:lnTo>
                  <a:lnTo>
                    <a:pt x="305562" y="459105"/>
                  </a:lnTo>
                  <a:lnTo>
                    <a:pt x="304927" y="454025"/>
                  </a:lnTo>
                  <a:lnTo>
                    <a:pt x="305308" y="450215"/>
                  </a:lnTo>
                  <a:lnTo>
                    <a:pt x="308610" y="442595"/>
                  </a:lnTo>
                  <a:lnTo>
                    <a:pt x="311658" y="440055"/>
                  </a:lnTo>
                  <a:lnTo>
                    <a:pt x="320548" y="434975"/>
                  </a:lnTo>
                  <a:lnTo>
                    <a:pt x="324739" y="433705"/>
                  </a:lnTo>
                  <a:lnTo>
                    <a:pt x="332740" y="433705"/>
                  </a:lnTo>
                  <a:lnTo>
                    <a:pt x="336804" y="436245"/>
                  </a:lnTo>
                  <a:lnTo>
                    <a:pt x="344551" y="442595"/>
                  </a:lnTo>
                  <a:lnTo>
                    <a:pt x="348615" y="446405"/>
                  </a:lnTo>
                  <a:lnTo>
                    <a:pt x="352679" y="452755"/>
                  </a:lnTo>
                  <a:lnTo>
                    <a:pt x="356870" y="457835"/>
                  </a:lnTo>
                  <a:lnTo>
                    <a:pt x="361188" y="465455"/>
                  </a:lnTo>
                  <a:lnTo>
                    <a:pt x="366014" y="473075"/>
                  </a:lnTo>
                  <a:lnTo>
                    <a:pt x="370713" y="480695"/>
                  </a:lnTo>
                  <a:lnTo>
                    <a:pt x="383413" y="516255"/>
                  </a:lnTo>
                  <a:lnTo>
                    <a:pt x="383413" y="465531"/>
                  </a:lnTo>
                  <a:lnTo>
                    <a:pt x="360362" y="433705"/>
                  </a:lnTo>
                  <a:lnTo>
                    <a:pt x="327723" y="417195"/>
                  </a:lnTo>
                  <a:lnTo>
                    <a:pt x="318198" y="419735"/>
                  </a:lnTo>
                  <a:lnTo>
                    <a:pt x="288480" y="454025"/>
                  </a:lnTo>
                  <a:lnTo>
                    <a:pt x="288594" y="459105"/>
                  </a:lnTo>
                  <a:lnTo>
                    <a:pt x="288912" y="462915"/>
                  </a:lnTo>
                  <a:lnTo>
                    <a:pt x="289013" y="464185"/>
                  </a:lnTo>
                  <a:lnTo>
                    <a:pt x="306197" y="507365"/>
                  </a:lnTo>
                  <a:lnTo>
                    <a:pt x="333286" y="542925"/>
                  </a:lnTo>
                  <a:lnTo>
                    <a:pt x="351383" y="553085"/>
                  </a:lnTo>
                  <a:lnTo>
                    <a:pt x="360692" y="553085"/>
                  </a:lnTo>
                  <a:lnTo>
                    <a:pt x="370205" y="551815"/>
                  </a:lnTo>
                  <a:lnTo>
                    <a:pt x="379984" y="548005"/>
                  </a:lnTo>
                  <a:lnTo>
                    <a:pt x="388505" y="541655"/>
                  </a:lnTo>
                  <a:lnTo>
                    <a:pt x="391591" y="537845"/>
                  </a:lnTo>
                  <a:lnTo>
                    <a:pt x="394677" y="534035"/>
                  </a:lnTo>
                  <a:lnTo>
                    <a:pt x="398513" y="525145"/>
                  </a:lnTo>
                  <a:lnTo>
                    <a:pt x="400050" y="516255"/>
                  </a:lnTo>
                  <a:close/>
                </a:path>
                <a:path w="1345565" h="723264">
                  <a:moveTo>
                    <a:pt x="488442" y="465455"/>
                  </a:moveTo>
                  <a:lnTo>
                    <a:pt x="488048" y="460375"/>
                  </a:lnTo>
                  <a:lnTo>
                    <a:pt x="487946" y="459105"/>
                  </a:lnTo>
                  <a:lnTo>
                    <a:pt x="487845" y="457835"/>
                  </a:lnTo>
                  <a:lnTo>
                    <a:pt x="487743" y="456565"/>
                  </a:lnTo>
                  <a:lnTo>
                    <a:pt x="487654" y="455295"/>
                  </a:lnTo>
                  <a:lnTo>
                    <a:pt x="487553" y="454025"/>
                  </a:lnTo>
                  <a:lnTo>
                    <a:pt x="484314" y="441325"/>
                  </a:lnTo>
                  <a:lnTo>
                    <a:pt x="478688" y="427355"/>
                  </a:lnTo>
                  <a:lnTo>
                    <a:pt x="471932" y="414528"/>
                  </a:lnTo>
                  <a:lnTo>
                    <a:pt x="471932" y="465455"/>
                  </a:lnTo>
                  <a:lnTo>
                    <a:pt x="471551" y="469265"/>
                  </a:lnTo>
                  <a:lnTo>
                    <a:pt x="451866" y="487045"/>
                  </a:lnTo>
                  <a:lnTo>
                    <a:pt x="447675" y="485775"/>
                  </a:lnTo>
                  <a:lnTo>
                    <a:pt x="443611" y="485775"/>
                  </a:lnTo>
                  <a:lnTo>
                    <a:pt x="439547" y="484505"/>
                  </a:lnTo>
                  <a:lnTo>
                    <a:pt x="435610" y="480695"/>
                  </a:lnTo>
                  <a:lnTo>
                    <a:pt x="431419" y="476885"/>
                  </a:lnTo>
                  <a:lnTo>
                    <a:pt x="427355" y="473075"/>
                  </a:lnTo>
                  <a:lnTo>
                    <a:pt x="423672" y="467995"/>
                  </a:lnTo>
                  <a:lnTo>
                    <a:pt x="419862" y="462915"/>
                  </a:lnTo>
                  <a:lnTo>
                    <a:pt x="415671" y="455295"/>
                  </a:lnTo>
                  <a:lnTo>
                    <a:pt x="410845" y="447675"/>
                  </a:lnTo>
                  <a:lnTo>
                    <a:pt x="406400" y="440055"/>
                  </a:lnTo>
                  <a:lnTo>
                    <a:pt x="402590" y="432435"/>
                  </a:lnTo>
                  <a:lnTo>
                    <a:pt x="399669" y="426085"/>
                  </a:lnTo>
                  <a:lnTo>
                    <a:pt x="396621" y="419735"/>
                  </a:lnTo>
                  <a:lnTo>
                    <a:pt x="394843" y="413385"/>
                  </a:lnTo>
                  <a:lnTo>
                    <a:pt x="393319" y="403225"/>
                  </a:lnTo>
                  <a:lnTo>
                    <a:pt x="393573" y="400685"/>
                  </a:lnTo>
                  <a:lnTo>
                    <a:pt x="393700" y="399415"/>
                  </a:lnTo>
                  <a:lnTo>
                    <a:pt x="397002" y="391795"/>
                  </a:lnTo>
                  <a:lnTo>
                    <a:pt x="400050" y="387985"/>
                  </a:lnTo>
                  <a:lnTo>
                    <a:pt x="408940" y="382905"/>
                  </a:lnTo>
                  <a:lnTo>
                    <a:pt x="421259" y="382905"/>
                  </a:lnTo>
                  <a:lnTo>
                    <a:pt x="433070" y="390525"/>
                  </a:lnTo>
                  <a:lnTo>
                    <a:pt x="437007" y="395605"/>
                  </a:lnTo>
                  <a:lnTo>
                    <a:pt x="441198" y="400685"/>
                  </a:lnTo>
                  <a:lnTo>
                    <a:pt x="445262" y="407035"/>
                  </a:lnTo>
                  <a:lnTo>
                    <a:pt x="449707" y="413385"/>
                  </a:lnTo>
                  <a:lnTo>
                    <a:pt x="454406" y="422275"/>
                  </a:lnTo>
                  <a:lnTo>
                    <a:pt x="459105" y="429895"/>
                  </a:lnTo>
                  <a:lnTo>
                    <a:pt x="462915" y="437515"/>
                  </a:lnTo>
                  <a:lnTo>
                    <a:pt x="465709" y="443865"/>
                  </a:lnTo>
                  <a:lnTo>
                    <a:pt x="468630" y="450215"/>
                  </a:lnTo>
                  <a:lnTo>
                    <a:pt x="470408" y="455295"/>
                  </a:lnTo>
                  <a:lnTo>
                    <a:pt x="471043" y="460375"/>
                  </a:lnTo>
                  <a:lnTo>
                    <a:pt x="471932" y="465455"/>
                  </a:lnTo>
                  <a:lnTo>
                    <a:pt x="471932" y="414528"/>
                  </a:lnTo>
                  <a:lnTo>
                    <a:pt x="470662" y="412115"/>
                  </a:lnTo>
                  <a:lnTo>
                    <a:pt x="461683" y="398145"/>
                  </a:lnTo>
                  <a:lnTo>
                    <a:pt x="452666" y="386715"/>
                  </a:lnTo>
                  <a:lnTo>
                    <a:pt x="448792" y="382905"/>
                  </a:lnTo>
                  <a:lnTo>
                    <a:pt x="443636" y="377825"/>
                  </a:lnTo>
                  <a:lnTo>
                    <a:pt x="434594" y="371475"/>
                  </a:lnTo>
                  <a:lnTo>
                    <a:pt x="425450" y="367665"/>
                  </a:lnTo>
                  <a:lnTo>
                    <a:pt x="416115" y="366395"/>
                  </a:lnTo>
                  <a:lnTo>
                    <a:pt x="406590" y="368935"/>
                  </a:lnTo>
                  <a:lnTo>
                    <a:pt x="376682" y="404495"/>
                  </a:lnTo>
                  <a:lnTo>
                    <a:pt x="377355" y="412115"/>
                  </a:lnTo>
                  <a:lnTo>
                    <a:pt x="377469" y="413385"/>
                  </a:lnTo>
                  <a:lnTo>
                    <a:pt x="377583" y="414655"/>
                  </a:lnTo>
                  <a:lnTo>
                    <a:pt x="394589" y="456565"/>
                  </a:lnTo>
                  <a:lnTo>
                    <a:pt x="421678" y="492125"/>
                  </a:lnTo>
                  <a:lnTo>
                    <a:pt x="449135" y="502285"/>
                  </a:lnTo>
                  <a:lnTo>
                    <a:pt x="458660" y="501015"/>
                  </a:lnTo>
                  <a:lnTo>
                    <a:pt x="486956" y="474345"/>
                  </a:lnTo>
                  <a:lnTo>
                    <a:pt x="488442" y="465455"/>
                  </a:lnTo>
                  <a:close/>
                </a:path>
                <a:path w="1345565" h="723264">
                  <a:moveTo>
                    <a:pt x="1345438" y="0"/>
                  </a:moveTo>
                  <a:lnTo>
                    <a:pt x="1331976" y="5588"/>
                  </a:lnTo>
                  <a:lnTo>
                    <a:pt x="1334262" y="10414"/>
                  </a:lnTo>
                  <a:lnTo>
                    <a:pt x="134543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9" name="object 159" descr=""/>
            <p:cNvSpPr/>
            <p:nvPr/>
          </p:nvSpPr>
          <p:spPr>
            <a:xfrm>
              <a:off x="9019031" y="2194559"/>
              <a:ext cx="13970" cy="10795"/>
            </a:xfrm>
            <a:custGeom>
              <a:avLst/>
              <a:gdLst/>
              <a:ahLst/>
              <a:cxnLst/>
              <a:rect l="l" t="t" r="r" b="b"/>
              <a:pathLst>
                <a:path w="13970" h="10794">
                  <a:moveTo>
                    <a:pt x="0" y="5588"/>
                  </a:moveTo>
                  <a:lnTo>
                    <a:pt x="2286" y="10414"/>
                  </a:lnTo>
                  <a:lnTo>
                    <a:pt x="13462" y="0"/>
                  </a:lnTo>
                  <a:lnTo>
                    <a:pt x="0" y="5588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0" name="object 160" descr=""/>
            <p:cNvSpPr/>
            <p:nvPr/>
          </p:nvSpPr>
          <p:spPr>
            <a:xfrm>
              <a:off x="10244328" y="2106168"/>
              <a:ext cx="1127760" cy="815340"/>
            </a:xfrm>
            <a:custGeom>
              <a:avLst/>
              <a:gdLst/>
              <a:ahLst/>
              <a:cxnLst/>
              <a:rect l="l" t="t" r="r" b="b"/>
              <a:pathLst>
                <a:path w="1127759" h="815339">
                  <a:moveTo>
                    <a:pt x="0" y="814831"/>
                  </a:moveTo>
                  <a:lnTo>
                    <a:pt x="1127632" y="0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1" name="object 161" descr=""/>
            <p:cNvSpPr/>
            <p:nvPr/>
          </p:nvSpPr>
          <p:spPr>
            <a:xfrm>
              <a:off x="10142855" y="2098547"/>
              <a:ext cx="1241425" cy="815340"/>
            </a:xfrm>
            <a:custGeom>
              <a:avLst/>
              <a:gdLst/>
              <a:ahLst/>
              <a:cxnLst/>
              <a:rect l="l" t="t" r="r" b="b"/>
              <a:pathLst>
                <a:path w="1241425" h="815339">
                  <a:moveTo>
                    <a:pt x="165989" y="753872"/>
                  </a:moveTo>
                  <a:lnTo>
                    <a:pt x="147370" y="748792"/>
                  </a:lnTo>
                  <a:lnTo>
                    <a:pt x="142722" y="747522"/>
                  </a:lnTo>
                  <a:lnTo>
                    <a:pt x="91567" y="733552"/>
                  </a:lnTo>
                  <a:lnTo>
                    <a:pt x="95110" y="727202"/>
                  </a:lnTo>
                  <a:lnTo>
                    <a:pt x="97726" y="722122"/>
                  </a:lnTo>
                  <a:lnTo>
                    <a:pt x="99377" y="715772"/>
                  </a:lnTo>
                  <a:lnTo>
                    <a:pt x="100076" y="709422"/>
                  </a:lnTo>
                  <a:lnTo>
                    <a:pt x="99999" y="708152"/>
                  </a:lnTo>
                  <a:lnTo>
                    <a:pt x="99923" y="706882"/>
                  </a:lnTo>
                  <a:lnTo>
                    <a:pt x="99847" y="705612"/>
                  </a:lnTo>
                  <a:lnTo>
                    <a:pt x="99783" y="704342"/>
                  </a:lnTo>
                  <a:lnTo>
                    <a:pt x="99707" y="703072"/>
                  </a:lnTo>
                  <a:lnTo>
                    <a:pt x="98234" y="696722"/>
                  </a:lnTo>
                  <a:lnTo>
                    <a:pt x="95605" y="690372"/>
                  </a:lnTo>
                  <a:lnTo>
                    <a:pt x="93332" y="686562"/>
                  </a:lnTo>
                  <a:lnTo>
                    <a:pt x="91821" y="684022"/>
                  </a:lnTo>
                  <a:lnTo>
                    <a:pt x="87757" y="677672"/>
                  </a:lnTo>
                  <a:lnTo>
                    <a:pt x="83820" y="674484"/>
                  </a:lnTo>
                  <a:lnTo>
                    <a:pt x="83820" y="714502"/>
                  </a:lnTo>
                  <a:lnTo>
                    <a:pt x="83185" y="718312"/>
                  </a:lnTo>
                  <a:lnTo>
                    <a:pt x="82423" y="722122"/>
                  </a:lnTo>
                  <a:lnTo>
                    <a:pt x="80518" y="725932"/>
                  </a:lnTo>
                  <a:lnTo>
                    <a:pt x="77597" y="729742"/>
                  </a:lnTo>
                  <a:lnTo>
                    <a:pt x="74803" y="732282"/>
                  </a:lnTo>
                  <a:lnTo>
                    <a:pt x="71120" y="736092"/>
                  </a:lnTo>
                  <a:lnTo>
                    <a:pt x="66929" y="738632"/>
                  </a:lnTo>
                  <a:lnTo>
                    <a:pt x="53721" y="747522"/>
                  </a:lnTo>
                  <a:lnTo>
                    <a:pt x="24003" y="705612"/>
                  </a:lnTo>
                  <a:lnTo>
                    <a:pt x="38862" y="695452"/>
                  </a:lnTo>
                  <a:lnTo>
                    <a:pt x="42926" y="691642"/>
                  </a:lnTo>
                  <a:lnTo>
                    <a:pt x="46736" y="690372"/>
                  </a:lnTo>
                  <a:lnTo>
                    <a:pt x="53086" y="686562"/>
                  </a:lnTo>
                  <a:lnTo>
                    <a:pt x="66167" y="686562"/>
                  </a:lnTo>
                  <a:lnTo>
                    <a:pt x="69088" y="689102"/>
                  </a:lnTo>
                  <a:lnTo>
                    <a:pt x="72136" y="690372"/>
                  </a:lnTo>
                  <a:lnTo>
                    <a:pt x="74676" y="692912"/>
                  </a:lnTo>
                  <a:lnTo>
                    <a:pt x="76962" y="696722"/>
                  </a:lnTo>
                  <a:lnTo>
                    <a:pt x="79756" y="700532"/>
                  </a:lnTo>
                  <a:lnTo>
                    <a:pt x="81661" y="704342"/>
                  </a:lnTo>
                  <a:lnTo>
                    <a:pt x="82677" y="706882"/>
                  </a:lnTo>
                  <a:lnTo>
                    <a:pt x="83693" y="710692"/>
                  </a:lnTo>
                  <a:lnTo>
                    <a:pt x="83820" y="714502"/>
                  </a:lnTo>
                  <a:lnTo>
                    <a:pt x="83820" y="674484"/>
                  </a:lnTo>
                  <a:lnTo>
                    <a:pt x="83058" y="673862"/>
                  </a:lnTo>
                  <a:lnTo>
                    <a:pt x="72898" y="668782"/>
                  </a:lnTo>
                  <a:lnTo>
                    <a:pt x="56134" y="668782"/>
                  </a:lnTo>
                  <a:lnTo>
                    <a:pt x="50800" y="670052"/>
                  </a:lnTo>
                  <a:lnTo>
                    <a:pt x="41148" y="675132"/>
                  </a:lnTo>
                  <a:lnTo>
                    <a:pt x="35433" y="677672"/>
                  </a:lnTo>
                  <a:lnTo>
                    <a:pt x="29083" y="682752"/>
                  </a:lnTo>
                  <a:lnTo>
                    <a:pt x="0" y="703072"/>
                  </a:lnTo>
                  <a:lnTo>
                    <a:pt x="78867" y="814832"/>
                  </a:lnTo>
                  <a:lnTo>
                    <a:pt x="93853" y="804672"/>
                  </a:lnTo>
                  <a:lnTo>
                    <a:pt x="62484" y="760222"/>
                  </a:lnTo>
                  <a:lnTo>
                    <a:pt x="79502" y="748792"/>
                  </a:lnTo>
                  <a:lnTo>
                    <a:pt x="146558" y="767842"/>
                  </a:lnTo>
                  <a:lnTo>
                    <a:pt x="165989" y="753872"/>
                  </a:lnTo>
                  <a:close/>
                </a:path>
                <a:path w="1241425" h="815339">
                  <a:moveTo>
                    <a:pt x="223266" y="697992"/>
                  </a:moveTo>
                  <a:lnTo>
                    <a:pt x="213474" y="668782"/>
                  </a:lnTo>
                  <a:lnTo>
                    <a:pt x="211201" y="666242"/>
                  </a:lnTo>
                  <a:lnTo>
                    <a:pt x="207518" y="662432"/>
                  </a:lnTo>
                  <a:lnTo>
                    <a:pt x="201803" y="658622"/>
                  </a:lnTo>
                  <a:lnTo>
                    <a:pt x="199898" y="657352"/>
                  </a:lnTo>
                  <a:lnTo>
                    <a:pt x="196088" y="656082"/>
                  </a:lnTo>
                  <a:lnTo>
                    <a:pt x="188341" y="654812"/>
                  </a:lnTo>
                  <a:lnTo>
                    <a:pt x="184785" y="654812"/>
                  </a:lnTo>
                  <a:lnTo>
                    <a:pt x="181229" y="656082"/>
                  </a:lnTo>
                  <a:lnTo>
                    <a:pt x="177800" y="656082"/>
                  </a:lnTo>
                  <a:lnTo>
                    <a:pt x="174752" y="657352"/>
                  </a:lnTo>
                  <a:lnTo>
                    <a:pt x="172085" y="658622"/>
                  </a:lnTo>
                  <a:lnTo>
                    <a:pt x="171323" y="657352"/>
                  </a:lnTo>
                  <a:lnTo>
                    <a:pt x="176149" y="652272"/>
                  </a:lnTo>
                  <a:lnTo>
                    <a:pt x="178943" y="645922"/>
                  </a:lnTo>
                  <a:lnTo>
                    <a:pt x="180213" y="633222"/>
                  </a:lnTo>
                  <a:lnTo>
                    <a:pt x="180340" y="631952"/>
                  </a:lnTo>
                  <a:lnTo>
                    <a:pt x="180467" y="630682"/>
                  </a:lnTo>
                  <a:lnTo>
                    <a:pt x="178689" y="624332"/>
                  </a:lnTo>
                  <a:lnTo>
                    <a:pt x="177012" y="621792"/>
                  </a:lnTo>
                  <a:lnTo>
                    <a:pt x="171196" y="612902"/>
                  </a:lnTo>
                  <a:lnTo>
                    <a:pt x="167513" y="610362"/>
                  </a:lnTo>
                  <a:lnTo>
                    <a:pt x="159385" y="605282"/>
                  </a:lnTo>
                  <a:lnTo>
                    <a:pt x="154813" y="604012"/>
                  </a:lnTo>
                  <a:lnTo>
                    <a:pt x="145161" y="604012"/>
                  </a:lnTo>
                  <a:lnTo>
                    <a:pt x="107061" y="628142"/>
                  </a:lnTo>
                  <a:lnTo>
                    <a:pt x="102489" y="633222"/>
                  </a:lnTo>
                  <a:lnTo>
                    <a:pt x="99187" y="637032"/>
                  </a:lnTo>
                  <a:lnTo>
                    <a:pt x="97155" y="642112"/>
                  </a:lnTo>
                  <a:lnTo>
                    <a:pt x="108331" y="657352"/>
                  </a:lnTo>
                  <a:lnTo>
                    <a:pt x="109220" y="657352"/>
                  </a:lnTo>
                  <a:lnTo>
                    <a:pt x="110871" y="653542"/>
                  </a:lnTo>
                  <a:lnTo>
                    <a:pt x="112903" y="648462"/>
                  </a:lnTo>
                  <a:lnTo>
                    <a:pt x="114173" y="645922"/>
                  </a:lnTo>
                  <a:lnTo>
                    <a:pt x="115951" y="643382"/>
                  </a:lnTo>
                  <a:lnTo>
                    <a:pt x="117856" y="640842"/>
                  </a:lnTo>
                  <a:lnTo>
                    <a:pt x="119888" y="637032"/>
                  </a:lnTo>
                  <a:lnTo>
                    <a:pt x="124460" y="631952"/>
                  </a:lnTo>
                  <a:lnTo>
                    <a:pt x="126873" y="629412"/>
                  </a:lnTo>
                  <a:lnTo>
                    <a:pt x="129667" y="628142"/>
                  </a:lnTo>
                  <a:lnTo>
                    <a:pt x="132207" y="626872"/>
                  </a:lnTo>
                  <a:lnTo>
                    <a:pt x="134874" y="624332"/>
                  </a:lnTo>
                  <a:lnTo>
                    <a:pt x="140208" y="623062"/>
                  </a:lnTo>
                  <a:lnTo>
                    <a:pt x="143002" y="621792"/>
                  </a:lnTo>
                  <a:lnTo>
                    <a:pt x="148336" y="621792"/>
                  </a:lnTo>
                  <a:lnTo>
                    <a:pt x="155956" y="625602"/>
                  </a:lnTo>
                  <a:lnTo>
                    <a:pt x="158242" y="626872"/>
                  </a:lnTo>
                  <a:lnTo>
                    <a:pt x="160274" y="629412"/>
                  </a:lnTo>
                  <a:lnTo>
                    <a:pt x="164592" y="635762"/>
                  </a:lnTo>
                  <a:lnTo>
                    <a:pt x="165735" y="642112"/>
                  </a:lnTo>
                  <a:lnTo>
                    <a:pt x="161671" y="654812"/>
                  </a:lnTo>
                  <a:lnTo>
                    <a:pt x="157226" y="659892"/>
                  </a:lnTo>
                  <a:lnTo>
                    <a:pt x="150495" y="664972"/>
                  </a:lnTo>
                  <a:lnTo>
                    <a:pt x="145542" y="668782"/>
                  </a:lnTo>
                  <a:lnTo>
                    <a:pt x="154305" y="681482"/>
                  </a:lnTo>
                  <a:lnTo>
                    <a:pt x="160655" y="676402"/>
                  </a:lnTo>
                  <a:lnTo>
                    <a:pt x="164084" y="673862"/>
                  </a:lnTo>
                  <a:lnTo>
                    <a:pt x="170688" y="671322"/>
                  </a:lnTo>
                  <a:lnTo>
                    <a:pt x="173990" y="668782"/>
                  </a:lnTo>
                  <a:lnTo>
                    <a:pt x="183642" y="668782"/>
                  </a:lnTo>
                  <a:lnTo>
                    <a:pt x="186690" y="670052"/>
                  </a:lnTo>
                  <a:lnTo>
                    <a:pt x="192786" y="673862"/>
                  </a:lnTo>
                  <a:lnTo>
                    <a:pt x="195707" y="676402"/>
                  </a:lnTo>
                  <a:lnTo>
                    <a:pt x="198501" y="680212"/>
                  </a:lnTo>
                  <a:lnTo>
                    <a:pt x="201422" y="684022"/>
                  </a:lnTo>
                  <a:lnTo>
                    <a:pt x="203200" y="687832"/>
                  </a:lnTo>
                  <a:lnTo>
                    <a:pt x="204089" y="691642"/>
                  </a:lnTo>
                  <a:lnTo>
                    <a:pt x="204851" y="695452"/>
                  </a:lnTo>
                  <a:lnTo>
                    <a:pt x="204978" y="697992"/>
                  </a:lnTo>
                  <a:lnTo>
                    <a:pt x="204724" y="700532"/>
                  </a:lnTo>
                  <a:lnTo>
                    <a:pt x="204597" y="701802"/>
                  </a:lnTo>
                  <a:lnTo>
                    <a:pt x="204089" y="705612"/>
                  </a:lnTo>
                  <a:lnTo>
                    <a:pt x="202565" y="709422"/>
                  </a:lnTo>
                  <a:lnTo>
                    <a:pt x="200152" y="711962"/>
                  </a:lnTo>
                  <a:lnTo>
                    <a:pt x="197739" y="715772"/>
                  </a:lnTo>
                  <a:lnTo>
                    <a:pt x="195072" y="718312"/>
                  </a:lnTo>
                  <a:lnTo>
                    <a:pt x="192024" y="719582"/>
                  </a:lnTo>
                  <a:lnTo>
                    <a:pt x="186563" y="724662"/>
                  </a:lnTo>
                  <a:lnTo>
                    <a:pt x="180594" y="727202"/>
                  </a:lnTo>
                  <a:lnTo>
                    <a:pt x="166878" y="729742"/>
                  </a:lnTo>
                  <a:lnTo>
                    <a:pt x="161036" y="731012"/>
                  </a:lnTo>
                  <a:lnTo>
                    <a:pt x="155194" y="731012"/>
                  </a:lnTo>
                  <a:lnTo>
                    <a:pt x="166370" y="747522"/>
                  </a:lnTo>
                  <a:lnTo>
                    <a:pt x="171577" y="746252"/>
                  </a:lnTo>
                  <a:lnTo>
                    <a:pt x="177292" y="744982"/>
                  </a:lnTo>
                  <a:lnTo>
                    <a:pt x="190373" y="739902"/>
                  </a:lnTo>
                  <a:lnTo>
                    <a:pt x="196342" y="736092"/>
                  </a:lnTo>
                  <a:lnTo>
                    <a:pt x="202057" y="732282"/>
                  </a:lnTo>
                  <a:lnTo>
                    <a:pt x="207899" y="728472"/>
                  </a:lnTo>
                  <a:lnTo>
                    <a:pt x="212598" y="724662"/>
                  </a:lnTo>
                  <a:lnTo>
                    <a:pt x="216027" y="718312"/>
                  </a:lnTo>
                  <a:lnTo>
                    <a:pt x="219329" y="714502"/>
                  </a:lnTo>
                  <a:lnTo>
                    <a:pt x="221488" y="708152"/>
                  </a:lnTo>
                  <a:lnTo>
                    <a:pt x="223266" y="697992"/>
                  </a:lnTo>
                  <a:close/>
                </a:path>
                <a:path w="1241425" h="815339">
                  <a:moveTo>
                    <a:pt x="323596" y="643382"/>
                  </a:moveTo>
                  <a:lnTo>
                    <a:pt x="314579" y="630682"/>
                  </a:lnTo>
                  <a:lnTo>
                    <a:pt x="259207" y="670052"/>
                  </a:lnTo>
                  <a:lnTo>
                    <a:pt x="262001" y="656082"/>
                  </a:lnTo>
                  <a:lnTo>
                    <a:pt x="264033" y="647192"/>
                  </a:lnTo>
                  <a:lnTo>
                    <a:pt x="265379" y="639572"/>
                  </a:lnTo>
                  <a:lnTo>
                    <a:pt x="266598" y="633222"/>
                  </a:lnTo>
                  <a:lnTo>
                    <a:pt x="267665" y="626872"/>
                  </a:lnTo>
                  <a:lnTo>
                    <a:pt x="269367" y="614172"/>
                  </a:lnTo>
                  <a:lnTo>
                    <a:pt x="269494" y="612902"/>
                  </a:lnTo>
                  <a:lnTo>
                    <a:pt x="269621" y="611632"/>
                  </a:lnTo>
                  <a:lnTo>
                    <a:pt x="269748" y="610362"/>
                  </a:lnTo>
                  <a:lnTo>
                    <a:pt x="269875" y="609092"/>
                  </a:lnTo>
                  <a:lnTo>
                    <a:pt x="270535" y="600202"/>
                  </a:lnTo>
                  <a:lnTo>
                    <a:pt x="270510" y="593852"/>
                  </a:lnTo>
                  <a:lnTo>
                    <a:pt x="270129" y="590042"/>
                  </a:lnTo>
                  <a:lnTo>
                    <a:pt x="270027" y="588772"/>
                  </a:lnTo>
                  <a:lnTo>
                    <a:pt x="269938" y="587502"/>
                  </a:lnTo>
                  <a:lnTo>
                    <a:pt x="269836" y="586232"/>
                  </a:lnTo>
                  <a:lnTo>
                    <a:pt x="269748" y="584962"/>
                  </a:lnTo>
                  <a:lnTo>
                    <a:pt x="268732" y="581152"/>
                  </a:lnTo>
                  <a:lnTo>
                    <a:pt x="267208" y="577342"/>
                  </a:lnTo>
                  <a:lnTo>
                    <a:pt x="265557" y="572262"/>
                  </a:lnTo>
                  <a:lnTo>
                    <a:pt x="263271" y="567182"/>
                  </a:lnTo>
                  <a:lnTo>
                    <a:pt x="261226" y="564642"/>
                  </a:lnTo>
                  <a:lnTo>
                    <a:pt x="260223" y="563372"/>
                  </a:lnTo>
                  <a:lnTo>
                    <a:pt x="254889" y="557022"/>
                  </a:lnTo>
                  <a:lnTo>
                    <a:pt x="248983" y="551942"/>
                  </a:lnTo>
                  <a:lnTo>
                    <a:pt x="242506" y="549402"/>
                  </a:lnTo>
                  <a:lnTo>
                    <a:pt x="235458" y="546862"/>
                  </a:lnTo>
                  <a:lnTo>
                    <a:pt x="227977" y="546862"/>
                  </a:lnTo>
                  <a:lnTo>
                    <a:pt x="190627" y="569722"/>
                  </a:lnTo>
                  <a:lnTo>
                    <a:pt x="186182" y="574802"/>
                  </a:lnTo>
                  <a:lnTo>
                    <a:pt x="182880" y="578612"/>
                  </a:lnTo>
                  <a:lnTo>
                    <a:pt x="180848" y="582422"/>
                  </a:lnTo>
                  <a:lnTo>
                    <a:pt x="192024" y="598932"/>
                  </a:lnTo>
                  <a:lnTo>
                    <a:pt x="192913" y="598932"/>
                  </a:lnTo>
                  <a:lnTo>
                    <a:pt x="194310" y="595122"/>
                  </a:lnTo>
                  <a:lnTo>
                    <a:pt x="196596" y="590042"/>
                  </a:lnTo>
                  <a:lnTo>
                    <a:pt x="197866" y="586232"/>
                  </a:lnTo>
                  <a:lnTo>
                    <a:pt x="199390" y="584962"/>
                  </a:lnTo>
                  <a:lnTo>
                    <a:pt x="201295" y="582422"/>
                  </a:lnTo>
                  <a:lnTo>
                    <a:pt x="203327" y="578612"/>
                  </a:lnTo>
                  <a:lnTo>
                    <a:pt x="207772" y="573532"/>
                  </a:lnTo>
                  <a:lnTo>
                    <a:pt x="210312" y="572262"/>
                  </a:lnTo>
                  <a:lnTo>
                    <a:pt x="212979" y="569722"/>
                  </a:lnTo>
                  <a:lnTo>
                    <a:pt x="215773" y="567182"/>
                  </a:lnTo>
                  <a:lnTo>
                    <a:pt x="218567" y="565912"/>
                  </a:lnTo>
                  <a:lnTo>
                    <a:pt x="221361" y="565912"/>
                  </a:lnTo>
                  <a:lnTo>
                    <a:pt x="224282" y="564642"/>
                  </a:lnTo>
                  <a:lnTo>
                    <a:pt x="232664" y="564642"/>
                  </a:lnTo>
                  <a:lnTo>
                    <a:pt x="235458" y="565912"/>
                  </a:lnTo>
                  <a:lnTo>
                    <a:pt x="252603" y="592582"/>
                  </a:lnTo>
                  <a:lnTo>
                    <a:pt x="252730" y="593852"/>
                  </a:lnTo>
                  <a:lnTo>
                    <a:pt x="252857" y="595122"/>
                  </a:lnTo>
                  <a:lnTo>
                    <a:pt x="252869" y="614172"/>
                  </a:lnTo>
                  <a:lnTo>
                    <a:pt x="252437" y="620522"/>
                  </a:lnTo>
                  <a:lnTo>
                    <a:pt x="250317" y="638302"/>
                  </a:lnTo>
                  <a:lnTo>
                    <a:pt x="249174" y="645922"/>
                  </a:lnTo>
                  <a:lnTo>
                    <a:pt x="246380" y="661162"/>
                  </a:lnTo>
                  <a:lnTo>
                    <a:pt x="243078" y="676402"/>
                  </a:lnTo>
                  <a:lnTo>
                    <a:pt x="254127" y="692912"/>
                  </a:lnTo>
                  <a:lnTo>
                    <a:pt x="286181" y="670052"/>
                  </a:lnTo>
                  <a:lnTo>
                    <a:pt x="323596" y="643382"/>
                  </a:lnTo>
                  <a:close/>
                </a:path>
                <a:path w="1241425" h="815339">
                  <a:moveTo>
                    <a:pt x="390779" y="579882"/>
                  </a:moveTo>
                  <a:lnTo>
                    <a:pt x="388937" y="568452"/>
                  </a:lnTo>
                  <a:lnTo>
                    <a:pt x="384594" y="557022"/>
                  </a:lnTo>
                  <a:lnTo>
                    <a:pt x="377748" y="543052"/>
                  </a:lnTo>
                  <a:lnTo>
                    <a:pt x="374269" y="537845"/>
                  </a:lnTo>
                  <a:lnTo>
                    <a:pt x="374269" y="581152"/>
                  </a:lnTo>
                  <a:lnTo>
                    <a:pt x="374269" y="586232"/>
                  </a:lnTo>
                  <a:lnTo>
                    <a:pt x="356108" y="604012"/>
                  </a:lnTo>
                  <a:lnTo>
                    <a:pt x="347853" y="604012"/>
                  </a:lnTo>
                  <a:lnTo>
                    <a:pt x="317373" y="576072"/>
                  </a:lnTo>
                  <a:lnTo>
                    <a:pt x="295275" y="541782"/>
                  </a:lnTo>
                  <a:lnTo>
                    <a:pt x="290576" y="526542"/>
                  </a:lnTo>
                  <a:lnTo>
                    <a:pt x="290576" y="521462"/>
                  </a:lnTo>
                  <a:lnTo>
                    <a:pt x="291973" y="517652"/>
                  </a:lnTo>
                  <a:lnTo>
                    <a:pt x="293243" y="513842"/>
                  </a:lnTo>
                  <a:lnTo>
                    <a:pt x="300228" y="507492"/>
                  </a:lnTo>
                  <a:lnTo>
                    <a:pt x="304419" y="504952"/>
                  </a:lnTo>
                  <a:lnTo>
                    <a:pt x="308483" y="503682"/>
                  </a:lnTo>
                  <a:lnTo>
                    <a:pt x="316611" y="503682"/>
                  </a:lnTo>
                  <a:lnTo>
                    <a:pt x="320675" y="504952"/>
                  </a:lnTo>
                  <a:lnTo>
                    <a:pt x="324866" y="508762"/>
                  </a:lnTo>
                  <a:lnTo>
                    <a:pt x="329057" y="511302"/>
                  </a:lnTo>
                  <a:lnTo>
                    <a:pt x="358521" y="546862"/>
                  </a:lnTo>
                  <a:lnTo>
                    <a:pt x="362839" y="554482"/>
                  </a:lnTo>
                  <a:lnTo>
                    <a:pt x="369697" y="565912"/>
                  </a:lnTo>
                  <a:lnTo>
                    <a:pt x="371856" y="572262"/>
                  </a:lnTo>
                  <a:lnTo>
                    <a:pt x="372999" y="577342"/>
                  </a:lnTo>
                  <a:lnTo>
                    <a:pt x="374269" y="581152"/>
                  </a:lnTo>
                  <a:lnTo>
                    <a:pt x="374269" y="537845"/>
                  </a:lnTo>
                  <a:lnTo>
                    <a:pt x="368427" y="529082"/>
                  </a:lnTo>
                  <a:lnTo>
                    <a:pt x="358228" y="515112"/>
                  </a:lnTo>
                  <a:lnTo>
                    <a:pt x="348246" y="504952"/>
                  </a:lnTo>
                  <a:lnTo>
                    <a:pt x="346849" y="503682"/>
                  </a:lnTo>
                  <a:lnTo>
                    <a:pt x="338467" y="496062"/>
                  </a:lnTo>
                  <a:lnTo>
                    <a:pt x="328930" y="490982"/>
                  </a:lnTo>
                  <a:lnTo>
                    <a:pt x="319493" y="488442"/>
                  </a:lnTo>
                  <a:lnTo>
                    <a:pt x="310095" y="488442"/>
                  </a:lnTo>
                  <a:lnTo>
                    <a:pt x="277914" y="510032"/>
                  </a:lnTo>
                  <a:lnTo>
                    <a:pt x="274675" y="521462"/>
                  </a:lnTo>
                  <a:lnTo>
                    <a:pt x="274586" y="522732"/>
                  </a:lnTo>
                  <a:lnTo>
                    <a:pt x="274510" y="524002"/>
                  </a:lnTo>
                  <a:lnTo>
                    <a:pt x="274434" y="525272"/>
                  </a:lnTo>
                  <a:lnTo>
                    <a:pt x="274345" y="526542"/>
                  </a:lnTo>
                  <a:lnTo>
                    <a:pt x="274269" y="527812"/>
                  </a:lnTo>
                  <a:lnTo>
                    <a:pt x="274193" y="529082"/>
                  </a:lnTo>
                  <a:lnTo>
                    <a:pt x="275945" y="539242"/>
                  </a:lnTo>
                  <a:lnTo>
                    <a:pt x="296545" y="579882"/>
                  </a:lnTo>
                  <a:lnTo>
                    <a:pt x="326555" y="611632"/>
                  </a:lnTo>
                  <a:lnTo>
                    <a:pt x="345440" y="620522"/>
                  </a:lnTo>
                  <a:lnTo>
                    <a:pt x="354812" y="620522"/>
                  </a:lnTo>
                  <a:lnTo>
                    <a:pt x="364159" y="617982"/>
                  </a:lnTo>
                  <a:lnTo>
                    <a:pt x="373507" y="612902"/>
                  </a:lnTo>
                  <a:lnTo>
                    <a:pt x="381431" y="605282"/>
                  </a:lnTo>
                  <a:lnTo>
                    <a:pt x="382346" y="604012"/>
                  </a:lnTo>
                  <a:lnTo>
                    <a:pt x="386943" y="597662"/>
                  </a:lnTo>
                  <a:lnTo>
                    <a:pt x="390055" y="588772"/>
                  </a:lnTo>
                  <a:lnTo>
                    <a:pt x="390563" y="582422"/>
                  </a:lnTo>
                  <a:lnTo>
                    <a:pt x="390664" y="581152"/>
                  </a:lnTo>
                  <a:lnTo>
                    <a:pt x="390779" y="579882"/>
                  </a:lnTo>
                  <a:close/>
                </a:path>
                <a:path w="1241425" h="815339">
                  <a:moveTo>
                    <a:pt x="474345" y="521462"/>
                  </a:moveTo>
                  <a:lnTo>
                    <a:pt x="472528" y="510032"/>
                  </a:lnTo>
                  <a:lnTo>
                    <a:pt x="468210" y="498602"/>
                  </a:lnTo>
                  <a:lnTo>
                    <a:pt x="461378" y="484632"/>
                  </a:lnTo>
                  <a:lnTo>
                    <a:pt x="457962" y="479552"/>
                  </a:lnTo>
                  <a:lnTo>
                    <a:pt x="457962" y="522732"/>
                  </a:lnTo>
                  <a:lnTo>
                    <a:pt x="457962" y="527812"/>
                  </a:lnTo>
                  <a:lnTo>
                    <a:pt x="456565" y="531622"/>
                  </a:lnTo>
                  <a:lnTo>
                    <a:pt x="455295" y="535432"/>
                  </a:lnTo>
                  <a:lnTo>
                    <a:pt x="452501" y="539242"/>
                  </a:lnTo>
                  <a:lnTo>
                    <a:pt x="448437" y="541782"/>
                  </a:lnTo>
                  <a:lnTo>
                    <a:pt x="443992" y="544322"/>
                  </a:lnTo>
                  <a:lnTo>
                    <a:pt x="439801" y="545592"/>
                  </a:lnTo>
                  <a:lnTo>
                    <a:pt x="431419" y="545592"/>
                  </a:lnTo>
                  <a:lnTo>
                    <a:pt x="401066" y="517652"/>
                  </a:lnTo>
                  <a:lnTo>
                    <a:pt x="390398" y="502412"/>
                  </a:lnTo>
                  <a:lnTo>
                    <a:pt x="385953" y="496062"/>
                  </a:lnTo>
                  <a:lnTo>
                    <a:pt x="382524" y="489712"/>
                  </a:lnTo>
                  <a:lnTo>
                    <a:pt x="378968" y="483362"/>
                  </a:lnTo>
                  <a:lnTo>
                    <a:pt x="376555" y="478282"/>
                  </a:lnTo>
                  <a:lnTo>
                    <a:pt x="374269" y="468122"/>
                  </a:lnTo>
                  <a:lnTo>
                    <a:pt x="374269" y="463042"/>
                  </a:lnTo>
                  <a:lnTo>
                    <a:pt x="392176" y="445262"/>
                  </a:lnTo>
                  <a:lnTo>
                    <a:pt x="400304" y="445262"/>
                  </a:lnTo>
                  <a:lnTo>
                    <a:pt x="404368" y="446532"/>
                  </a:lnTo>
                  <a:lnTo>
                    <a:pt x="412750" y="451612"/>
                  </a:lnTo>
                  <a:lnTo>
                    <a:pt x="417068" y="456692"/>
                  </a:lnTo>
                  <a:lnTo>
                    <a:pt x="421640" y="461772"/>
                  </a:lnTo>
                  <a:lnTo>
                    <a:pt x="426339" y="466852"/>
                  </a:lnTo>
                  <a:lnTo>
                    <a:pt x="431292" y="473202"/>
                  </a:lnTo>
                  <a:lnTo>
                    <a:pt x="436626" y="480822"/>
                  </a:lnTo>
                  <a:lnTo>
                    <a:pt x="442087" y="488442"/>
                  </a:lnTo>
                  <a:lnTo>
                    <a:pt x="446532" y="496062"/>
                  </a:lnTo>
                  <a:lnTo>
                    <a:pt x="449961" y="502412"/>
                  </a:lnTo>
                  <a:lnTo>
                    <a:pt x="453263" y="507492"/>
                  </a:lnTo>
                  <a:lnTo>
                    <a:pt x="455549" y="513842"/>
                  </a:lnTo>
                  <a:lnTo>
                    <a:pt x="456692" y="517652"/>
                  </a:lnTo>
                  <a:lnTo>
                    <a:pt x="457962" y="522732"/>
                  </a:lnTo>
                  <a:lnTo>
                    <a:pt x="457962" y="479552"/>
                  </a:lnTo>
                  <a:lnTo>
                    <a:pt x="451993" y="470662"/>
                  </a:lnTo>
                  <a:lnTo>
                    <a:pt x="441820" y="456692"/>
                  </a:lnTo>
                  <a:lnTo>
                    <a:pt x="431876" y="446532"/>
                  </a:lnTo>
                  <a:lnTo>
                    <a:pt x="430479" y="445262"/>
                  </a:lnTo>
                  <a:lnTo>
                    <a:pt x="422148" y="437642"/>
                  </a:lnTo>
                  <a:lnTo>
                    <a:pt x="412623" y="432562"/>
                  </a:lnTo>
                  <a:lnTo>
                    <a:pt x="403136" y="430022"/>
                  </a:lnTo>
                  <a:lnTo>
                    <a:pt x="393725" y="428752"/>
                  </a:lnTo>
                  <a:lnTo>
                    <a:pt x="384365" y="431292"/>
                  </a:lnTo>
                  <a:lnTo>
                    <a:pt x="358470" y="460502"/>
                  </a:lnTo>
                  <a:lnTo>
                    <a:pt x="357759" y="470662"/>
                  </a:lnTo>
                  <a:lnTo>
                    <a:pt x="359562" y="480822"/>
                  </a:lnTo>
                  <a:lnTo>
                    <a:pt x="380111" y="521462"/>
                  </a:lnTo>
                  <a:lnTo>
                    <a:pt x="410184" y="553212"/>
                  </a:lnTo>
                  <a:lnTo>
                    <a:pt x="429133" y="562102"/>
                  </a:lnTo>
                  <a:lnTo>
                    <a:pt x="438492" y="562102"/>
                  </a:lnTo>
                  <a:lnTo>
                    <a:pt x="447802" y="559562"/>
                  </a:lnTo>
                  <a:lnTo>
                    <a:pt x="457073" y="554482"/>
                  </a:lnTo>
                  <a:lnTo>
                    <a:pt x="465074" y="546862"/>
                  </a:lnTo>
                  <a:lnTo>
                    <a:pt x="465988" y="545592"/>
                  </a:lnTo>
                  <a:lnTo>
                    <a:pt x="470611" y="539242"/>
                  </a:lnTo>
                  <a:lnTo>
                    <a:pt x="473697" y="530352"/>
                  </a:lnTo>
                  <a:lnTo>
                    <a:pt x="473786" y="529082"/>
                  </a:lnTo>
                  <a:lnTo>
                    <a:pt x="473875" y="527812"/>
                  </a:lnTo>
                  <a:lnTo>
                    <a:pt x="473964" y="526542"/>
                  </a:lnTo>
                  <a:lnTo>
                    <a:pt x="474065" y="525272"/>
                  </a:lnTo>
                  <a:lnTo>
                    <a:pt x="474154" y="524002"/>
                  </a:lnTo>
                  <a:lnTo>
                    <a:pt x="474243" y="522732"/>
                  </a:lnTo>
                  <a:lnTo>
                    <a:pt x="474345" y="521462"/>
                  </a:lnTo>
                  <a:close/>
                </a:path>
                <a:path w="1241425" h="815339">
                  <a:moveTo>
                    <a:pt x="1241044" y="0"/>
                  </a:moveTo>
                  <a:lnTo>
                    <a:pt x="1227709" y="5461"/>
                  </a:lnTo>
                  <a:lnTo>
                    <a:pt x="1230884" y="8890"/>
                  </a:lnTo>
                  <a:lnTo>
                    <a:pt x="124104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2" name="object 162" descr=""/>
            <p:cNvSpPr/>
            <p:nvPr/>
          </p:nvSpPr>
          <p:spPr>
            <a:xfrm>
              <a:off x="11370564" y="2098547"/>
              <a:ext cx="13335" cy="8890"/>
            </a:xfrm>
            <a:custGeom>
              <a:avLst/>
              <a:gdLst/>
              <a:ahLst/>
              <a:cxnLst/>
              <a:rect l="l" t="t" r="r" b="b"/>
              <a:pathLst>
                <a:path w="13334" h="8889">
                  <a:moveTo>
                    <a:pt x="0" y="5460"/>
                  </a:moveTo>
                  <a:lnTo>
                    <a:pt x="3175" y="8890"/>
                  </a:lnTo>
                  <a:lnTo>
                    <a:pt x="13334" y="0"/>
                  </a:lnTo>
                  <a:lnTo>
                    <a:pt x="0" y="546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63" name="object 163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750307" y="8633459"/>
              <a:ext cx="1234439" cy="1234439"/>
            </a:xfrm>
            <a:prstGeom prst="rect">
              <a:avLst/>
            </a:prstGeom>
          </p:spPr>
        </p:pic>
        <p:sp>
          <p:nvSpPr>
            <p:cNvPr id="164" name="object 164" descr=""/>
            <p:cNvSpPr/>
            <p:nvPr/>
          </p:nvSpPr>
          <p:spPr>
            <a:xfrm>
              <a:off x="4751831" y="8634983"/>
              <a:ext cx="1233170" cy="1233170"/>
            </a:xfrm>
            <a:custGeom>
              <a:avLst/>
              <a:gdLst/>
              <a:ahLst/>
              <a:cxnLst/>
              <a:rect l="l" t="t" r="r" b="b"/>
              <a:pathLst>
                <a:path w="1233170" h="1233170">
                  <a:moveTo>
                    <a:pt x="0" y="1232674"/>
                  </a:moveTo>
                  <a:lnTo>
                    <a:pt x="0" y="0"/>
                  </a:lnTo>
                  <a:lnTo>
                    <a:pt x="1232662" y="0"/>
                  </a:lnTo>
                  <a:lnTo>
                    <a:pt x="1232662" y="1232674"/>
                  </a:lnTo>
                  <a:lnTo>
                    <a:pt x="0" y="1232674"/>
                  </a:lnTo>
                </a:path>
              </a:pathLst>
            </a:custGeom>
            <a:ln w="12952">
              <a:solidFill>
                <a:srgbClr val="CC1F2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5" name="object 165" descr=""/>
            <p:cNvSpPr/>
            <p:nvPr/>
          </p:nvSpPr>
          <p:spPr>
            <a:xfrm>
              <a:off x="2269235" y="263652"/>
              <a:ext cx="13787755" cy="9845040"/>
            </a:xfrm>
            <a:custGeom>
              <a:avLst/>
              <a:gdLst/>
              <a:ahLst/>
              <a:cxnLst/>
              <a:rect l="l" t="t" r="r" b="b"/>
              <a:pathLst>
                <a:path w="13787755" h="9845040">
                  <a:moveTo>
                    <a:pt x="0" y="9844913"/>
                  </a:moveTo>
                  <a:lnTo>
                    <a:pt x="13787627" y="9844913"/>
                  </a:lnTo>
                  <a:lnTo>
                    <a:pt x="13787627" y="0"/>
                  </a:lnTo>
                  <a:lnTo>
                    <a:pt x="0" y="0"/>
                  </a:lnTo>
                  <a:lnTo>
                    <a:pt x="0" y="984491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5839904" y="6606476"/>
            <a:ext cx="62865" cy="114300"/>
            <a:chOff x="5839904" y="6606476"/>
            <a:chExt cx="62865" cy="114300"/>
          </a:xfrm>
        </p:grpSpPr>
        <p:sp>
          <p:nvSpPr>
            <p:cNvPr id="3" name="object 3" descr=""/>
            <p:cNvSpPr/>
            <p:nvPr/>
          </p:nvSpPr>
          <p:spPr>
            <a:xfrm>
              <a:off x="5841492" y="6608063"/>
              <a:ext cx="59690" cy="73660"/>
            </a:xfrm>
            <a:custGeom>
              <a:avLst/>
              <a:gdLst/>
              <a:ahLst/>
              <a:cxnLst/>
              <a:rect l="l" t="t" r="r" b="b"/>
              <a:pathLst>
                <a:path w="59689" h="73659">
                  <a:moveTo>
                    <a:pt x="59436" y="0"/>
                  </a:moveTo>
                  <a:lnTo>
                    <a:pt x="0" y="0"/>
                  </a:lnTo>
                  <a:lnTo>
                    <a:pt x="0" y="73152"/>
                  </a:lnTo>
                  <a:lnTo>
                    <a:pt x="59436" y="73152"/>
                  </a:lnTo>
                  <a:lnTo>
                    <a:pt x="59436" y="0"/>
                  </a:lnTo>
                  <a:close/>
                </a:path>
              </a:pathLst>
            </a:custGeom>
            <a:solidFill>
              <a:srgbClr val="62636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5841491" y="6608064"/>
              <a:ext cx="59690" cy="73660"/>
            </a:xfrm>
            <a:custGeom>
              <a:avLst/>
              <a:gdLst/>
              <a:ahLst/>
              <a:cxnLst/>
              <a:rect l="l" t="t" r="r" b="b"/>
              <a:pathLst>
                <a:path w="59689" h="73659">
                  <a:moveTo>
                    <a:pt x="59436" y="0"/>
                  </a:moveTo>
                  <a:lnTo>
                    <a:pt x="0" y="0"/>
                  </a:lnTo>
                  <a:lnTo>
                    <a:pt x="59436" y="73152"/>
                  </a:lnTo>
                  <a:lnTo>
                    <a:pt x="59436" y="0"/>
                  </a:lnTo>
                  <a:close/>
                </a:path>
                <a:path w="59689" h="73659">
                  <a:moveTo>
                    <a:pt x="0" y="0"/>
                  </a:moveTo>
                  <a:lnTo>
                    <a:pt x="59436" y="73152"/>
                  </a:lnTo>
                  <a:lnTo>
                    <a:pt x="0" y="73152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62636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5841492" y="6681215"/>
              <a:ext cx="59690" cy="38100"/>
            </a:xfrm>
            <a:custGeom>
              <a:avLst/>
              <a:gdLst/>
              <a:ahLst/>
              <a:cxnLst/>
              <a:rect l="l" t="t" r="r" b="b"/>
              <a:pathLst>
                <a:path w="59689" h="38100">
                  <a:moveTo>
                    <a:pt x="59436" y="0"/>
                  </a:moveTo>
                  <a:lnTo>
                    <a:pt x="0" y="0"/>
                  </a:lnTo>
                  <a:lnTo>
                    <a:pt x="0" y="37846"/>
                  </a:lnTo>
                  <a:lnTo>
                    <a:pt x="59436" y="37846"/>
                  </a:lnTo>
                  <a:lnTo>
                    <a:pt x="59436" y="0"/>
                  </a:lnTo>
                  <a:close/>
                </a:path>
              </a:pathLst>
            </a:custGeom>
            <a:solidFill>
              <a:srgbClr val="62636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5841491" y="6681216"/>
              <a:ext cx="59690" cy="38100"/>
            </a:xfrm>
            <a:custGeom>
              <a:avLst/>
              <a:gdLst/>
              <a:ahLst/>
              <a:cxnLst/>
              <a:rect l="l" t="t" r="r" b="b"/>
              <a:pathLst>
                <a:path w="59689" h="38100">
                  <a:moveTo>
                    <a:pt x="59436" y="0"/>
                  </a:moveTo>
                  <a:lnTo>
                    <a:pt x="0" y="0"/>
                  </a:lnTo>
                  <a:lnTo>
                    <a:pt x="59436" y="37846"/>
                  </a:lnTo>
                  <a:lnTo>
                    <a:pt x="59436" y="0"/>
                  </a:lnTo>
                  <a:close/>
                </a:path>
                <a:path w="59689" h="38100">
                  <a:moveTo>
                    <a:pt x="0" y="0"/>
                  </a:moveTo>
                  <a:lnTo>
                    <a:pt x="59436" y="37846"/>
                  </a:lnTo>
                  <a:lnTo>
                    <a:pt x="0" y="37846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62636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7" name="object 7" descr=""/>
          <p:cNvGrpSpPr/>
          <p:nvPr/>
        </p:nvGrpSpPr>
        <p:grpSpPr>
          <a:xfrm>
            <a:off x="5839904" y="6717728"/>
            <a:ext cx="62865" cy="609600"/>
            <a:chOff x="5839904" y="6717728"/>
            <a:chExt cx="62865" cy="609600"/>
          </a:xfrm>
        </p:grpSpPr>
        <p:sp>
          <p:nvSpPr>
            <p:cNvPr id="8" name="object 8" descr=""/>
            <p:cNvSpPr/>
            <p:nvPr/>
          </p:nvSpPr>
          <p:spPr>
            <a:xfrm>
              <a:off x="5841492" y="6719316"/>
              <a:ext cx="59690" cy="606425"/>
            </a:xfrm>
            <a:custGeom>
              <a:avLst/>
              <a:gdLst/>
              <a:ahLst/>
              <a:cxnLst/>
              <a:rect l="l" t="t" r="r" b="b"/>
              <a:pathLst>
                <a:path w="59689" h="606425">
                  <a:moveTo>
                    <a:pt x="59436" y="605409"/>
                  </a:moveTo>
                  <a:lnTo>
                    <a:pt x="0" y="0"/>
                  </a:lnTo>
                  <a:lnTo>
                    <a:pt x="0" y="605409"/>
                  </a:lnTo>
                  <a:lnTo>
                    <a:pt x="0" y="606171"/>
                  </a:lnTo>
                  <a:lnTo>
                    <a:pt x="59436" y="605409"/>
                  </a:lnTo>
                  <a:close/>
                </a:path>
              </a:pathLst>
            </a:custGeom>
            <a:solidFill>
              <a:srgbClr val="62636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5841491" y="6719316"/>
              <a:ext cx="59690" cy="606425"/>
            </a:xfrm>
            <a:custGeom>
              <a:avLst/>
              <a:gdLst/>
              <a:ahLst/>
              <a:cxnLst/>
              <a:rect l="l" t="t" r="r" b="b"/>
              <a:pathLst>
                <a:path w="59689" h="606425">
                  <a:moveTo>
                    <a:pt x="0" y="0"/>
                  </a:moveTo>
                  <a:lnTo>
                    <a:pt x="0" y="605409"/>
                  </a:lnTo>
                  <a:lnTo>
                    <a:pt x="59436" y="605409"/>
                  </a:lnTo>
                  <a:lnTo>
                    <a:pt x="0" y="0"/>
                  </a:lnTo>
                  <a:close/>
                </a:path>
                <a:path w="59689" h="606425">
                  <a:moveTo>
                    <a:pt x="0" y="605409"/>
                  </a:moveTo>
                  <a:lnTo>
                    <a:pt x="59436" y="605409"/>
                  </a:lnTo>
                  <a:lnTo>
                    <a:pt x="0" y="606171"/>
                  </a:lnTo>
                  <a:lnTo>
                    <a:pt x="0" y="605409"/>
                  </a:lnTo>
                  <a:close/>
                </a:path>
              </a:pathLst>
            </a:custGeom>
            <a:ln w="3175">
              <a:solidFill>
                <a:srgbClr val="62636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5841491" y="6719316"/>
              <a:ext cx="59690" cy="606425"/>
            </a:xfrm>
            <a:custGeom>
              <a:avLst/>
              <a:gdLst/>
              <a:ahLst/>
              <a:cxnLst/>
              <a:rect l="l" t="t" r="r" b="b"/>
              <a:pathLst>
                <a:path w="59689" h="606425">
                  <a:moveTo>
                    <a:pt x="59436" y="0"/>
                  </a:moveTo>
                  <a:lnTo>
                    <a:pt x="0" y="0"/>
                  </a:lnTo>
                  <a:lnTo>
                    <a:pt x="59436" y="606044"/>
                  </a:lnTo>
                  <a:lnTo>
                    <a:pt x="59436" y="0"/>
                  </a:lnTo>
                  <a:close/>
                </a:path>
              </a:pathLst>
            </a:custGeom>
            <a:solidFill>
              <a:srgbClr val="62636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5841491" y="6719316"/>
              <a:ext cx="59690" cy="606425"/>
            </a:xfrm>
            <a:custGeom>
              <a:avLst/>
              <a:gdLst/>
              <a:ahLst/>
              <a:cxnLst/>
              <a:rect l="l" t="t" r="r" b="b"/>
              <a:pathLst>
                <a:path w="59689" h="606425">
                  <a:moveTo>
                    <a:pt x="0" y="0"/>
                  </a:moveTo>
                  <a:lnTo>
                    <a:pt x="59436" y="0"/>
                  </a:lnTo>
                  <a:lnTo>
                    <a:pt x="59436" y="606044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62636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2" name="object 12" descr=""/>
          <p:cNvGrpSpPr/>
          <p:nvPr/>
        </p:nvGrpSpPr>
        <p:grpSpPr>
          <a:xfrm>
            <a:off x="6367208" y="6606476"/>
            <a:ext cx="60960" cy="114300"/>
            <a:chOff x="6367208" y="6606476"/>
            <a:chExt cx="60960" cy="114300"/>
          </a:xfrm>
        </p:grpSpPr>
        <p:sp>
          <p:nvSpPr>
            <p:cNvPr id="13" name="object 13" descr=""/>
            <p:cNvSpPr/>
            <p:nvPr/>
          </p:nvSpPr>
          <p:spPr>
            <a:xfrm>
              <a:off x="6368796" y="6608063"/>
              <a:ext cx="57785" cy="73660"/>
            </a:xfrm>
            <a:custGeom>
              <a:avLst/>
              <a:gdLst/>
              <a:ahLst/>
              <a:cxnLst/>
              <a:rect l="l" t="t" r="r" b="b"/>
              <a:pathLst>
                <a:path w="57785" h="73659">
                  <a:moveTo>
                    <a:pt x="57785" y="0"/>
                  </a:moveTo>
                  <a:lnTo>
                    <a:pt x="0" y="0"/>
                  </a:lnTo>
                  <a:lnTo>
                    <a:pt x="0" y="73152"/>
                  </a:lnTo>
                  <a:lnTo>
                    <a:pt x="57785" y="73152"/>
                  </a:lnTo>
                  <a:lnTo>
                    <a:pt x="57785" y="0"/>
                  </a:lnTo>
                  <a:close/>
                </a:path>
              </a:pathLst>
            </a:custGeom>
            <a:solidFill>
              <a:srgbClr val="62636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6368796" y="6608064"/>
              <a:ext cx="57785" cy="73660"/>
            </a:xfrm>
            <a:custGeom>
              <a:avLst/>
              <a:gdLst/>
              <a:ahLst/>
              <a:cxnLst/>
              <a:rect l="l" t="t" r="r" b="b"/>
              <a:pathLst>
                <a:path w="57785" h="73659">
                  <a:moveTo>
                    <a:pt x="57784" y="0"/>
                  </a:moveTo>
                  <a:lnTo>
                    <a:pt x="0" y="0"/>
                  </a:lnTo>
                  <a:lnTo>
                    <a:pt x="57784" y="73152"/>
                  </a:lnTo>
                  <a:lnTo>
                    <a:pt x="57784" y="0"/>
                  </a:lnTo>
                  <a:close/>
                </a:path>
                <a:path w="57785" h="73659">
                  <a:moveTo>
                    <a:pt x="0" y="0"/>
                  </a:moveTo>
                  <a:lnTo>
                    <a:pt x="57784" y="73152"/>
                  </a:lnTo>
                  <a:lnTo>
                    <a:pt x="0" y="73152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62636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6368796" y="6681215"/>
              <a:ext cx="57785" cy="38100"/>
            </a:xfrm>
            <a:custGeom>
              <a:avLst/>
              <a:gdLst/>
              <a:ahLst/>
              <a:cxnLst/>
              <a:rect l="l" t="t" r="r" b="b"/>
              <a:pathLst>
                <a:path w="57785" h="38100">
                  <a:moveTo>
                    <a:pt x="57785" y="0"/>
                  </a:moveTo>
                  <a:lnTo>
                    <a:pt x="0" y="0"/>
                  </a:lnTo>
                  <a:lnTo>
                    <a:pt x="0" y="37846"/>
                  </a:lnTo>
                  <a:lnTo>
                    <a:pt x="57785" y="37846"/>
                  </a:lnTo>
                  <a:lnTo>
                    <a:pt x="57785" y="0"/>
                  </a:lnTo>
                  <a:close/>
                </a:path>
              </a:pathLst>
            </a:custGeom>
            <a:solidFill>
              <a:srgbClr val="62636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6368796" y="6681216"/>
              <a:ext cx="57785" cy="38100"/>
            </a:xfrm>
            <a:custGeom>
              <a:avLst/>
              <a:gdLst/>
              <a:ahLst/>
              <a:cxnLst/>
              <a:rect l="l" t="t" r="r" b="b"/>
              <a:pathLst>
                <a:path w="57785" h="38100">
                  <a:moveTo>
                    <a:pt x="57784" y="0"/>
                  </a:moveTo>
                  <a:lnTo>
                    <a:pt x="0" y="0"/>
                  </a:lnTo>
                  <a:lnTo>
                    <a:pt x="57784" y="37846"/>
                  </a:lnTo>
                  <a:lnTo>
                    <a:pt x="57784" y="0"/>
                  </a:lnTo>
                  <a:close/>
                </a:path>
                <a:path w="57785" h="38100">
                  <a:moveTo>
                    <a:pt x="0" y="0"/>
                  </a:moveTo>
                  <a:lnTo>
                    <a:pt x="57784" y="37846"/>
                  </a:lnTo>
                  <a:lnTo>
                    <a:pt x="0" y="37846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62636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7" name="object 17" descr=""/>
          <p:cNvGrpSpPr/>
          <p:nvPr/>
        </p:nvGrpSpPr>
        <p:grpSpPr>
          <a:xfrm>
            <a:off x="6367208" y="6717728"/>
            <a:ext cx="60960" cy="608330"/>
            <a:chOff x="6367208" y="6717728"/>
            <a:chExt cx="60960" cy="608330"/>
          </a:xfrm>
        </p:grpSpPr>
        <p:sp>
          <p:nvSpPr>
            <p:cNvPr id="18" name="object 18" descr=""/>
            <p:cNvSpPr/>
            <p:nvPr/>
          </p:nvSpPr>
          <p:spPr>
            <a:xfrm>
              <a:off x="6368796" y="6719316"/>
              <a:ext cx="57785" cy="605155"/>
            </a:xfrm>
            <a:custGeom>
              <a:avLst/>
              <a:gdLst/>
              <a:ahLst/>
              <a:cxnLst/>
              <a:rect l="l" t="t" r="r" b="b"/>
              <a:pathLst>
                <a:path w="57785" h="605154">
                  <a:moveTo>
                    <a:pt x="57785" y="604266"/>
                  </a:moveTo>
                  <a:lnTo>
                    <a:pt x="0" y="0"/>
                  </a:lnTo>
                  <a:lnTo>
                    <a:pt x="0" y="604266"/>
                  </a:lnTo>
                  <a:lnTo>
                    <a:pt x="0" y="605028"/>
                  </a:lnTo>
                  <a:lnTo>
                    <a:pt x="57785" y="604266"/>
                  </a:lnTo>
                  <a:close/>
                </a:path>
              </a:pathLst>
            </a:custGeom>
            <a:solidFill>
              <a:srgbClr val="62636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6368796" y="6719316"/>
              <a:ext cx="57785" cy="605155"/>
            </a:xfrm>
            <a:custGeom>
              <a:avLst/>
              <a:gdLst/>
              <a:ahLst/>
              <a:cxnLst/>
              <a:rect l="l" t="t" r="r" b="b"/>
              <a:pathLst>
                <a:path w="57785" h="605154">
                  <a:moveTo>
                    <a:pt x="0" y="0"/>
                  </a:moveTo>
                  <a:lnTo>
                    <a:pt x="0" y="604266"/>
                  </a:lnTo>
                  <a:lnTo>
                    <a:pt x="57784" y="604266"/>
                  </a:lnTo>
                  <a:lnTo>
                    <a:pt x="0" y="0"/>
                  </a:lnTo>
                  <a:close/>
                </a:path>
                <a:path w="57785" h="605154">
                  <a:moveTo>
                    <a:pt x="0" y="604266"/>
                  </a:moveTo>
                  <a:lnTo>
                    <a:pt x="57784" y="604266"/>
                  </a:lnTo>
                  <a:lnTo>
                    <a:pt x="0" y="605028"/>
                  </a:lnTo>
                  <a:lnTo>
                    <a:pt x="0" y="604266"/>
                  </a:lnTo>
                  <a:close/>
                </a:path>
              </a:pathLst>
            </a:custGeom>
            <a:ln w="3175">
              <a:solidFill>
                <a:srgbClr val="62636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6368796" y="6719316"/>
              <a:ext cx="57785" cy="605155"/>
            </a:xfrm>
            <a:custGeom>
              <a:avLst/>
              <a:gdLst/>
              <a:ahLst/>
              <a:cxnLst/>
              <a:rect l="l" t="t" r="r" b="b"/>
              <a:pathLst>
                <a:path w="57785" h="605154">
                  <a:moveTo>
                    <a:pt x="57784" y="0"/>
                  </a:moveTo>
                  <a:lnTo>
                    <a:pt x="0" y="0"/>
                  </a:lnTo>
                  <a:lnTo>
                    <a:pt x="57784" y="604901"/>
                  </a:lnTo>
                  <a:lnTo>
                    <a:pt x="57784" y="0"/>
                  </a:lnTo>
                  <a:close/>
                </a:path>
              </a:pathLst>
            </a:custGeom>
            <a:solidFill>
              <a:srgbClr val="62636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6368796" y="6719316"/>
              <a:ext cx="57785" cy="605155"/>
            </a:xfrm>
            <a:custGeom>
              <a:avLst/>
              <a:gdLst/>
              <a:ahLst/>
              <a:cxnLst/>
              <a:rect l="l" t="t" r="r" b="b"/>
              <a:pathLst>
                <a:path w="57785" h="605154">
                  <a:moveTo>
                    <a:pt x="0" y="0"/>
                  </a:moveTo>
                  <a:lnTo>
                    <a:pt x="57784" y="0"/>
                  </a:lnTo>
                  <a:lnTo>
                    <a:pt x="57784" y="604901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62636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2" name="object 22" descr=""/>
          <p:cNvGrpSpPr/>
          <p:nvPr/>
        </p:nvGrpSpPr>
        <p:grpSpPr>
          <a:xfrm>
            <a:off x="7946072" y="6606476"/>
            <a:ext cx="62865" cy="718185"/>
            <a:chOff x="7946072" y="6606476"/>
            <a:chExt cx="62865" cy="718185"/>
          </a:xfrm>
        </p:grpSpPr>
        <p:sp>
          <p:nvSpPr>
            <p:cNvPr id="23" name="object 23" descr=""/>
            <p:cNvSpPr/>
            <p:nvPr/>
          </p:nvSpPr>
          <p:spPr>
            <a:xfrm>
              <a:off x="7947660" y="6608063"/>
              <a:ext cx="59690" cy="73660"/>
            </a:xfrm>
            <a:custGeom>
              <a:avLst/>
              <a:gdLst/>
              <a:ahLst/>
              <a:cxnLst/>
              <a:rect l="l" t="t" r="r" b="b"/>
              <a:pathLst>
                <a:path w="59690" h="73659">
                  <a:moveTo>
                    <a:pt x="59436" y="0"/>
                  </a:moveTo>
                  <a:lnTo>
                    <a:pt x="0" y="0"/>
                  </a:lnTo>
                  <a:lnTo>
                    <a:pt x="0" y="73152"/>
                  </a:lnTo>
                  <a:lnTo>
                    <a:pt x="59436" y="73152"/>
                  </a:lnTo>
                  <a:lnTo>
                    <a:pt x="59436" y="0"/>
                  </a:lnTo>
                  <a:close/>
                </a:path>
              </a:pathLst>
            </a:custGeom>
            <a:solidFill>
              <a:srgbClr val="62636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7947659" y="6608064"/>
              <a:ext cx="59690" cy="73660"/>
            </a:xfrm>
            <a:custGeom>
              <a:avLst/>
              <a:gdLst/>
              <a:ahLst/>
              <a:cxnLst/>
              <a:rect l="l" t="t" r="r" b="b"/>
              <a:pathLst>
                <a:path w="59690" h="73659">
                  <a:moveTo>
                    <a:pt x="59436" y="0"/>
                  </a:moveTo>
                  <a:lnTo>
                    <a:pt x="0" y="0"/>
                  </a:lnTo>
                  <a:lnTo>
                    <a:pt x="59436" y="73152"/>
                  </a:lnTo>
                  <a:lnTo>
                    <a:pt x="59436" y="0"/>
                  </a:lnTo>
                  <a:close/>
                </a:path>
                <a:path w="59690" h="73659">
                  <a:moveTo>
                    <a:pt x="0" y="0"/>
                  </a:moveTo>
                  <a:lnTo>
                    <a:pt x="59436" y="73152"/>
                  </a:lnTo>
                  <a:lnTo>
                    <a:pt x="0" y="73152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62636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7947660" y="6681215"/>
              <a:ext cx="59690" cy="38100"/>
            </a:xfrm>
            <a:custGeom>
              <a:avLst/>
              <a:gdLst/>
              <a:ahLst/>
              <a:cxnLst/>
              <a:rect l="l" t="t" r="r" b="b"/>
              <a:pathLst>
                <a:path w="59690" h="38100">
                  <a:moveTo>
                    <a:pt x="59436" y="0"/>
                  </a:moveTo>
                  <a:lnTo>
                    <a:pt x="0" y="0"/>
                  </a:lnTo>
                  <a:lnTo>
                    <a:pt x="0" y="37846"/>
                  </a:lnTo>
                  <a:lnTo>
                    <a:pt x="59436" y="37846"/>
                  </a:lnTo>
                  <a:lnTo>
                    <a:pt x="59436" y="0"/>
                  </a:lnTo>
                  <a:close/>
                </a:path>
              </a:pathLst>
            </a:custGeom>
            <a:solidFill>
              <a:srgbClr val="62636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7947659" y="6681216"/>
              <a:ext cx="59690" cy="38100"/>
            </a:xfrm>
            <a:custGeom>
              <a:avLst/>
              <a:gdLst/>
              <a:ahLst/>
              <a:cxnLst/>
              <a:rect l="l" t="t" r="r" b="b"/>
              <a:pathLst>
                <a:path w="59690" h="38100">
                  <a:moveTo>
                    <a:pt x="59436" y="0"/>
                  </a:moveTo>
                  <a:lnTo>
                    <a:pt x="0" y="0"/>
                  </a:lnTo>
                  <a:lnTo>
                    <a:pt x="59436" y="37846"/>
                  </a:lnTo>
                  <a:lnTo>
                    <a:pt x="59436" y="0"/>
                  </a:lnTo>
                  <a:close/>
                </a:path>
                <a:path w="59690" h="38100">
                  <a:moveTo>
                    <a:pt x="0" y="0"/>
                  </a:moveTo>
                  <a:lnTo>
                    <a:pt x="59436" y="37846"/>
                  </a:lnTo>
                  <a:lnTo>
                    <a:pt x="0" y="37846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62636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7947659" y="6719316"/>
              <a:ext cx="58419" cy="603250"/>
            </a:xfrm>
            <a:custGeom>
              <a:avLst/>
              <a:gdLst/>
              <a:ahLst/>
              <a:cxnLst/>
              <a:rect l="l" t="t" r="r" b="b"/>
              <a:pathLst>
                <a:path w="58420" h="603250">
                  <a:moveTo>
                    <a:pt x="762" y="0"/>
                  </a:moveTo>
                  <a:lnTo>
                    <a:pt x="0" y="603250"/>
                  </a:lnTo>
                  <a:lnTo>
                    <a:pt x="57912" y="603250"/>
                  </a:lnTo>
                  <a:lnTo>
                    <a:pt x="762" y="0"/>
                  </a:lnTo>
                  <a:close/>
                </a:path>
              </a:pathLst>
            </a:custGeom>
            <a:solidFill>
              <a:srgbClr val="62636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7947659" y="6719316"/>
              <a:ext cx="58419" cy="603250"/>
            </a:xfrm>
            <a:custGeom>
              <a:avLst/>
              <a:gdLst/>
              <a:ahLst/>
              <a:cxnLst/>
              <a:rect l="l" t="t" r="r" b="b"/>
              <a:pathLst>
                <a:path w="58420" h="603250">
                  <a:moveTo>
                    <a:pt x="57912" y="603250"/>
                  </a:moveTo>
                  <a:lnTo>
                    <a:pt x="0" y="603250"/>
                  </a:lnTo>
                  <a:lnTo>
                    <a:pt x="57912" y="603250"/>
                  </a:lnTo>
                  <a:close/>
                </a:path>
                <a:path w="58420" h="603250">
                  <a:moveTo>
                    <a:pt x="57912" y="603250"/>
                  </a:moveTo>
                  <a:lnTo>
                    <a:pt x="0" y="603250"/>
                  </a:lnTo>
                  <a:lnTo>
                    <a:pt x="762" y="0"/>
                  </a:lnTo>
                  <a:lnTo>
                    <a:pt x="57912" y="603250"/>
                  </a:lnTo>
                  <a:close/>
                </a:path>
              </a:pathLst>
            </a:custGeom>
            <a:ln w="3175">
              <a:solidFill>
                <a:srgbClr val="62636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7947659" y="6719316"/>
              <a:ext cx="59690" cy="603250"/>
            </a:xfrm>
            <a:custGeom>
              <a:avLst/>
              <a:gdLst/>
              <a:ahLst/>
              <a:cxnLst/>
              <a:rect l="l" t="t" r="r" b="b"/>
              <a:pathLst>
                <a:path w="59690" h="603250">
                  <a:moveTo>
                    <a:pt x="59436" y="0"/>
                  </a:moveTo>
                  <a:lnTo>
                    <a:pt x="0" y="0"/>
                  </a:lnTo>
                  <a:lnTo>
                    <a:pt x="58674" y="603250"/>
                  </a:lnTo>
                  <a:lnTo>
                    <a:pt x="59436" y="0"/>
                  </a:lnTo>
                  <a:close/>
                </a:path>
              </a:pathLst>
            </a:custGeom>
            <a:solidFill>
              <a:srgbClr val="62636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7947659" y="6719316"/>
              <a:ext cx="59690" cy="603250"/>
            </a:xfrm>
            <a:custGeom>
              <a:avLst/>
              <a:gdLst/>
              <a:ahLst/>
              <a:cxnLst/>
              <a:rect l="l" t="t" r="r" b="b"/>
              <a:pathLst>
                <a:path w="59690" h="603250">
                  <a:moveTo>
                    <a:pt x="0" y="0"/>
                  </a:moveTo>
                  <a:lnTo>
                    <a:pt x="59436" y="0"/>
                  </a:lnTo>
                  <a:lnTo>
                    <a:pt x="58674" y="603250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62636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1" name="object 31" descr=""/>
          <p:cNvSpPr txBox="1"/>
          <p:nvPr/>
        </p:nvSpPr>
        <p:spPr>
          <a:xfrm>
            <a:off x="6265926" y="509042"/>
            <a:ext cx="1511300" cy="741045"/>
          </a:xfrm>
          <a:prstGeom prst="rect">
            <a:avLst/>
          </a:prstGeom>
        </p:spPr>
        <p:txBody>
          <a:bodyPr wrap="square" lIns="0" tIns="10985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865"/>
              </a:spcBef>
            </a:pPr>
            <a:r>
              <a:rPr dirty="0" sz="2100" b="1">
                <a:latin typeface="Arial"/>
                <a:cs typeface="Arial"/>
              </a:rPr>
              <a:t>PLAN</a:t>
            </a:r>
            <a:r>
              <a:rPr dirty="0" sz="2100" spc="40" b="1">
                <a:latin typeface="Arial"/>
                <a:cs typeface="Arial"/>
              </a:rPr>
              <a:t> </a:t>
            </a:r>
            <a:r>
              <a:rPr dirty="0" sz="2100" spc="-20" b="1">
                <a:latin typeface="Arial"/>
                <a:cs typeface="Arial"/>
              </a:rPr>
              <a:t>VIEW</a:t>
            </a:r>
            <a:endParaRPr sz="2100">
              <a:latin typeface="Arial"/>
              <a:cs typeface="Arial"/>
            </a:endParaRPr>
          </a:p>
          <a:p>
            <a:pPr algn="ctr" marL="320040" marR="553720">
              <a:lnSpc>
                <a:spcPts val="1000"/>
              </a:lnSpc>
              <a:spcBef>
                <a:spcPts val="380"/>
              </a:spcBef>
            </a:pPr>
            <a:r>
              <a:rPr dirty="0" sz="850" spc="-10">
                <a:solidFill>
                  <a:srgbClr val="FF0000"/>
                </a:solidFill>
                <a:latin typeface="Arial MT"/>
                <a:cs typeface="Arial MT"/>
              </a:rPr>
              <a:t>FILTRATION </a:t>
            </a:r>
            <a:r>
              <a:rPr dirty="0" sz="850" spc="-25">
                <a:solidFill>
                  <a:srgbClr val="FF0000"/>
                </a:solidFill>
                <a:latin typeface="Arial MT"/>
                <a:cs typeface="Arial MT"/>
              </a:rPr>
              <a:t>BED</a:t>
            </a:r>
            <a:endParaRPr sz="850">
              <a:latin typeface="Arial MT"/>
              <a:cs typeface="Arial MT"/>
            </a:endParaRPr>
          </a:p>
        </p:txBody>
      </p:sp>
      <p:sp>
        <p:nvSpPr>
          <p:cNvPr id="32" name="object 32" descr=""/>
          <p:cNvSpPr txBox="1"/>
          <p:nvPr/>
        </p:nvSpPr>
        <p:spPr>
          <a:xfrm>
            <a:off x="7051040" y="5430773"/>
            <a:ext cx="2338070" cy="34734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2100" b="1">
                <a:latin typeface="Arial"/>
                <a:cs typeface="Arial"/>
              </a:rPr>
              <a:t>SECTIONAL</a:t>
            </a:r>
            <a:r>
              <a:rPr dirty="0" sz="2100" spc="95" b="1">
                <a:latin typeface="Arial"/>
                <a:cs typeface="Arial"/>
              </a:rPr>
              <a:t> </a:t>
            </a:r>
            <a:r>
              <a:rPr dirty="0" sz="2100" spc="-20" b="1">
                <a:latin typeface="Arial"/>
                <a:cs typeface="Arial"/>
              </a:rPr>
              <a:t>VIEW</a:t>
            </a:r>
            <a:endParaRPr sz="2100">
              <a:latin typeface="Arial"/>
              <a:cs typeface="Arial"/>
            </a:endParaRPr>
          </a:p>
        </p:txBody>
      </p:sp>
      <p:sp>
        <p:nvSpPr>
          <p:cNvPr id="33" name="object 33" descr=""/>
          <p:cNvSpPr txBox="1"/>
          <p:nvPr/>
        </p:nvSpPr>
        <p:spPr>
          <a:xfrm>
            <a:off x="2771013" y="8140065"/>
            <a:ext cx="12583795" cy="51054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1977389" algn="l"/>
                <a:tab pos="6925945" algn="l"/>
              </a:tabLst>
            </a:pPr>
            <a:r>
              <a:rPr dirty="0" sz="3150" spc="245" b="1" i="1">
                <a:latin typeface="Arial"/>
                <a:cs typeface="Arial"/>
              </a:rPr>
              <a:t>140CUM</a:t>
            </a:r>
            <a:r>
              <a:rPr dirty="0" sz="3150" b="1" i="1">
                <a:latin typeface="Arial"/>
                <a:cs typeface="Arial"/>
              </a:rPr>
              <a:t>	</a:t>
            </a:r>
            <a:r>
              <a:rPr dirty="0" sz="3150" spc="125" b="1" i="1">
                <a:latin typeface="Arial"/>
                <a:cs typeface="Arial"/>
              </a:rPr>
              <a:t>SEWAGE</a:t>
            </a:r>
            <a:r>
              <a:rPr dirty="0" sz="3150" spc="390" b="1" i="1">
                <a:latin typeface="Arial"/>
                <a:cs typeface="Arial"/>
              </a:rPr>
              <a:t> </a:t>
            </a:r>
            <a:r>
              <a:rPr dirty="0" sz="3150" spc="200" b="1" i="1">
                <a:latin typeface="Arial"/>
                <a:cs typeface="Arial"/>
              </a:rPr>
              <a:t>TREATMENT</a:t>
            </a:r>
            <a:r>
              <a:rPr dirty="0" sz="3150" b="1" i="1">
                <a:latin typeface="Arial"/>
                <a:cs typeface="Arial"/>
              </a:rPr>
              <a:t>	</a:t>
            </a:r>
            <a:r>
              <a:rPr dirty="0" sz="3150" spc="200" b="1" i="1">
                <a:latin typeface="Arial"/>
                <a:cs typeface="Arial"/>
              </a:rPr>
              <a:t>PLANT</a:t>
            </a:r>
            <a:r>
              <a:rPr dirty="0" sz="3150" spc="425" b="1" i="1">
                <a:latin typeface="Arial"/>
                <a:cs typeface="Arial"/>
              </a:rPr>
              <a:t> </a:t>
            </a:r>
            <a:r>
              <a:rPr dirty="0" sz="3150" spc="160" b="1" i="1">
                <a:latin typeface="Arial"/>
                <a:cs typeface="Arial"/>
              </a:rPr>
              <a:t>(BIOGAS</a:t>
            </a:r>
            <a:r>
              <a:rPr dirty="0" sz="3150" spc="390" b="1" i="1">
                <a:latin typeface="Arial"/>
                <a:cs typeface="Arial"/>
              </a:rPr>
              <a:t> </a:t>
            </a:r>
            <a:r>
              <a:rPr dirty="0" sz="3150" spc="200" b="1" i="1">
                <a:latin typeface="Arial"/>
                <a:cs typeface="Arial"/>
              </a:rPr>
              <a:t>SYSTEM)</a:t>
            </a:r>
            <a:endParaRPr sz="3150">
              <a:latin typeface="Arial"/>
              <a:cs typeface="Arial"/>
            </a:endParaRPr>
          </a:p>
        </p:txBody>
      </p:sp>
      <p:sp>
        <p:nvSpPr>
          <p:cNvPr id="34" name="object 34" descr=""/>
          <p:cNvSpPr/>
          <p:nvPr/>
        </p:nvSpPr>
        <p:spPr>
          <a:xfrm>
            <a:off x="3244595" y="6431279"/>
            <a:ext cx="12467590" cy="0"/>
          </a:xfrm>
          <a:custGeom>
            <a:avLst/>
            <a:gdLst/>
            <a:ahLst/>
            <a:cxnLst/>
            <a:rect l="l" t="t" r="r" b="b"/>
            <a:pathLst>
              <a:path w="12467590" h="0">
                <a:moveTo>
                  <a:pt x="0" y="0"/>
                </a:moveTo>
                <a:lnTo>
                  <a:pt x="12467590" y="0"/>
                </a:lnTo>
              </a:path>
            </a:pathLst>
          </a:custGeom>
          <a:ln w="1295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 descr=""/>
          <p:cNvSpPr txBox="1"/>
          <p:nvPr/>
        </p:nvSpPr>
        <p:spPr>
          <a:xfrm>
            <a:off x="12974573" y="6284213"/>
            <a:ext cx="241935" cy="15748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850" spc="-25">
                <a:solidFill>
                  <a:srgbClr val="FF0000"/>
                </a:solidFill>
                <a:latin typeface="Arial MT"/>
                <a:cs typeface="Arial MT"/>
              </a:rPr>
              <a:t>NGL</a:t>
            </a:r>
            <a:endParaRPr sz="850">
              <a:latin typeface="Arial MT"/>
              <a:cs typeface="Arial MT"/>
            </a:endParaRPr>
          </a:p>
        </p:txBody>
      </p:sp>
      <p:sp>
        <p:nvSpPr>
          <p:cNvPr id="36" name="object 36" descr=""/>
          <p:cNvSpPr txBox="1"/>
          <p:nvPr/>
        </p:nvSpPr>
        <p:spPr>
          <a:xfrm>
            <a:off x="2684779" y="6262242"/>
            <a:ext cx="241935" cy="15748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850" spc="-25">
                <a:solidFill>
                  <a:srgbClr val="FF0000"/>
                </a:solidFill>
                <a:latin typeface="Arial MT"/>
                <a:cs typeface="Arial MT"/>
              </a:rPr>
              <a:t>NGL</a:t>
            </a:r>
            <a:endParaRPr sz="850">
              <a:latin typeface="Arial MT"/>
              <a:cs typeface="Arial MT"/>
            </a:endParaRPr>
          </a:p>
        </p:txBody>
      </p:sp>
      <p:sp>
        <p:nvSpPr>
          <p:cNvPr id="37" name="object 37" descr=""/>
          <p:cNvSpPr/>
          <p:nvPr/>
        </p:nvSpPr>
        <p:spPr>
          <a:xfrm>
            <a:off x="2435351" y="303275"/>
            <a:ext cx="13470255" cy="9803765"/>
          </a:xfrm>
          <a:custGeom>
            <a:avLst/>
            <a:gdLst/>
            <a:ahLst/>
            <a:cxnLst/>
            <a:rect l="l" t="t" r="r" b="b"/>
            <a:pathLst>
              <a:path w="13470255" h="9803765">
                <a:moveTo>
                  <a:pt x="194945" y="194945"/>
                </a:moveTo>
                <a:lnTo>
                  <a:pt x="13276071" y="194945"/>
                </a:lnTo>
                <a:lnTo>
                  <a:pt x="13276071" y="9694545"/>
                </a:lnTo>
                <a:lnTo>
                  <a:pt x="194945" y="9694545"/>
                </a:lnTo>
                <a:lnTo>
                  <a:pt x="194945" y="194945"/>
                </a:lnTo>
              </a:path>
              <a:path w="13470255" h="9803765">
                <a:moveTo>
                  <a:pt x="0" y="9803765"/>
                </a:moveTo>
                <a:lnTo>
                  <a:pt x="0" y="0"/>
                </a:lnTo>
                <a:lnTo>
                  <a:pt x="13470255" y="0"/>
                </a:lnTo>
                <a:lnTo>
                  <a:pt x="13470255" y="9803765"/>
                </a:lnTo>
              </a:path>
            </a:pathLst>
          </a:custGeom>
          <a:ln w="1295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 descr=""/>
          <p:cNvSpPr txBox="1"/>
          <p:nvPr/>
        </p:nvSpPr>
        <p:spPr>
          <a:xfrm>
            <a:off x="6549643" y="6121400"/>
            <a:ext cx="655320" cy="283845"/>
          </a:xfrm>
          <a:prstGeom prst="rect">
            <a:avLst/>
          </a:prstGeom>
        </p:spPr>
        <p:txBody>
          <a:bodyPr wrap="square" lIns="0" tIns="20320" rIns="0" bIns="0" rtlCol="0" vert="horz">
            <a:spAutoFit/>
          </a:bodyPr>
          <a:lstStyle/>
          <a:p>
            <a:pPr marL="216535" marR="5080" indent="-204470">
              <a:lnSpc>
                <a:spcPts val="1000"/>
              </a:lnSpc>
              <a:spcBef>
                <a:spcPts val="160"/>
              </a:spcBef>
            </a:pPr>
            <a:r>
              <a:rPr dirty="0" sz="850" spc="-10">
                <a:solidFill>
                  <a:srgbClr val="FF0000"/>
                </a:solidFill>
                <a:latin typeface="Arial MT"/>
                <a:cs typeface="Arial MT"/>
              </a:rPr>
              <a:t>FILTRATION </a:t>
            </a:r>
            <a:r>
              <a:rPr dirty="0" sz="850" spc="-25">
                <a:solidFill>
                  <a:srgbClr val="FF0000"/>
                </a:solidFill>
                <a:latin typeface="Arial MT"/>
                <a:cs typeface="Arial MT"/>
              </a:rPr>
              <a:t>BED</a:t>
            </a:r>
            <a:endParaRPr sz="850">
              <a:latin typeface="Arial MT"/>
              <a:cs typeface="Arial MT"/>
            </a:endParaRPr>
          </a:p>
        </p:txBody>
      </p:sp>
      <p:sp>
        <p:nvSpPr>
          <p:cNvPr id="39" name="object 39" descr=""/>
          <p:cNvSpPr/>
          <p:nvPr/>
        </p:nvSpPr>
        <p:spPr>
          <a:xfrm>
            <a:off x="2723388" y="8692895"/>
            <a:ext cx="1972310" cy="1234440"/>
          </a:xfrm>
          <a:custGeom>
            <a:avLst/>
            <a:gdLst/>
            <a:ahLst/>
            <a:cxnLst/>
            <a:rect l="l" t="t" r="r" b="b"/>
            <a:pathLst>
              <a:path w="1972310" h="1234440">
                <a:moveTo>
                  <a:pt x="0" y="0"/>
                </a:moveTo>
                <a:lnTo>
                  <a:pt x="1972056" y="0"/>
                </a:lnTo>
                <a:lnTo>
                  <a:pt x="1972056" y="1234439"/>
                </a:lnTo>
                <a:lnTo>
                  <a:pt x="0" y="1234439"/>
                </a:lnTo>
                <a:lnTo>
                  <a:pt x="0" y="0"/>
                </a:lnTo>
              </a:path>
            </a:pathLst>
          </a:custGeom>
          <a:ln w="1295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 descr=""/>
          <p:cNvSpPr txBox="1"/>
          <p:nvPr/>
        </p:nvSpPr>
        <p:spPr>
          <a:xfrm>
            <a:off x="12728829" y="9410801"/>
            <a:ext cx="722630" cy="15748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850">
                <a:solidFill>
                  <a:srgbClr val="FF0000"/>
                </a:solidFill>
                <a:latin typeface="Arial MT"/>
                <a:cs typeface="Arial MT"/>
              </a:rPr>
              <a:t>CHECKED</a:t>
            </a:r>
            <a:r>
              <a:rPr dirty="0" sz="850" spc="-2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dirty="0" sz="850" spc="-25">
                <a:solidFill>
                  <a:srgbClr val="FF0000"/>
                </a:solidFill>
                <a:latin typeface="Arial MT"/>
                <a:cs typeface="Arial MT"/>
              </a:rPr>
              <a:t>BY</a:t>
            </a:r>
            <a:endParaRPr sz="850">
              <a:latin typeface="Arial MT"/>
              <a:cs typeface="Arial MT"/>
            </a:endParaRPr>
          </a:p>
        </p:txBody>
      </p:sp>
      <p:grpSp>
        <p:nvGrpSpPr>
          <p:cNvPr id="41" name="object 41" descr=""/>
          <p:cNvGrpSpPr/>
          <p:nvPr/>
        </p:nvGrpSpPr>
        <p:grpSpPr>
          <a:xfrm>
            <a:off x="4727447" y="8686228"/>
            <a:ext cx="10004425" cy="1247775"/>
            <a:chOff x="4727447" y="8686228"/>
            <a:chExt cx="10004425" cy="1247775"/>
          </a:xfrm>
        </p:grpSpPr>
        <p:sp>
          <p:nvSpPr>
            <p:cNvPr id="42" name="object 42" descr=""/>
            <p:cNvSpPr/>
            <p:nvPr/>
          </p:nvSpPr>
          <p:spPr>
            <a:xfrm>
              <a:off x="13531595" y="8692896"/>
              <a:ext cx="0" cy="1234440"/>
            </a:xfrm>
            <a:custGeom>
              <a:avLst/>
              <a:gdLst/>
              <a:ahLst/>
              <a:cxnLst/>
              <a:rect l="l" t="t" r="r" b="b"/>
              <a:pathLst>
                <a:path w="0" h="1234440">
                  <a:moveTo>
                    <a:pt x="0" y="0"/>
                  </a:moveTo>
                  <a:lnTo>
                    <a:pt x="0" y="1234439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3" name="object 4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27447" y="8686800"/>
              <a:ext cx="1251203" cy="1246632"/>
            </a:xfrm>
            <a:prstGeom prst="rect">
              <a:avLst/>
            </a:prstGeom>
          </p:spPr>
        </p:pic>
        <p:sp>
          <p:nvSpPr>
            <p:cNvPr id="44" name="object 44" descr=""/>
            <p:cNvSpPr/>
            <p:nvPr/>
          </p:nvSpPr>
          <p:spPr>
            <a:xfrm>
              <a:off x="12624816" y="8692896"/>
              <a:ext cx="2099945" cy="329565"/>
            </a:xfrm>
            <a:custGeom>
              <a:avLst/>
              <a:gdLst/>
              <a:ahLst/>
              <a:cxnLst/>
              <a:rect l="l" t="t" r="r" b="b"/>
              <a:pathLst>
                <a:path w="2099944" h="329565">
                  <a:moveTo>
                    <a:pt x="0" y="0"/>
                  </a:moveTo>
                  <a:lnTo>
                    <a:pt x="2099945" y="0"/>
                  </a:lnTo>
                  <a:lnTo>
                    <a:pt x="2099945" y="329183"/>
                  </a:lnTo>
                  <a:lnTo>
                    <a:pt x="0" y="329183"/>
                  </a:lnTo>
                  <a:lnTo>
                    <a:pt x="0" y="0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5" name="object 45" descr=""/>
          <p:cNvSpPr txBox="1"/>
          <p:nvPr/>
        </p:nvSpPr>
        <p:spPr>
          <a:xfrm>
            <a:off x="12726161" y="9729927"/>
            <a:ext cx="310515" cy="15748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850" spc="-20">
                <a:solidFill>
                  <a:srgbClr val="FF0000"/>
                </a:solidFill>
                <a:latin typeface="Arial MT"/>
                <a:cs typeface="Arial MT"/>
              </a:rPr>
              <a:t>DATE</a:t>
            </a:r>
            <a:endParaRPr sz="850">
              <a:latin typeface="Arial MT"/>
              <a:cs typeface="Arial MT"/>
            </a:endParaRPr>
          </a:p>
        </p:txBody>
      </p:sp>
      <p:sp>
        <p:nvSpPr>
          <p:cNvPr id="46" name="object 46" descr=""/>
          <p:cNvSpPr/>
          <p:nvPr/>
        </p:nvSpPr>
        <p:spPr>
          <a:xfrm>
            <a:off x="4733544" y="8689847"/>
            <a:ext cx="9991725" cy="1237615"/>
          </a:xfrm>
          <a:custGeom>
            <a:avLst/>
            <a:gdLst/>
            <a:ahLst/>
            <a:cxnLst/>
            <a:rect l="l" t="t" r="r" b="b"/>
            <a:pathLst>
              <a:path w="9991725" h="1237615">
                <a:moveTo>
                  <a:pt x="7891907" y="992670"/>
                </a:moveTo>
                <a:lnTo>
                  <a:pt x="9991344" y="992670"/>
                </a:lnTo>
                <a:lnTo>
                  <a:pt x="9991344" y="1237361"/>
                </a:lnTo>
                <a:lnTo>
                  <a:pt x="7891907" y="1237361"/>
                </a:lnTo>
                <a:lnTo>
                  <a:pt x="7891907" y="992670"/>
                </a:lnTo>
              </a:path>
              <a:path w="9991725" h="1237615">
                <a:moveTo>
                  <a:pt x="7891907" y="662266"/>
                </a:moveTo>
                <a:lnTo>
                  <a:pt x="9991344" y="662266"/>
                </a:lnTo>
                <a:lnTo>
                  <a:pt x="9991344" y="992670"/>
                </a:lnTo>
                <a:lnTo>
                  <a:pt x="7891907" y="992670"/>
                </a:lnTo>
                <a:lnTo>
                  <a:pt x="7891907" y="662266"/>
                </a:lnTo>
              </a:path>
              <a:path w="9991725" h="1237615">
                <a:moveTo>
                  <a:pt x="0" y="1237361"/>
                </a:moveTo>
                <a:lnTo>
                  <a:pt x="0" y="0"/>
                </a:lnTo>
                <a:lnTo>
                  <a:pt x="1238884" y="0"/>
                </a:lnTo>
                <a:lnTo>
                  <a:pt x="1238884" y="1237361"/>
                </a:lnTo>
                <a:lnTo>
                  <a:pt x="0" y="1237361"/>
                </a:lnTo>
              </a:path>
            </a:pathLst>
          </a:custGeom>
          <a:ln w="1295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" name="object 47" descr=""/>
          <p:cNvSpPr txBox="1"/>
          <p:nvPr/>
        </p:nvSpPr>
        <p:spPr>
          <a:xfrm>
            <a:off x="8619235" y="8759697"/>
            <a:ext cx="3843020" cy="1030605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algn="ctr" marL="215265">
              <a:lnSpc>
                <a:spcPct val="100000"/>
              </a:lnSpc>
              <a:spcBef>
                <a:spcPts val="115"/>
              </a:spcBef>
            </a:pPr>
            <a:r>
              <a:rPr dirty="0" u="sng" sz="85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 MT"/>
                <a:cs typeface="Arial MT"/>
              </a:rPr>
              <a:t>JOB</a:t>
            </a:r>
            <a:r>
              <a:rPr dirty="0" u="sng" sz="850" spc="-5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 MT"/>
                <a:cs typeface="Arial MT"/>
              </a:rPr>
              <a:t> </a:t>
            </a:r>
            <a:r>
              <a:rPr dirty="0" u="sng" sz="850" spc="-1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 MT"/>
                <a:cs typeface="Arial MT"/>
              </a:rPr>
              <a:t>TITLE</a:t>
            </a:r>
            <a:endParaRPr sz="850">
              <a:latin typeface="Arial MT"/>
              <a:cs typeface="Arial MT"/>
            </a:endParaRPr>
          </a:p>
          <a:p>
            <a:pPr algn="ctr" marL="12700" marR="5080" indent="36195">
              <a:lnSpc>
                <a:spcPts val="2320"/>
              </a:lnSpc>
              <a:spcBef>
                <a:spcPts val="10"/>
              </a:spcBef>
            </a:pPr>
            <a:r>
              <a:rPr dirty="0" sz="1850" spc="135" b="1" i="1">
                <a:latin typeface="Arial"/>
                <a:cs typeface="Arial"/>
              </a:rPr>
              <a:t>ANAEROBIC</a:t>
            </a:r>
            <a:r>
              <a:rPr dirty="0" sz="1850" spc="270" b="1" i="1">
                <a:latin typeface="Arial"/>
                <a:cs typeface="Arial"/>
              </a:rPr>
              <a:t> </a:t>
            </a:r>
            <a:r>
              <a:rPr dirty="0" sz="1850" spc="95" b="1" i="1">
                <a:latin typeface="Arial"/>
                <a:cs typeface="Arial"/>
              </a:rPr>
              <a:t>AEROBIC </a:t>
            </a:r>
            <a:r>
              <a:rPr dirty="0" sz="1850" spc="80" b="1" i="1">
                <a:latin typeface="Arial"/>
                <a:cs typeface="Arial"/>
              </a:rPr>
              <a:t>SEWAGE</a:t>
            </a:r>
            <a:r>
              <a:rPr dirty="0" sz="1850" spc="290" b="1" i="1">
                <a:latin typeface="Arial"/>
                <a:cs typeface="Arial"/>
              </a:rPr>
              <a:t> </a:t>
            </a:r>
            <a:r>
              <a:rPr dirty="0" sz="1850" spc="140" b="1" i="1">
                <a:latin typeface="Arial"/>
                <a:cs typeface="Arial"/>
              </a:rPr>
              <a:t>TREATMENT</a:t>
            </a:r>
            <a:r>
              <a:rPr dirty="0" sz="1850" spc="390" b="1" i="1">
                <a:latin typeface="Arial"/>
                <a:cs typeface="Arial"/>
              </a:rPr>
              <a:t> </a:t>
            </a:r>
            <a:r>
              <a:rPr dirty="0" sz="1850" spc="110" b="1" i="1">
                <a:latin typeface="Arial"/>
                <a:cs typeface="Arial"/>
              </a:rPr>
              <a:t>PLANT </a:t>
            </a:r>
            <a:r>
              <a:rPr dirty="0" sz="1850" spc="95" b="1" i="1">
                <a:latin typeface="Arial"/>
                <a:cs typeface="Arial"/>
              </a:rPr>
              <a:t>(AASTP)</a:t>
            </a:r>
            <a:endParaRPr sz="1850">
              <a:latin typeface="Arial"/>
              <a:cs typeface="Arial"/>
            </a:endParaRPr>
          </a:p>
        </p:txBody>
      </p:sp>
      <p:sp>
        <p:nvSpPr>
          <p:cNvPr id="48" name="object 48" descr=""/>
          <p:cNvSpPr/>
          <p:nvPr/>
        </p:nvSpPr>
        <p:spPr>
          <a:xfrm>
            <a:off x="6015228" y="8692895"/>
            <a:ext cx="2494915" cy="1234440"/>
          </a:xfrm>
          <a:custGeom>
            <a:avLst/>
            <a:gdLst/>
            <a:ahLst/>
            <a:cxnLst/>
            <a:rect l="l" t="t" r="r" b="b"/>
            <a:pathLst>
              <a:path w="2494915" h="1234440">
                <a:moveTo>
                  <a:pt x="0" y="0"/>
                </a:moveTo>
                <a:lnTo>
                  <a:pt x="2494533" y="0"/>
                </a:lnTo>
                <a:lnTo>
                  <a:pt x="2494533" y="1234439"/>
                </a:lnTo>
                <a:lnTo>
                  <a:pt x="0" y="1234439"/>
                </a:lnTo>
                <a:lnTo>
                  <a:pt x="0" y="0"/>
                </a:lnTo>
              </a:path>
            </a:pathLst>
          </a:custGeom>
          <a:ln w="1295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" name="object 49" descr=""/>
          <p:cNvSpPr txBox="1"/>
          <p:nvPr/>
        </p:nvSpPr>
        <p:spPr>
          <a:xfrm>
            <a:off x="12726161" y="8766429"/>
            <a:ext cx="1217295" cy="15748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  <a:tabLst>
                <a:tab pos="975360" algn="l"/>
              </a:tabLst>
            </a:pPr>
            <a:r>
              <a:rPr dirty="0" sz="850">
                <a:solidFill>
                  <a:srgbClr val="FF0000"/>
                </a:solidFill>
                <a:latin typeface="Arial MT"/>
                <a:cs typeface="Arial MT"/>
              </a:rPr>
              <a:t>DRAWN</a:t>
            </a:r>
            <a:r>
              <a:rPr dirty="0" sz="850" spc="-7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dirty="0" sz="850" spc="-25">
                <a:solidFill>
                  <a:srgbClr val="FF0000"/>
                </a:solidFill>
                <a:latin typeface="Arial MT"/>
                <a:cs typeface="Arial MT"/>
              </a:rPr>
              <a:t>BY</a:t>
            </a:r>
            <a:r>
              <a:rPr dirty="0" sz="850">
                <a:solidFill>
                  <a:srgbClr val="FF0000"/>
                </a:solidFill>
                <a:latin typeface="Arial MT"/>
                <a:cs typeface="Arial MT"/>
              </a:rPr>
              <a:t>	</a:t>
            </a:r>
            <a:r>
              <a:rPr dirty="0" sz="850">
                <a:solidFill>
                  <a:srgbClr val="2576B9"/>
                </a:solidFill>
                <a:latin typeface="Arial MT"/>
                <a:cs typeface="Arial MT"/>
              </a:rPr>
              <a:t>V.</a:t>
            </a:r>
            <a:r>
              <a:rPr dirty="0" sz="850" spc="-15">
                <a:solidFill>
                  <a:srgbClr val="2576B9"/>
                </a:solidFill>
                <a:latin typeface="Arial MT"/>
                <a:cs typeface="Arial MT"/>
              </a:rPr>
              <a:t> </a:t>
            </a:r>
            <a:r>
              <a:rPr dirty="0" sz="850" spc="-25">
                <a:solidFill>
                  <a:srgbClr val="2576B9"/>
                </a:solidFill>
                <a:latin typeface="Arial MT"/>
                <a:cs typeface="Arial MT"/>
              </a:rPr>
              <a:t>A.</a:t>
            </a:r>
            <a:endParaRPr sz="850">
              <a:latin typeface="Arial MT"/>
              <a:cs typeface="Arial MT"/>
            </a:endParaRPr>
          </a:p>
        </p:txBody>
      </p:sp>
      <p:sp>
        <p:nvSpPr>
          <p:cNvPr id="50" name="object 50" descr=""/>
          <p:cNvSpPr txBox="1"/>
          <p:nvPr/>
        </p:nvSpPr>
        <p:spPr>
          <a:xfrm>
            <a:off x="12726161" y="9110268"/>
            <a:ext cx="756920" cy="15748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850" spc="-10">
                <a:solidFill>
                  <a:srgbClr val="FF0000"/>
                </a:solidFill>
                <a:latin typeface="Arial MT"/>
                <a:cs typeface="Arial MT"/>
              </a:rPr>
              <a:t>DESIGNED</a:t>
            </a:r>
            <a:r>
              <a:rPr dirty="0" sz="85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dirty="0" sz="850" spc="-25">
                <a:solidFill>
                  <a:srgbClr val="FF0000"/>
                </a:solidFill>
                <a:latin typeface="Arial MT"/>
                <a:cs typeface="Arial MT"/>
              </a:rPr>
              <a:t>BY</a:t>
            </a:r>
            <a:endParaRPr sz="850">
              <a:latin typeface="Arial MT"/>
              <a:cs typeface="Arial MT"/>
            </a:endParaRPr>
          </a:p>
        </p:txBody>
      </p:sp>
      <p:sp>
        <p:nvSpPr>
          <p:cNvPr id="51" name="object 51" descr=""/>
          <p:cNvSpPr txBox="1"/>
          <p:nvPr/>
        </p:nvSpPr>
        <p:spPr>
          <a:xfrm>
            <a:off x="13681710" y="9110268"/>
            <a:ext cx="170815" cy="15748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850" spc="-25">
                <a:solidFill>
                  <a:srgbClr val="2576B9"/>
                </a:solidFill>
                <a:latin typeface="Arial MT"/>
                <a:cs typeface="Arial MT"/>
              </a:rPr>
              <a:t>M.I</a:t>
            </a:r>
            <a:endParaRPr sz="850">
              <a:latin typeface="Arial MT"/>
              <a:cs typeface="Arial MT"/>
            </a:endParaRPr>
          </a:p>
        </p:txBody>
      </p:sp>
      <p:sp>
        <p:nvSpPr>
          <p:cNvPr id="52" name="object 52" descr=""/>
          <p:cNvSpPr txBox="1"/>
          <p:nvPr/>
        </p:nvSpPr>
        <p:spPr>
          <a:xfrm>
            <a:off x="13681963" y="9410801"/>
            <a:ext cx="740410" cy="15748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850">
                <a:solidFill>
                  <a:srgbClr val="2576B9"/>
                </a:solidFill>
                <a:latin typeface="Arial MT"/>
                <a:cs typeface="Arial MT"/>
              </a:rPr>
              <a:t>ENGR.</a:t>
            </a:r>
            <a:r>
              <a:rPr dirty="0" sz="850" spc="-20">
                <a:solidFill>
                  <a:srgbClr val="2576B9"/>
                </a:solidFill>
                <a:latin typeface="Arial MT"/>
                <a:cs typeface="Arial MT"/>
              </a:rPr>
              <a:t> </a:t>
            </a:r>
            <a:r>
              <a:rPr dirty="0" sz="850">
                <a:solidFill>
                  <a:srgbClr val="2576B9"/>
                </a:solidFill>
                <a:latin typeface="Arial MT"/>
                <a:cs typeface="Arial MT"/>
              </a:rPr>
              <a:t>F.</a:t>
            </a:r>
            <a:r>
              <a:rPr dirty="0" sz="850" spc="-30">
                <a:solidFill>
                  <a:srgbClr val="2576B9"/>
                </a:solidFill>
                <a:latin typeface="Arial MT"/>
                <a:cs typeface="Arial MT"/>
              </a:rPr>
              <a:t> </a:t>
            </a:r>
            <a:r>
              <a:rPr dirty="0" sz="850">
                <a:solidFill>
                  <a:srgbClr val="2576B9"/>
                </a:solidFill>
                <a:latin typeface="Arial MT"/>
                <a:cs typeface="Arial MT"/>
              </a:rPr>
              <a:t>O.</a:t>
            </a:r>
            <a:r>
              <a:rPr dirty="0" sz="850" spc="-20">
                <a:solidFill>
                  <a:srgbClr val="2576B9"/>
                </a:solidFill>
                <a:latin typeface="Arial MT"/>
                <a:cs typeface="Arial MT"/>
              </a:rPr>
              <a:t> </a:t>
            </a:r>
            <a:r>
              <a:rPr dirty="0" sz="850" spc="-50">
                <a:solidFill>
                  <a:srgbClr val="2576B9"/>
                </a:solidFill>
                <a:latin typeface="Arial MT"/>
                <a:cs typeface="Arial MT"/>
              </a:rPr>
              <a:t>E</a:t>
            </a:r>
            <a:endParaRPr sz="850">
              <a:latin typeface="Arial MT"/>
              <a:cs typeface="Arial MT"/>
            </a:endParaRPr>
          </a:p>
        </p:txBody>
      </p:sp>
      <p:sp>
        <p:nvSpPr>
          <p:cNvPr id="53" name="object 53" descr=""/>
          <p:cNvSpPr/>
          <p:nvPr/>
        </p:nvSpPr>
        <p:spPr>
          <a:xfrm>
            <a:off x="12624816" y="9022080"/>
            <a:ext cx="2099945" cy="330835"/>
          </a:xfrm>
          <a:custGeom>
            <a:avLst/>
            <a:gdLst/>
            <a:ahLst/>
            <a:cxnLst/>
            <a:rect l="l" t="t" r="r" b="b"/>
            <a:pathLst>
              <a:path w="2099944" h="330834">
                <a:moveTo>
                  <a:pt x="0" y="0"/>
                </a:moveTo>
                <a:lnTo>
                  <a:pt x="2099945" y="0"/>
                </a:lnTo>
                <a:lnTo>
                  <a:pt x="2099945" y="330708"/>
                </a:lnTo>
                <a:lnTo>
                  <a:pt x="0" y="330708"/>
                </a:lnTo>
                <a:lnTo>
                  <a:pt x="0" y="0"/>
                </a:lnTo>
              </a:path>
            </a:pathLst>
          </a:custGeom>
          <a:ln w="1295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" name="object 54" descr=""/>
          <p:cNvSpPr txBox="1"/>
          <p:nvPr/>
        </p:nvSpPr>
        <p:spPr>
          <a:xfrm>
            <a:off x="14916404" y="8990786"/>
            <a:ext cx="603885" cy="631825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ts val="965"/>
              </a:lnSpc>
              <a:spcBef>
                <a:spcPts val="115"/>
              </a:spcBef>
            </a:pPr>
            <a:r>
              <a:rPr dirty="0" sz="850">
                <a:solidFill>
                  <a:srgbClr val="FF0000"/>
                </a:solidFill>
                <a:latin typeface="Arial MT"/>
                <a:cs typeface="Arial MT"/>
              </a:rPr>
              <a:t>SHEET</a:t>
            </a:r>
            <a:r>
              <a:rPr dirty="0" sz="850" spc="-25">
                <a:solidFill>
                  <a:srgbClr val="FF0000"/>
                </a:solidFill>
                <a:latin typeface="Arial MT"/>
                <a:cs typeface="Arial MT"/>
              </a:rPr>
              <a:t> NO.</a:t>
            </a:r>
            <a:endParaRPr sz="850">
              <a:latin typeface="Arial MT"/>
              <a:cs typeface="Arial MT"/>
            </a:endParaRPr>
          </a:p>
          <a:p>
            <a:pPr marL="56515">
              <a:lnSpc>
                <a:spcPts val="3785"/>
              </a:lnSpc>
            </a:pPr>
            <a:r>
              <a:rPr dirty="0" sz="3200" spc="-25" b="1">
                <a:latin typeface="Arial"/>
                <a:cs typeface="Arial"/>
              </a:rPr>
              <a:t>05</a:t>
            </a:r>
            <a:endParaRPr sz="3200">
              <a:latin typeface="Arial"/>
              <a:cs typeface="Arial"/>
            </a:endParaRPr>
          </a:p>
        </p:txBody>
      </p:sp>
      <p:sp>
        <p:nvSpPr>
          <p:cNvPr id="55" name="object 55" descr=""/>
          <p:cNvSpPr txBox="1"/>
          <p:nvPr/>
        </p:nvSpPr>
        <p:spPr>
          <a:xfrm>
            <a:off x="2799714" y="8834119"/>
            <a:ext cx="1801495" cy="87185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250">
                <a:solidFill>
                  <a:srgbClr val="2576B9"/>
                </a:solidFill>
                <a:latin typeface="Arial MT"/>
                <a:cs typeface="Arial MT"/>
              </a:rPr>
              <a:t>ELFAD</a:t>
            </a:r>
            <a:r>
              <a:rPr dirty="0" sz="1250" spc="30">
                <a:solidFill>
                  <a:srgbClr val="2576B9"/>
                </a:solidFill>
                <a:latin typeface="Arial MT"/>
                <a:cs typeface="Arial MT"/>
              </a:rPr>
              <a:t> </a:t>
            </a:r>
            <a:r>
              <a:rPr dirty="0" sz="1250">
                <a:solidFill>
                  <a:srgbClr val="2576B9"/>
                </a:solidFill>
                <a:latin typeface="Arial MT"/>
                <a:cs typeface="Arial MT"/>
              </a:rPr>
              <a:t>CONCEPT</a:t>
            </a:r>
            <a:r>
              <a:rPr dirty="0" sz="1250" spc="15">
                <a:solidFill>
                  <a:srgbClr val="2576B9"/>
                </a:solidFill>
                <a:latin typeface="Arial MT"/>
                <a:cs typeface="Arial MT"/>
              </a:rPr>
              <a:t> </a:t>
            </a:r>
            <a:r>
              <a:rPr dirty="0" sz="1250" spc="-25">
                <a:solidFill>
                  <a:srgbClr val="2576B9"/>
                </a:solidFill>
                <a:latin typeface="Arial MT"/>
                <a:cs typeface="Arial MT"/>
              </a:rPr>
              <a:t>LTD</a:t>
            </a:r>
            <a:endParaRPr sz="1250">
              <a:latin typeface="Arial MT"/>
              <a:cs typeface="Arial MT"/>
            </a:endParaRPr>
          </a:p>
          <a:p>
            <a:pPr marL="24765" marR="5080" indent="-5080">
              <a:lnSpc>
                <a:spcPct val="102400"/>
              </a:lnSpc>
              <a:spcBef>
                <a:spcPts val="5"/>
              </a:spcBef>
            </a:pPr>
            <a:r>
              <a:rPr dirty="0" sz="850">
                <a:latin typeface="Arial MT"/>
                <a:cs typeface="Arial MT"/>
              </a:rPr>
              <a:t>Shop</a:t>
            </a:r>
            <a:r>
              <a:rPr dirty="0" sz="850" spc="-20">
                <a:latin typeface="Arial MT"/>
                <a:cs typeface="Arial MT"/>
              </a:rPr>
              <a:t> </a:t>
            </a:r>
            <a:r>
              <a:rPr dirty="0" sz="850">
                <a:latin typeface="Arial MT"/>
                <a:cs typeface="Arial MT"/>
              </a:rPr>
              <a:t>D248,</a:t>
            </a:r>
            <a:r>
              <a:rPr dirty="0" sz="850" spc="-25">
                <a:latin typeface="Arial MT"/>
                <a:cs typeface="Arial MT"/>
              </a:rPr>
              <a:t> </a:t>
            </a:r>
            <a:r>
              <a:rPr dirty="0" sz="850">
                <a:latin typeface="Arial MT"/>
                <a:cs typeface="Arial MT"/>
              </a:rPr>
              <a:t>Ikota</a:t>
            </a:r>
            <a:r>
              <a:rPr dirty="0" sz="850" spc="-15">
                <a:latin typeface="Arial MT"/>
                <a:cs typeface="Arial MT"/>
              </a:rPr>
              <a:t> </a:t>
            </a:r>
            <a:r>
              <a:rPr dirty="0" sz="850">
                <a:latin typeface="Arial MT"/>
                <a:cs typeface="Arial MT"/>
              </a:rPr>
              <a:t>shopping </a:t>
            </a:r>
            <a:r>
              <a:rPr dirty="0" sz="850" spc="-10">
                <a:latin typeface="Arial MT"/>
                <a:cs typeface="Arial MT"/>
              </a:rPr>
              <a:t>complex, </a:t>
            </a:r>
            <a:r>
              <a:rPr dirty="0" sz="850">
                <a:latin typeface="Arial MT"/>
                <a:cs typeface="Arial MT"/>
              </a:rPr>
              <a:t>VGC,</a:t>
            </a:r>
            <a:r>
              <a:rPr dirty="0" sz="850" spc="-30">
                <a:latin typeface="Arial MT"/>
                <a:cs typeface="Arial MT"/>
              </a:rPr>
              <a:t> </a:t>
            </a:r>
            <a:r>
              <a:rPr dirty="0" sz="850">
                <a:latin typeface="Arial MT"/>
                <a:cs typeface="Arial MT"/>
              </a:rPr>
              <a:t>Lekki</a:t>
            </a:r>
            <a:r>
              <a:rPr dirty="0" sz="850" spc="-10">
                <a:latin typeface="Arial MT"/>
                <a:cs typeface="Arial MT"/>
              </a:rPr>
              <a:t> </a:t>
            </a:r>
            <a:r>
              <a:rPr dirty="0" sz="850">
                <a:latin typeface="Arial MT"/>
                <a:cs typeface="Arial MT"/>
              </a:rPr>
              <a:t>Ajah</a:t>
            </a:r>
            <a:r>
              <a:rPr dirty="0" sz="850" spc="-5">
                <a:latin typeface="Arial MT"/>
                <a:cs typeface="Arial MT"/>
              </a:rPr>
              <a:t> </a:t>
            </a:r>
            <a:r>
              <a:rPr dirty="0" sz="850">
                <a:latin typeface="Arial MT"/>
                <a:cs typeface="Arial MT"/>
              </a:rPr>
              <a:t>Express,</a:t>
            </a:r>
            <a:r>
              <a:rPr dirty="0" sz="850" spc="10">
                <a:latin typeface="Arial MT"/>
                <a:cs typeface="Arial MT"/>
              </a:rPr>
              <a:t> </a:t>
            </a:r>
            <a:r>
              <a:rPr dirty="0" sz="850" spc="-10">
                <a:latin typeface="Arial MT"/>
                <a:cs typeface="Arial MT"/>
              </a:rPr>
              <a:t>Lagos.</a:t>
            </a:r>
            <a:endParaRPr sz="850">
              <a:latin typeface="Arial MT"/>
              <a:cs typeface="Arial MT"/>
            </a:endParaRPr>
          </a:p>
          <a:p>
            <a:pPr marL="21590">
              <a:lnSpc>
                <a:spcPts val="994"/>
              </a:lnSpc>
            </a:pPr>
            <a:r>
              <a:rPr dirty="0" sz="850">
                <a:latin typeface="Arial MT"/>
                <a:cs typeface="Arial MT"/>
              </a:rPr>
              <a:t>08037217936,</a:t>
            </a:r>
            <a:r>
              <a:rPr dirty="0" sz="850" spc="15">
                <a:latin typeface="Arial MT"/>
                <a:cs typeface="Arial MT"/>
              </a:rPr>
              <a:t> </a:t>
            </a:r>
            <a:r>
              <a:rPr dirty="0" sz="850" spc="-10">
                <a:latin typeface="Arial MT"/>
                <a:cs typeface="Arial MT"/>
              </a:rPr>
              <a:t>07082866677.</a:t>
            </a:r>
            <a:endParaRPr sz="850">
              <a:latin typeface="Arial MT"/>
              <a:cs typeface="Arial MT"/>
            </a:endParaRPr>
          </a:p>
          <a:p>
            <a:pPr marL="24765" marR="649605" indent="-6350">
              <a:lnSpc>
                <a:spcPct val="101200"/>
              </a:lnSpc>
              <a:spcBef>
                <a:spcPts val="10"/>
              </a:spcBef>
            </a:pPr>
            <a:r>
              <a:rPr dirty="0" u="sng" sz="850" spc="-1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 MT"/>
                <a:cs typeface="Arial MT"/>
                <a:hlinkClick r:id="rId3"/>
              </a:rPr>
              <a:t>info@elfadconcept.com</a:t>
            </a:r>
            <a:r>
              <a:rPr dirty="0" sz="850" spc="-10">
                <a:solidFill>
                  <a:srgbClr val="0000FF"/>
                </a:solidFill>
                <a:latin typeface="Arial MT"/>
                <a:cs typeface="Arial MT"/>
              </a:rPr>
              <a:t> </a:t>
            </a:r>
            <a:r>
              <a:rPr dirty="0" u="sng" sz="850" spc="-1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 MT"/>
                <a:cs typeface="Arial MT"/>
                <a:hlinkClick r:id="rId4"/>
              </a:rPr>
              <a:t>www.elfadconcept.com</a:t>
            </a:r>
            <a:endParaRPr sz="850">
              <a:latin typeface="Arial MT"/>
              <a:cs typeface="Arial MT"/>
            </a:endParaRPr>
          </a:p>
        </p:txBody>
      </p:sp>
      <p:grpSp>
        <p:nvGrpSpPr>
          <p:cNvPr id="56" name="object 56" descr=""/>
          <p:cNvGrpSpPr/>
          <p:nvPr/>
        </p:nvGrpSpPr>
        <p:grpSpPr>
          <a:xfrm>
            <a:off x="2664904" y="1918652"/>
            <a:ext cx="13015594" cy="8049259"/>
            <a:chOff x="2664904" y="1918652"/>
            <a:chExt cx="13015594" cy="8049259"/>
          </a:xfrm>
        </p:grpSpPr>
        <p:sp>
          <p:nvSpPr>
            <p:cNvPr id="57" name="object 57" descr=""/>
            <p:cNvSpPr/>
            <p:nvPr/>
          </p:nvSpPr>
          <p:spPr>
            <a:xfrm>
              <a:off x="2671572" y="8648699"/>
              <a:ext cx="13002260" cy="1312545"/>
            </a:xfrm>
            <a:custGeom>
              <a:avLst/>
              <a:gdLst/>
              <a:ahLst/>
              <a:cxnLst/>
              <a:rect l="l" t="t" r="r" b="b"/>
              <a:pathLst>
                <a:path w="13002260" h="1312545">
                  <a:moveTo>
                    <a:pt x="12096876" y="43941"/>
                  </a:moveTo>
                  <a:lnTo>
                    <a:pt x="12964922" y="43941"/>
                  </a:lnTo>
                  <a:lnTo>
                    <a:pt x="12964922" y="1279182"/>
                  </a:lnTo>
                  <a:lnTo>
                    <a:pt x="12096876" y="1279182"/>
                  </a:lnTo>
                  <a:lnTo>
                    <a:pt x="12096876" y="43941"/>
                  </a:lnTo>
                </a:path>
                <a:path w="13002260" h="1312545">
                  <a:moveTo>
                    <a:pt x="5887593" y="43941"/>
                  </a:moveTo>
                  <a:lnTo>
                    <a:pt x="9904984" y="43941"/>
                  </a:lnTo>
                  <a:lnTo>
                    <a:pt x="9904984" y="1279182"/>
                  </a:lnTo>
                  <a:lnTo>
                    <a:pt x="5887593" y="1279182"/>
                  </a:lnTo>
                  <a:lnTo>
                    <a:pt x="5887593" y="43941"/>
                  </a:lnTo>
                </a:path>
                <a:path w="13002260" h="1312545">
                  <a:moveTo>
                    <a:pt x="0" y="0"/>
                  </a:moveTo>
                  <a:lnTo>
                    <a:pt x="13002260" y="0"/>
                  </a:lnTo>
                  <a:lnTo>
                    <a:pt x="13002260" y="1312164"/>
                  </a:lnTo>
                  <a:lnTo>
                    <a:pt x="0" y="1312164"/>
                  </a:lnTo>
                  <a:lnTo>
                    <a:pt x="0" y="0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 descr=""/>
            <p:cNvSpPr/>
            <p:nvPr/>
          </p:nvSpPr>
          <p:spPr>
            <a:xfrm>
              <a:off x="8596883" y="5888736"/>
              <a:ext cx="216535" cy="425450"/>
            </a:xfrm>
            <a:custGeom>
              <a:avLst/>
              <a:gdLst/>
              <a:ahLst/>
              <a:cxnLst/>
              <a:rect l="l" t="t" r="r" b="b"/>
              <a:pathLst>
                <a:path w="216534" h="425450">
                  <a:moveTo>
                    <a:pt x="197358" y="365633"/>
                  </a:moveTo>
                  <a:lnTo>
                    <a:pt x="197358" y="252602"/>
                  </a:lnTo>
                </a:path>
                <a:path w="216534" h="425450">
                  <a:moveTo>
                    <a:pt x="216408" y="252602"/>
                  </a:moveTo>
                  <a:lnTo>
                    <a:pt x="216408" y="365633"/>
                  </a:lnTo>
                </a:path>
                <a:path w="216534" h="425450">
                  <a:moveTo>
                    <a:pt x="140843" y="0"/>
                  </a:moveTo>
                  <a:lnTo>
                    <a:pt x="54991" y="0"/>
                  </a:lnTo>
                </a:path>
                <a:path w="216534" h="425450">
                  <a:moveTo>
                    <a:pt x="195072" y="246634"/>
                  </a:moveTo>
                  <a:lnTo>
                    <a:pt x="195072" y="35178"/>
                  </a:lnTo>
                  <a:lnTo>
                    <a:pt x="0" y="35178"/>
                  </a:lnTo>
                  <a:lnTo>
                    <a:pt x="0" y="42506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9" name="object 5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814816" y="5900927"/>
              <a:ext cx="196596" cy="435863"/>
            </a:xfrm>
            <a:prstGeom prst="rect">
              <a:avLst/>
            </a:prstGeom>
          </p:spPr>
        </p:pic>
        <p:sp>
          <p:nvSpPr>
            <p:cNvPr id="60" name="object 60" descr=""/>
            <p:cNvSpPr/>
            <p:nvPr/>
          </p:nvSpPr>
          <p:spPr>
            <a:xfrm>
              <a:off x="8596883" y="6137148"/>
              <a:ext cx="219710" cy="200025"/>
            </a:xfrm>
            <a:custGeom>
              <a:avLst/>
              <a:gdLst/>
              <a:ahLst/>
              <a:cxnLst/>
              <a:rect l="l" t="t" r="r" b="b"/>
              <a:pathLst>
                <a:path w="219709" h="200025">
                  <a:moveTo>
                    <a:pt x="195072" y="4572"/>
                  </a:moveTo>
                  <a:lnTo>
                    <a:pt x="195072" y="0"/>
                  </a:lnTo>
                </a:path>
                <a:path w="219709" h="200025">
                  <a:moveTo>
                    <a:pt x="0" y="176784"/>
                  </a:moveTo>
                  <a:lnTo>
                    <a:pt x="47625" y="193801"/>
                  </a:lnTo>
                  <a:lnTo>
                    <a:pt x="97282" y="199516"/>
                  </a:lnTo>
                  <a:lnTo>
                    <a:pt x="147066" y="193801"/>
                  </a:lnTo>
                  <a:lnTo>
                    <a:pt x="194691" y="176784"/>
                  </a:lnTo>
                </a:path>
                <a:path w="219709" h="200025">
                  <a:moveTo>
                    <a:pt x="219456" y="117348"/>
                  </a:moveTo>
                  <a:lnTo>
                    <a:pt x="219456" y="17627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1" name="object 61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901683" y="6335269"/>
              <a:ext cx="21335" cy="96010"/>
            </a:xfrm>
            <a:prstGeom prst="rect">
              <a:avLst/>
            </a:prstGeom>
          </p:spPr>
        </p:pic>
        <p:pic>
          <p:nvPicPr>
            <p:cNvPr id="62" name="object 62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823960" y="6316980"/>
              <a:ext cx="21334" cy="114300"/>
            </a:xfrm>
            <a:prstGeom prst="rect">
              <a:avLst/>
            </a:prstGeom>
          </p:spPr>
        </p:pic>
        <p:sp>
          <p:nvSpPr>
            <p:cNvPr id="63" name="object 63" descr=""/>
            <p:cNvSpPr/>
            <p:nvPr/>
          </p:nvSpPr>
          <p:spPr>
            <a:xfrm>
              <a:off x="8784336" y="1920239"/>
              <a:ext cx="39370" cy="38100"/>
            </a:xfrm>
            <a:custGeom>
              <a:avLst/>
              <a:gdLst/>
              <a:ahLst/>
              <a:cxnLst/>
              <a:rect l="l" t="t" r="r" b="b"/>
              <a:pathLst>
                <a:path w="39370" h="38100">
                  <a:moveTo>
                    <a:pt x="39370" y="18923"/>
                  </a:moveTo>
                  <a:lnTo>
                    <a:pt x="37846" y="11556"/>
                  </a:lnTo>
                  <a:lnTo>
                    <a:pt x="33655" y="5587"/>
                  </a:lnTo>
                  <a:lnTo>
                    <a:pt x="27305" y="1524"/>
                  </a:lnTo>
                  <a:lnTo>
                    <a:pt x="19685" y="0"/>
                  </a:lnTo>
                  <a:lnTo>
                    <a:pt x="12065" y="1524"/>
                  </a:lnTo>
                  <a:lnTo>
                    <a:pt x="5715" y="5587"/>
                  </a:lnTo>
                  <a:lnTo>
                    <a:pt x="1524" y="11556"/>
                  </a:lnTo>
                  <a:lnTo>
                    <a:pt x="0" y="18923"/>
                  </a:lnTo>
                  <a:lnTo>
                    <a:pt x="1524" y="26288"/>
                  </a:lnTo>
                  <a:lnTo>
                    <a:pt x="5715" y="32257"/>
                  </a:lnTo>
                  <a:lnTo>
                    <a:pt x="12065" y="36321"/>
                  </a:lnTo>
                  <a:lnTo>
                    <a:pt x="19685" y="37845"/>
                  </a:lnTo>
                  <a:lnTo>
                    <a:pt x="27305" y="36321"/>
                  </a:lnTo>
                  <a:lnTo>
                    <a:pt x="33655" y="32257"/>
                  </a:lnTo>
                  <a:lnTo>
                    <a:pt x="37846" y="26288"/>
                  </a:lnTo>
                  <a:lnTo>
                    <a:pt x="39370" y="1892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 descr=""/>
            <p:cNvSpPr/>
            <p:nvPr/>
          </p:nvSpPr>
          <p:spPr>
            <a:xfrm>
              <a:off x="8692896" y="1923287"/>
              <a:ext cx="88900" cy="22860"/>
            </a:xfrm>
            <a:custGeom>
              <a:avLst/>
              <a:gdLst/>
              <a:ahLst/>
              <a:cxnLst/>
              <a:rect l="l" t="t" r="r" b="b"/>
              <a:pathLst>
                <a:path w="88900" h="22860">
                  <a:moveTo>
                    <a:pt x="88392" y="19050"/>
                  </a:moveTo>
                  <a:lnTo>
                    <a:pt x="3683" y="19050"/>
                  </a:lnTo>
                  <a:lnTo>
                    <a:pt x="3683" y="0"/>
                  </a:lnTo>
                  <a:lnTo>
                    <a:pt x="0" y="0"/>
                  </a:lnTo>
                  <a:lnTo>
                    <a:pt x="0" y="22860"/>
                  </a:lnTo>
                  <a:lnTo>
                    <a:pt x="88392" y="22860"/>
                  </a:lnTo>
                  <a:lnTo>
                    <a:pt x="88392" y="19050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 descr=""/>
            <p:cNvSpPr/>
            <p:nvPr/>
          </p:nvSpPr>
          <p:spPr>
            <a:xfrm>
              <a:off x="8692895" y="1923287"/>
              <a:ext cx="5080" cy="22860"/>
            </a:xfrm>
            <a:custGeom>
              <a:avLst/>
              <a:gdLst/>
              <a:ahLst/>
              <a:cxnLst/>
              <a:rect l="l" t="t" r="r" b="b"/>
              <a:pathLst>
                <a:path w="5079" h="22860">
                  <a:moveTo>
                    <a:pt x="4572" y="0"/>
                  </a:moveTo>
                  <a:lnTo>
                    <a:pt x="0" y="0"/>
                  </a:lnTo>
                  <a:lnTo>
                    <a:pt x="4572" y="19050"/>
                  </a:lnTo>
                  <a:lnTo>
                    <a:pt x="4572" y="0"/>
                  </a:lnTo>
                  <a:close/>
                </a:path>
                <a:path w="5079" h="22860">
                  <a:moveTo>
                    <a:pt x="0" y="0"/>
                  </a:moveTo>
                  <a:lnTo>
                    <a:pt x="4572" y="19050"/>
                  </a:lnTo>
                  <a:lnTo>
                    <a:pt x="0" y="22859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6" name="object 66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651748" y="5888736"/>
              <a:ext cx="86866" cy="15239"/>
            </a:xfrm>
            <a:prstGeom prst="rect">
              <a:avLst/>
            </a:prstGeom>
          </p:spPr>
        </p:pic>
        <p:sp>
          <p:nvSpPr>
            <p:cNvPr id="67" name="object 67" descr=""/>
            <p:cNvSpPr/>
            <p:nvPr/>
          </p:nvSpPr>
          <p:spPr>
            <a:xfrm>
              <a:off x="8692895" y="1941575"/>
              <a:ext cx="88900" cy="5080"/>
            </a:xfrm>
            <a:custGeom>
              <a:avLst/>
              <a:gdLst/>
              <a:ahLst/>
              <a:cxnLst/>
              <a:rect l="l" t="t" r="r" b="b"/>
              <a:pathLst>
                <a:path w="88900" h="5080">
                  <a:moveTo>
                    <a:pt x="3682" y="0"/>
                  </a:moveTo>
                  <a:lnTo>
                    <a:pt x="0" y="4572"/>
                  </a:lnTo>
                  <a:lnTo>
                    <a:pt x="88392" y="0"/>
                  </a:lnTo>
                  <a:lnTo>
                    <a:pt x="3682" y="0"/>
                  </a:lnTo>
                  <a:close/>
                </a:path>
                <a:path w="88900" h="5080">
                  <a:moveTo>
                    <a:pt x="0" y="4572"/>
                  </a:moveTo>
                  <a:lnTo>
                    <a:pt x="88392" y="0"/>
                  </a:lnTo>
                  <a:lnTo>
                    <a:pt x="88392" y="4572"/>
                  </a:lnTo>
                  <a:lnTo>
                    <a:pt x="0" y="4572"/>
                  </a:lnTo>
                  <a:close/>
                </a:path>
              </a:pathLst>
            </a:custGeom>
            <a:ln w="3175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8" name="object 68" descr=""/>
          <p:cNvSpPr txBox="1"/>
          <p:nvPr/>
        </p:nvSpPr>
        <p:spPr>
          <a:xfrm>
            <a:off x="8622918" y="5705094"/>
            <a:ext cx="327660" cy="1574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 indent="17145">
              <a:lnSpc>
                <a:spcPct val="107900"/>
              </a:lnSpc>
              <a:spcBef>
                <a:spcPts val="95"/>
              </a:spcBef>
            </a:pPr>
            <a:r>
              <a:rPr dirty="0" sz="400" spc="-10">
                <a:solidFill>
                  <a:srgbClr val="FF0000"/>
                </a:solidFill>
                <a:latin typeface="Arial MT"/>
                <a:cs typeface="Arial MT"/>
              </a:rPr>
              <a:t>NUTRIENT</a:t>
            </a:r>
            <a:r>
              <a:rPr dirty="0" sz="400" spc="50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dirty="0" sz="400" spc="-10">
                <a:solidFill>
                  <a:srgbClr val="FF0000"/>
                </a:solidFill>
                <a:latin typeface="Arial MT"/>
                <a:cs typeface="Arial MT"/>
              </a:rPr>
              <a:t>REMOVERS</a:t>
            </a:r>
            <a:endParaRPr sz="400">
              <a:latin typeface="Arial MT"/>
              <a:cs typeface="Arial MT"/>
            </a:endParaRPr>
          </a:p>
        </p:txBody>
      </p:sp>
      <p:grpSp>
        <p:nvGrpSpPr>
          <p:cNvPr id="69" name="object 69" descr=""/>
          <p:cNvGrpSpPr/>
          <p:nvPr/>
        </p:nvGrpSpPr>
        <p:grpSpPr>
          <a:xfrm>
            <a:off x="8595359" y="1726628"/>
            <a:ext cx="421005" cy="4706620"/>
            <a:chOff x="8595359" y="1726628"/>
            <a:chExt cx="421005" cy="4706620"/>
          </a:xfrm>
        </p:grpSpPr>
        <p:sp>
          <p:nvSpPr>
            <p:cNvPr id="70" name="object 70" descr=""/>
            <p:cNvSpPr/>
            <p:nvPr/>
          </p:nvSpPr>
          <p:spPr>
            <a:xfrm>
              <a:off x="8813292" y="6141719"/>
              <a:ext cx="19685" cy="113030"/>
            </a:xfrm>
            <a:custGeom>
              <a:avLst/>
              <a:gdLst/>
              <a:ahLst/>
              <a:cxnLst/>
              <a:rect l="l" t="t" r="r" b="b"/>
              <a:pathLst>
                <a:path w="19684" h="113029">
                  <a:moveTo>
                    <a:pt x="19304" y="0"/>
                  </a:moveTo>
                  <a:lnTo>
                    <a:pt x="0" y="0"/>
                  </a:lnTo>
                  <a:lnTo>
                    <a:pt x="0" y="112649"/>
                  </a:lnTo>
                  <a:lnTo>
                    <a:pt x="15621" y="112649"/>
                  </a:lnTo>
                  <a:lnTo>
                    <a:pt x="19304" y="0"/>
                  </a:lnTo>
                  <a:close/>
                </a:path>
              </a:pathLst>
            </a:custGeom>
            <a:solidFill>
              <a:srgbClr val="2033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 descr=""/>
            <p:cNvSpPr/>
            <p:nvPr/>
          </p:nvSpPr>
          <p:spPr>
            <a:xfrm>
              <a:off x="8813291" y="6141719"/>
              <a:ext cx="19685" cy="113030"/>
            </a:xfrm>
            <a:custGeom>
              <a:avLst/>
              <a:gdLst/>
              <a:ahLst/>
              <a:cxnLst/>
              <a:rect l="l" t="t" r="r" b="b"/>
              <a:pathLst>
                <a:path w="19684" h="113029">
                  <a:moveTo>
                    <a:pt x="19303" y="0"/>
                  </a:moveTo>
                  <a:lnTo>
                    <a:pt x="0" y="0"/>
                  </a:lnTo>
                  <a:lnTo>
                    <a:pt x="15621" y="112649"/>
                  </a:lnTo>
                  <a:lnTo>
                    <a:pt x="19303" y="0"/>
                  </a:lnTo>
                  <a:close/>
                </a:path>
                <a:path w="19684" h="113029">
                  <a:moveTo>
                    <a:pt x="0" y="0"/>
                  </a:moveTo>
                  <a:lnTo>
                    <a:pt x="15621" y="112649"/>
                  </a:lnTo>
                  <a:lnTo>
                    <a:pt x="0" y="112649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20336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 descr=""/>
            <p:cNvSpPr/>
            <p:nvPr/>
          </p:nvSpPr>
          <p:spPr>
            <a:xfrm>
              <a:off x="8795004" y="6141719"/>
              <a:ext cx="19685" cy="113030"/>
            </a:xfrm>
            <a:custGeom>
              <a:avLst/>
              <a:gdLst/>
              <a:ahLst/>
              <a:cxnLst/>
              <a:rect l="l" t="t" r="r" b="b"/>
              <a:pathLst>
                <a:path w="19684" h="113029">
                  <a:moveTo>
                    <a:pt x="19304" y="0"/>
                  </a:moveTo>
                  <a:lnTo>
                    <a:pt x="0" y="0"/>
                  </a:lnTo>
                  <a:lnTo>
                    <a:pt x="0" y="112649"/>
                  </a:lnTo>
                  <a:lnTo>
                    <a:pt x="19304" y="112649"/>
                  </a:lnTo>
                  <a:lnTo>
                    <a:pt x="19304" y="0"/>
                  </a:lnTo>
                  <a:close/>
                </a:path>
              </a:pathLst>
            </a:custGeom>
            <a:solidFill>
              <a:srgbClr val="2033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 descr=""/>
            <p:cNvSpPr/>
            <p:nvPr/>
          </p:nvSpPr>
          <p:spPr>
            <a:xfrm>
              <a:off x="8795003" y="6141719"/>
              <a:ext cx="19685" cy="113030"/>
            </a:xfrm>
            <a:custGeom>
              <a:avLst/>
              <a:gdLst/>
              <a:ahLst/>
              <a:cxnLst/>
              <a:rect l="l" t="t" r="r" b="b"/>
              <a:pathLst>
                <a:path w="19684" h="113029">
                  <a:moveTo>
                    <a:pt x="19303" y="0"/>
                  </a:moveTo>
                  <a:lnTo>
                    <a:pt x="0" y="0"/>
                  </a:lnTo>
                  <a:lnTo>
                    <a:pt x="19303" y="112649"/>
                  </a:lnTo>
                  <a:lnTo>
                    <a:pt x="19303" y="0"/>
                  </a:lnTo>
                  <a:close/>
                </a:path>
                <a:path w="19684" h="113029">
                  <a:moveTo>
                    <a:pt x="0" y="0"/>
                  </a:moveTo>
                  <a:lnTo>
                    <a:pt x="19303" y="112649"/>
                  </a:lnTo>
                  <a:lnTo>
                    <a:pt x="0" y="112649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20336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 descr=""/>
            <p:cNvSpPr/>
            <p:nvPr/>
          </p:nvSpPr>
          <p:spPr>
            <a:xfrm>
              <a:off x="8773668" y="6141719"/>
              <a:ext cx="21590" cy="113030"/>
            </a:xfrm>
            <a:custGeom>
              <a:avLst/>
              <a:gdLst/>
              <a:ahLst/>
              <a:cxnLst/>
              <a:rect l="l" t="t" r="r" b="b"/>
              <a:pathLst>
                <a:path w="21590" h="113029">
                  <a:moveTo>
                    <a:pt x="21082" y="0"/>
                  </a:moveTo>
                  <a:lnTo>
                    <a:pt x="0" y="0"/>
                  </a:lnTo>
                  <a:lnTo>
                    <a:pt x="4572" y="112649"/>
                  </a:lnTo>
                  <a:lnTo>
                    <a:pt x="21082" y="112649"/>
                  </a:lnTo>
                  <a:lnTo>
                    <a:pt x="21082" y="0"/>
                  </a:lnTo>
                  <a:close/>
                </a:path>
              </a:pathLst>
            </a:custGeom>
            <a:solidFill>
              <a:srgbClr val="2033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 descr=""/>
            <p:cNvSpPr/>
            <p:nvPr/>
          </p:nvSpPr>
          <p:spPr>
            <a:xfrm>
              <a:off x="8773667" y="6141719"/>
              <a:ext cx="21590" cy="113030"/>
            </a:xfrm>
            <a:custGeom>
              <a:avLst/>
              <a:gdLst/>
              <a:ahLst/>
              <a:cxnLst/>
              <a:rect l="l" t="t" r="r" b="b"/>
              <a:pathLst>
                <a:path w="21590" h="113029">
                  <a:moveTo>
                    <a:pt x="21081" y="0"/>
                  </a:moveTo>
                  <a:lnTo>
                    <a:pt x="0" y="0"/>
                  </a:lnTo>
                  <a:lnTo>
                    <a:pt x="21081" y="112649"/>
                  </a:lnTo>
                  <a:lnTo>
                    <a:pt x="21081" y="0"/>
                  </a:lnTo>
                  <a:close/>
                </a:path>
                <a:path w="21590" h="113029">
                  <a:moveTo>
                    <a:pt x="0" y="0"/>
                  </a:moveTo>
                  <a:lnTo>
                    <a:pt x="21081" y="112649"/>
                  </a:lnTo>
                  <a:lnTo>
                    <a:pt x="4572" y="112649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20336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 descr=""/>
            <p:cNvSpPr/>
            <p:nvPr/>
          </p:nvSpPr>
          <p:spPr>
            <a:xfrm>
              <a:off x="8791955" y="6254495"/>
              <a:ext cx="0" cy="59055"/>
            </a:xfrm>
            <a:custGeom>
              <a:avLst/>
              <a:gdLst/>
              <a:ahLst/>
              <a:cxnLst/>
              <a:rect l="l" t="t" r="r" b="b"/>
              <a:pathLst>
                <a:path w="0" h="59054">
                  <a:moveTo>
                    <a:pt x="0" y="58927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7" name="object 77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595359" y="5882641"/>
              <a:ext cx="198120" cy="454150"/>
            </a:xfrm>
            <a:prstGeom prst="rect">
              <a:avLst/>
            </a:prstGeom>
          </p:spPr>
        </p:pic>
        <p:sp>
          <p:nvSpPr>
            <p:cNvPr id="78" name="object 78" descr=""/>
            <p:cNvSpPr/>
            <p:nvPr/>
          </p:nvSpPr>
          <p:spPr>
            <a:xfrm>
              <a:off x="8951975" y="5894831"/>
              <a:ext cx="0" cy="10795"/>
            </a:xfrm>
            <a:custGeom>
              <a:avLst/>
              <a:gdLst/>
              <a:ahLst/>
              <a:cxnLst/>
              <a:rect l="l" t="t" r="r" b="b"/>
              <a:pathLst>
                <a:path w="0" h="10795">
                  <a:moveTo>
                    <a:pt x="0" y="1041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 descr=""/>
            <p:cNvSpPr/>
            <p:nvPr/>
          </p:nvSpPr>
          <p:spPr>
            <a:xfrm>
              <a:off x="8816340" y="6137147"/>
              <a:ext cx="19685" cy="5080"/>
            </a:xfrm>
            <a:custGeom>
              <a:avLst/>
              <a:gdLst/>
              <a:ahLst/>
              <a:cxnLst/>
              <a:rect l="l" t="t" r="r" b="b"/>
              <a:pathLst>
                <a:path w="19684" h="5079">
                  <a:moveTo>
                    <a:pt x="19304" y="0"/>
                  </a:moveTo>
                  <a:lnTo>
                    <a:pt x="0" y="0"/>
                  </a:lnTo>
                  <a:lnTo>
                    <a:pt x="0" y="4572"/>
                  </a:lnTo>
                  <a:lnTo>
                    <a:pt x="19304" y="4572"/>
                  </a:lnTo>
                  <a:lnTo>
                    <a:pt x="19304" y="0"/>
                  </a:lnTo>
                  <a:close/>
                </a:path>
              </a:pathLst>
            </a:custGeom>
            <a:solidFill>
              <a:srgbClr val="62636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 descr=""/>
            <p:cNvSpPr/>
            <p:nvPr/>
          </p:nvSpPr>
          <p:spPr>
            <a:xfrm>
              <a:off x="8816339" y="6137148"/>
              <a:ext cx="19685" cy="5080"/>
            </a:xfrm>
            <a:custGeom>
              <a:avLst/>
              <a:gdLst/>
              <a:ahLst/>
              <a:cxnLst/>
              <a:rect l="l" t="t" r="r" b="b"/>
              <a:pathLst>
                <a:path w="19684" h="5079">
                  <a:moveTo>
                    <a:pt x="19303" y="0"/>
                  </a:moveTo>
                  <a:lnTo>
                    <a:pt x="0" y="0"/>
                  </a:lnTo>
                  <a:lnTo>
                    <a:pt x="19303" y="4572"/>
                  </a:lnTo>
                  <a:lnTo>
                    <a:pt x="19303" y="0"/>
                  </a:lnTo>
                  <a:close/>
                </a:path>
                <a:path w="19684" h="5079">
                  <a:moveTo>
                    <a:pt x="0" y="0"/>
                  </a:moveTo>
                  <a:lnTo>
                    <a:pt x="19303" y="4572"/>
                  </a:lnTo>
                  <a:lnTo>
                    <a:pt x="0" y="4572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62636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 descr=""/>
            <p:cNvSpPr/>
            <p:nvPr/>
          </p:nvSpPr>
          <p:spPr>
            <a:xfrm>
              <a:off x="8791956" y="6137147"/>
              <a:ext cx="24130" cy="5080"/>
            </a:xfrm>
            <a:custGeom>
              <a:avLst/>
              <a:gdLst/>
              <a:ahLst/>
              <a:cxnLst/>
              <a:rect l="l" t="t" r="r" b="b"/>
              <a:pathLst>
                <a:path w="24129" h="5079">
                  <a:moveTo>
                    <a:pt x="24003" y="0"/>
                  </a:moveTo>
                  <a:lnTo>
                    <a:pt x="0" y="0"/>
                  </a:lnTo>
                  <a:lnTo>
                    <a:pt x="0" y="4572"/>
                  </a:lnTo>
                  <a:lnTo>
                    <a:pt x="24003" y="4572"/>
                  </a:lnTo>
                  <a:lnTo>
                    <a:pt x="24003" y="0"/>
                  </a:lnTo>
                  <a:close/>
                </a:path>
              </a:pathLst>
            </a:custGeom>
            <a:solidFill>
              <a:srgbClr val="62636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 descr=""/>
            <p:cNvSpPr/>
            <p:nvPr/>
          </p:nvSpPr>
          <p:spPr>
            <a:xfrm>
              <a:off x="8791955" y="6137148"/>
              <a:ext cx="24130" cy="5080"/>
            </a:xfrm>
            <a:custGeom>
              <a:avLst/>
              <a:gdLst/>
              <a:ahLst/>
              <a:cxnLst/>
              <a:rect l="l" t="t" r="r" b="b"/>
              <a:pathLst>
                <a:path w="24129" h="5079">
                  <a:moveTo>
                    <a:pt x="24002" y="0"/>
                  </a:moveTo>
                  <a:lnTo>
                    <a:pt x="0" y="0"/>
                  </a:lnTo>
                  <a:lnTo>
                    <a:pt x="24002" y="4572"/>
                  </a:lnTo>
                  <a:lnTo>
                    <a:pt x="24002" y="0"/>
                  </a:lnTo>
                  <a:close/>
                </a:path>
                <a:path w="24129" h="5079">
                  <a:moveTo>
                    <a:pt x="0" y="0"/>
                  </a:moveTo>
                  <a:lnTo>
                    <a:pt x="24002" y="4572"/>
                  </a:lnTo>
                  <a:lnTo>
                    <a:pt x="0" y="4572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62636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 descr=""/>
            <p:cNvSpPr/>
            <p:nvPr/>
          </p:nvSpPr>
          <p:spPr>
            <a:xfrm>
              <a:off x="8772144" y="6137147"/>
              <a:ext cx="20955" cy="5080"/>
            </a:xfrm>
            <a:custGeom>
              <a:avLst/>
              <a:gdLst/>
              <a:ahLst/>
              <a:cxnLst/>
              <a:rect l="l" t="t" r="r" b="b"/>
              <a:pathLst>
                <a:path w="20954" h="5079">
                  <a:moveTo>
                    <a:pt x="20955" y="0"/>
                  </a:moveTo>
                  <a:lnTo>
                    <a:pt x="0" y="0"/>
                  </a:lnTo>
                  <a:lnTo>
                    <a:pt x="0" y="4572"/>
                  </a:lnTo>
                  <a:lnTo>
                    <a:pt x="20955" y="4572"/>
                  </a:lnTo>
                  <a:lnTo>
                    <a:pt x="20955" y="0"/>
                  </a:lnTo>
                  <a:close/>
                </a:path>
              </a:pathLst>
            </a:custGeom>
            <a:solidFill>
              <a:srgbClr val="62636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 descr=""/>
            <p:cNvSpPr/>
            <p:nvPr/>
          </p:nvSpPr>
          <p:spPr>
            <a:xfrm>
              <a:off x="8772143" y="6137148"/>
              <a:ext cx="20955" cy="5080"/>
            </a:xfrm>
            <a:custGeom>
              <a:avLst/>
              <a:gdLst/>
              <a:ahLst/>
              <a:cxnLst/>
              <a:rect l="l" t="t" r="r" b="b"/>
              <a:pathLst>
                <a:path w="20954" h="5079">
                  <a:moveTo>
                    <a:pt x="20954" y="0"/>
                  </a:moveTo>
                  <a:lnTo>
                    <a:pt x="0" y="0"/>
                  </a:lnTo>
                  <a:lnTo>
                    <a:pt x="20954" y="4572"/>
                  </a:lnTo>
                  <a:lnTo>
                    <a:pt x="20954" y="0"/>
                  </a:lnTo>
                  <a:close/>
                </a:path>
                <a:path w="20954" h="5079">
                  <a:moveTo>
                    <a:pt x="0" y="0"/>
                  </a:moveTo>
                  <a:lnTo>
                    <a:pt x="20954" y="4572"/>
                  </a:lnTo>
                  <a:lnTo>
                    <a:pt x="0" y="4572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626366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85" descr=""/>
            <p:cNvSpPr/>
            <p:nvPr/>
          </p:nvSpPr>
          <p:spPr>
            <a:xfrm>
              <a:off x="8816339" y="5923787"/>
              <a:ext cx="194945" cy="389890"/>
            </a:xfrm>
            <a:custGeom>
              <a:avLst/>
              <a:gdLst/>
              <a:ahLst/>
              <a:cxnLst/>
              <a:rect l="l" t="t" r="r" b="b"/>
              <a:pathLst>
                <a:path w="194945" h="389889">
                  <a:moveTo>
                    <a:pt x="194563" y="389636"/>
                  </a:moveTo>
                  <a:lnTo>
                    <a:pt x="194563" y="0"/>
                  </a:lnTo>
                  <a:lnTo>
                    <a:pt x="0" y="0"/>
                  </a:lnTo>
                  <a:lnTo>
                    <a:pt x="0" y="21132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6" name="object 86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685275" y="6335269"/>
              <a:ext cx="19810" cy="96010"/>
            </a:xfrm>
            <a:prstGeom prst="rect">
              <a:avLst/>
            </a:prstGeom>
          </p:spPr>
        </p:pic>
        <p:sp>
          <p:nvSpPr>
            <p:cNvPr id="87" name="object 87" descr=""/>
            <p:cNvSpPr/>
            <p:nvPr/>
          </p:nvSpPr>
          <p:spPr>
            <a:xfrm>
              <a:off x="8816339" y="6137148"/>
              <a:ext cx="0" cy="5080"/>
            </a:xfrm>
            <a:custGeom>
              <a:avLst/>
              <a:gdLst/>
              <a:ahLst/>
              <a:cxnLst/>
              <a:rect l="l" t="t" r="r" b="b"/>
              <a:pathLst>
                <a:path w="0" h="5079">
                  <a:moveTo>
                    <a:pt x="0" y="0"/>
                  </a:moveTo>
                  <a:lnTo>
                    <a:pt x="0" y="457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8" name="object 88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813291" y="5882641"/>
              <a:ext cx="198120" cy="42670"/>
            </a:xfrm>
            <a:prstGeom prst="rect">
              <a:avLst/>
            </a:prstGeom>
          </p:spPr>
        </p:pic>
        <p:pic>
          <p:nvPicPr>
            <p:cNvPr id="89" name="object 89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596883" y="6316980"/>
              <a:ext cx="19810" cy="114300"/>
            </a:xfrm>
            <a:prstGeom prst="rect">
              <a:avLst/>
            </a:prstGeom>
          </p:spPr>
        </p:pic>
        <p:pic>
          <p:nvPicPr>
            <p:cNvPr id="90" name="object 90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761475" y="6316980"/>
              <a:ext cx="22858" cy="115824"/>
            </a:xfrm>
            <a:prstGeom prst="rect">
              <a:avLst/>
            </a:prstGeom>
          </p:spPr>
        </p:pic>
        <p:pic>
          <p:nvPicPr>
            <p:cNvPr id="91" name="object 91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980931" y="6316981"/>
              <a:ext cx="19810" cy="114298"/>
            </a:xfrm>
            <a:prstGeom prst="rect">
              <a:avLst/>
            </a:prstGeom>
          </p:spPr>
        </p:pic>
        <p:pic>
          <p:nvPicPr>
            <p:cNvPr id="92" name="object 92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650223" y="5882641"/>
              <a:ext cx="89916" cy="21334"/>
            </a:xfrm>
            <a:prstGeom prst="rect">
              <a:avLst/>
            </a:prstGeom>
          </p:spPr>
        </p:pic>
        <p:sp>
          <p:nvSpPr>
            <p:cNvPr id="93" name="object 93" descr=""/>
            <p:cNvSpPr/>
            <p:nvPr/>
          </p:nvSpPr>
          <p:spPr>
            <a:xfrm>
              <a:off x="8814815" y="6313931"/>
              <a:ext cx="196215" cy="22860"/>
            </a:xfrm>
            <a:custGeom>
              <a:avLst/>
              <a:gdLst/>
              <a:ahLst/>
              <a:cxnLst/>
              <a:rect l="l" t="t" r="r" b="b"/>
              <a:pathLst>
                <a:path w="196215" h="22860">
                  <a:moveTo>
                    <a:pt x="0" y="0"/>
                  </a:moveTo>
                  <a:lnTo>
                    <a:pt x="48005" y="17017"/>
                  </a:lnTo>
                  <a:lnTo>
                    <a:pt x="98043" y="22732"/>
                  </a:lnTo>
                  <a:lnTo>
                    <a:pt x="148208" y="17017"/>
                  </a:lnTo>
                  <a:lnTo>
                    <a:pt x="196214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" name="object 94" descr=""/>
            <p:cNvSpPr/>
            <p:nvPr/>
          </p:nvSpPr>
          <p:spPr>
            <a:xfrm>
              <a:off x="8788908" y="6135623"/>
              <a:ext cx="30480" cy="3175"/>
            </a:xfrm>
            <a:custGeom>
              <a:avLst/>
              <a:gdLst/>
              <a:ahLst/>
              <a:cxnLst/>
              <a:rect l="l" t="t" r="r" b="b"/>
              <a:pathLst>
                <a:path w="30479" h="3175">
                  <a:moveTo>
                    <a:pt x="30099" y="0"/>
                  </a:moveTo>
                  <a:lnTo>
                    <a:pt x="0" y="0"/>
                  </a:lnTo>
                  <a:lnTo>
                    <a:pt x="0" y="2794"/>
                  </a:lnTo>
                  <a:lnTo>
                    <a:pt x="30099" y="2794"/>
                  </a:lnTo>
                  <a:lnTo>
                    <a:pt x="3009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5" name="object 95" descr=""/>
            <p:cNvSpPr/>
            <p:nvPr/>
          </p:nvSpPr>
          <p:spPr>
            <a:xfrm>
              <a:off x="8788907" y="6135624"/>
              <a:ext cx="212090" cy="295910"/>
            </a:xfrm>
            <a:custGeom>
              <a:avLst/>
              <a:gdLst/>
              <a:ahLst/>
              <a:cxnLst/>
              <a:rect l="l" t="t" r="r" b="b"/>
              <a:pathLst>
                <a:path w="212090" h="295910">
                  <a:moveTo>
                    <a:pt x="30099" y="0"/>
                  </a:moveTo>
                  <a:lnTo>
                    <a:pt x="0" y="0"/>
                  </a:lnTo>
                  <a:lnTo>
                    <a:pt x="30099" y="2793"/>
                  </a:lnTo>
                  <a:lnTo>
                    <a:pt x="30099" y="0"/>
                  </a:lnTo>
                  <a:close/>
                </a:path>
                <a:path w="212090" h="295910">
                  <a:moveTo>
                    <a:pt x="0" y="0"/>
                  </a:moveTo>
                  <a:lnTo>
                    <a:pt x="30099" y="2793"/>
                  </a:lnTo>
                  <a:lnTo>
                    <a:pt x="0" y="2793"/>
                  </a:lnTo>
                  <a:lnTo>
                    <a:pt x="0" y="0"/>
                  </a:lnTo>
                  <a:close/>
                </a:path>
                <a:path w="212090" h="295910">
                  <a:moveTo>
                    <a:pt x="114300" y="201167"/>
                  </a:moveTo>
                  <a:lnTo>
                    <a:pt x="114300" y="295528"/>
                  </a:lnTo>
                  <a:lnTo>
                    <a:pt x="133985" y="295528"/>
                  </a:lnTo>
                  <a:lnTo>
                    <a:pt x="133985" y="201167"/>
                  </a:lnTo>
                </a:path>
                <a:path w="212090" h="295910">
                  <a:moveTo>
                    <a:pt x="192659" y="190880"/>
                  </a:moveTo>
                  <a:lnTo>
                    <a:pt x="192659" y="295528"/>
                  </a:lnTo>
                  <a:lnTo>
                    <a:pt x="211709" y="295528"/>
                  </a:lnTo>
                  <a:lnTo>
                    <a:pt x="211709" y="182879"/>
                  </a:lnTo>
                </a:path>
                <a:path w="212090" h="295910">
                  <a:moveTo>
                    <a:pt x="36575" y="182879"/>
                  </a:moveTo>
                  <a:lnTo>
                    <a:pt x="36575" y="295528"/>
                  </a:lnTo>
                  <a:lnTo>
                    <a:pt x="56388" y="295528"/>
                  </a:lnTo>
                  <a:lnTo>
                    <a:pt x="56388" y="19088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" name="object 96" descr=""/>
            <p:cNvSpPr/>
            <p:nvPr/>
          </p:nvSpPr>
          <p:spPr>
            <a:xfrm>
              <a:off x="8827008" y="1923287"/>
              <a:ext cx="97155" cy="22860"/>
            </a:xfrm>
            <a:custGeom>
              <a:avLst/>
              <a:gdLst/>
              <a:ahLst/>
              <a:cxnLst/>
              <a:rect l="l" t="t" r="r" b="b"/>
              <a:pathLst>
                <a:path w="97154" h="22860">
                  <a:moveTo>
                    <a:pt x="97028" y="0"/>
                  </a:moveTo>
                  <a:lnTo>
                    <a:pt x="92583" y="0"/>
                  </a:lnTo>
                  <a:lnTo>
                    <a:pt x="92583" y="19050"/>
                  </a:lnTo>
                  <a:lnTo>
                    <a:pt x="0" y="19050"/>
                  </a:lnTo>
                  <a:lnTo>
                    <a:pt x="0" y="22860"/>
                  </a:lnTo>
                  <a:lnTo>
                    <a:pt x="97028" y="22860"/>
                  </a:lnTo>
                  <a:lnTo>
                    <a:pt x="97028" y="0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7" name="object 97" descr=""/>
            <p:cNvSpPr/>
            <p:nvPr/>
          </p:nvSpPr>
          <p:spPr>
            <a:xfrm>
              <a:off x="8827007" y="1923288"/>
              <a:ext cx="97155" cy="22860"/>
            </a:xfrm>
            <a:custGeom>
              <a:avLst/>
              <a:gdLst/>
              <a:ahLst/>
              <a:cxnLst/>
              <a:rect l="l" t="t" r="r" b="b"/>
              <a:pathLst>
                <a:path w="97154" h="22860">
                  <a:moveTo>
                    <a:pt x="97027" y="0"/>
                  </a:moveTo>
                  <a:lnTo>
                    <a:pt x="92583" y="0"/>
                  </a:lnTo>
                  <a:lnTo>
                    <a:pt x="97027" y="22859"/>
                  </a:lnTo>
                  <a:lnTo>
                    <a:pt x="97027" y="0"/>
                  </a:lnTo>
                  <a:close/>
                </a:path>
                <a:path w="97154" h="22860">
                  <a:moveTo>
                    <a:pt x="92583" y="0"/>
                  </a:moveTo>
                  <a:lnTo>
                    <a:pt x="97027" y="22859"/>
                  </a:lnTo>
                  <a:lnTo>
                    <a:pt x="92583" y="19050"/>
                  </a:lnTo>
                  <a:lnTo>
                    <a:pt x="92583" y="0"/>
                  </a:lnTo>
                  <a:close/>
                </a:path>
                <a:path w="97154" h="22860">
                  <a:moveTo>
                    <a:pt x="97027" y="22859"/>
                  </a:moveTo>
                  <a:lnTo>
                    <a:pt x="92583" y="19050"/>
                  </a:lnTo>
                  <a:lnTo>
                    <a:pt x="0" y="22859"/>
                  </a:lnTo>
                  <a:lnTo>
                    <a:pt x="97027" y="22859"/>
                  </a:lnTo>
                  <a:close/>
                </a:path>
                <a:path w="97154" h="22860">
                  <a:moveTo>
                    <a:pt x="92583" y="19050"/>
                  </a:moveTo>
                  <a:lnTo>
                    <a:pt x="0" y="22859"/>
                  </a:lnTo>
                  <a:lnTo>
                    <a:pt x="0" y="19050"/>
                  </a:lnTo>
                  <a:lnTo>
                    <a:pt x="92583" y="19050"/>
                  </a:lnTo>
                  <a:close/>
                </a:path>
              </a:pathLst>
            </a:custGeom>
            <a:ln w="3175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8" name="object 98" descr=""/>
            <p:cNvSpPr/>
            <p:nvPr/>
          </p:nvSpPr>
          <p:spPr>
            <a:xfrm>
              <a:off x="8601455" y="1728216"/>
              <a:ext cx="413384" cy="195580"/>
            </a:xfrm>
            <a:custGeom>
              <a:avLst/>
              <a:gdLst/>
              <a:ahLst/>
              <a:cxnLst/>
              <a:rect l="l" t="t" r="r" b="b"/>
              <a:pathLst>
                <a:path w="413384" h="195580">
                  <a:moveTo>
                    <a:pt x="195072" y="97535"/>
                  </a:moveTo>
                  <a:lnTo>
                    <a:pt x="187451" y="59562"/>
                  </a:lnTo>
                  <a:lnTo>
                    <a:pt x="166497" y="28575"/>
                  </a:lnTo>
                  <a:lnTo>
                    <a:pt x="135509" y="7619"/>
                  </a:lnTo>
                  <a:lnTo>
                    <a:pt x="97536" y="0"/>
                  </a:lnTo>
                  <a:lnTo>
                    <a:pt x="59563" y="7619"/>
                  </a:lnTo>
                  <a:lnTo>
                    <a:pt x="28575" y="28575"/>
                  </a:lnTo>
                  <a:lnTo>
                    <a:pt x="7620" y="59562"/>
                  </a:lnTo>
                  <a:lnTo>
                    <a:pt x="0" y="97535"/>
                  </a:lnTo>
                  <a:lnTo>
                    <a:pt x="7620" y="135508"/>
                  </a:lnTo>
                  <a:lnTo>
                    <a:pt x="28575" y="166497"/>
                  </a:lnTo>
                  <a:lnTo>
                    <a:pt x="59563" y="187451"/>
                  </a:lnTo>
                  <a:lnTo>
                    <a:pt x="97536" y="195072"/>
                  </a:lnTo>
                  <a:lnTo>
                    <a:pt x="135509" y="187451"/>
                  </a:lnTo>
                  <a:lnTo>
                    <a:pt x="166497" y="166497"/>
                  </a:lnTo>
                  <a:lnTo>
                    <a:pt x="187451" y="135508"/>
                  </a:lnTo>
                  <a:lnTo>
                    <a:pt x="195072" y="97535"/>
                  </a:lnTo>
                </a:path>
                <a:path w="413384" h="195580">
                  <a:moveTo>
                    <a:pt x="413003" y="97535"/>
                  </a:moveTo>
                  <a:lnTo>
                    <a:pt x="405384" y="59562"/>
                  </a:lnTo>
                  <a:lnTo>
                    <a:pt x="384683" y="28575"/>
                  </a:lnTo>
                  <a:lnTo>
                    <a:pt x="353949" y="7619"/>
                  </a:lnTo>
                  <a:lnTo>
                    <a:pt x="316229" y="0"/>
                  </a:lnTo>
                  <a:lnTo>
                    <a:pt x="278511" y="7619"/>
                  </a:lnTo>
                  <a:lnTo>
                    <a:pt x="247776" y="28575"/>
                  </a:lnTo>
                  <a:lnTo>
                    <a:pt x="227075" y="59562"/>
                  </a:lnTo>
                  <a:lnTo>
                    <a:pt x="219455" y="97535"/>
                  </a:lnTo>
                  <a:lnTo>
                    <a:pt x="227075" y="135508"/>
                  </a:lnTo>
                  <a:lnTo>
                    <a:pt x="247776" y="166497"/>
                  </a:lnTo>
                  <a:lnTo>
                    <a:pt x="278511" y="187451"/>
                  </a:lnTo>
                  <a:lnTo>
                    <a:pt x="316229" y="195072"/>
                  </a:lnTo>
                  <a:lnTo>
                    <a:pt x="353949" y="187451"/>
                  </a:lnTo>
                  <a:lnTo>
                    <a:pt x="384683" y="166497"/>
                  </a:lnTo>
                  <a:lnTo>
                    <a:pt x="405384" y="135508"/>
                  </a:lnTo>
                  <a:lnTo>
                    <a:pt x="413003" y="9753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9" name="object 99" descr=""/>
            <p:cNvSpPr/>
            <p:nvPr/>
          </p:nvSpPr>
          <p:spPr>
            <a:xfrm>
              <a:off x="8827008" y="1923287"/>
              <a:ext cx="88900" cy="15240"/>
            </a:xfrm>
            <a:custGeom>
              <a:avLst/>
              <a:gdLst/>
              <a:ahLst/>
              <a:cxnLst/>
              <a:rect l="l" t="t" r="r" b="b"/>
              <a:pathLst>
                <a:path w="88900" h="15239">
                  <a:moveTo>
                    <a:pt x="88392" y="0"/>
                  </a:moveTo>
                  <a:lnTo>
                    <a:pt x="84709" y="0"/>
                  </a:lnTo>
                  <a:lnTo>
                    <a:pt x="84709" y="10668"/>
                  </a:lnTo>
                  <a:lnTo>
                    <a:pt x="0" y="10668"/>
                  </a:lnTo>
                  <a:lnTo>
                    <a:pt x="0" y="15240"/>
                  </a:lnTo>
                  <a:lnTo>
                    <a:pt x="88392" y="15240"/>
                  </a:lnTo>
                  <a:lnTo>
                    <a:pt x="88392" y="0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0" name="object 100" descr=""/>
            <p:cNvSpPr/>
            <p:nvPr/>
          </p:nvSpPr>
          <p:spPr>
            <a:xfrm>
              <a:off x="8827007" y="1923288"/>
              <a:ext cx="88900" cy="15240"/>
            </a:xfrm>
            <a:custGeom>
              <a:avLst/>
              <a:gdLst/>
              <a:ahLst/>
              <a:cxnLst/>
              <a:rect l="l" t="t" r="r" b="b"/>
              <a:pathLst>
                <a:path w="88900" h="15239">
                  <a:moveTo>
                    <a:pt x="88392" y="0"/>
                  </a:moveTo>
                  <a:lnTo>
                    <a:pt x="84709" y="0"/>
                  </a:lnTo>
                  <a:lnTo>
                    <a:pt x="88392" y="15239"/>
                  </a:lnTo>
                  <a:lnTo>
                    <a:pt x="88392" y="0"/>
                  </a:lnTo>
                  <a:close/>
                </a:path>
                <a:path w="88900" h="15239">
                  <a:moveTo>
                    <a:pt x="84709" y="0"/>
                  </a:moveTo>
                  <a:lnTo>
                    <a:pt x="88392" y="15239"/>
                  </a:lnTo>
                  <a:lnTo>
                    <a:pt x="84709" y="10667"/>
                  </a:lnTo>
                  <a:lnTo>
                    <a:pt x="84709" y="0"/>
                  </a:lnTo>
                  <a:close/>
                </a:path>
                <a:path w="88900" h="15239">
                  <a:moveTo>
                    <a:pt x="88392" y="15239"/>
                  </a:moveTo>
                  <a:lnTo>
                    <a:pt x="84709" y="10667"/>
                  </a:lnTo>
                  <a:lnTo>
                    <a:pt x="0" y="15239"/>
                  </a:lnTo>
                  <a:lnTo>
                    <a:pt x="88392" y="15239"/>
                  </a:lnTo>
                  <a:close/>
                </a:path>
                <a:path w="88900" h="15239">
                  <a:moveTo>
                    <a:pt x="84709" y="10667"/>
                  </a:moveTo>
                  <a:lnTo>
                    <a:pt x="0" y="15239"/>
                  </a:lnTo>
                  <a:lnTo>
                    <a:pt x="0" y="10667"/>
                  </a:lnTo>
                  <a:lnTo>
                    <a:pt x="84709" y="10667"/>
                  </a:lnTo>
                  <a:close/>
                </a:path>
              </a:pathLst>
            </a:custGeom>
            <a:ln w="3175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1" name="object 101" descr=""/>
            <p:cNvSpPr/>
            <p:nvPr/>
          </p:nvSpPr>
          <p:spPr>
            <a:xfrm>
              <a:off x="8659367" y="1786128"/>
              <a:ext cx="297180" cy="176530"/>
            </a:xfrm>
            <a:custGeom>
              <a:avLst/>
              <a:gdLst/>
              <a:ahLst/>
              <a:cxnLst/>
              <a:rect l="l" t="t" r="r" b="b"/>
              <a:pathLst>
                <a:path w="297179" h="176530">
                  <a:moveTo>
                    <a:pt x="168909" y="153035"/>
                  </a:moveTo>
                  <a:lnTo>
                    <a:pt x="167131" y="143891"/>
                  </a:lnTo>
                  <a:lnTo>
                    <a:pt x="162051" y="136398"/>
                  </a:lnTo>
                  <a:lnTo>
                    <a:pt x="154558" y="131445"/>
                  </a:lnTo>
                  <a:lnTo>
                    <a:pt x="145414" y="129540"/>
                  </a:lnTo>
                  <a:lnTo>
                    <a:pt x="136271" y="131445"/>
                  </a:lnTo>
                  <a:lnTo>
                    <a:pt x="128777" y="136398"/>
                  </a:lnTo>
                  <a:lnTo>
                    <a:pt x="123825" y="143891"/>
                  </a:lnTo>
                  <a:lnTo>
                    <a:pt x="121920" y="153035"/>
                  </a:lnTo>
                  <a:lnTo>
                    <a:pt x="123825" y="162178"/>
                  </a:lnTo>
                  <a:lnTo>
                    <a:pt x="128777" y="169672"/>
                  </a:lnTo>
                  <a:lnTo>
                    <a:pt x="136271" y="174625"/>
                  </a:lnTo>
                  <a:lnTo>
                    <a:pt x="145414" y="176529"/>
                  </a:lnTo>
                  <a:lnTo>
                    <a:pt x="154558" y="174625"/>
                  </a:lnTo>
                  <a:lnTo>
                    <a:pt x="162051" y="169672"/>
                  </a:lnTo>
                  <a:lnTo>
                    <a:pt x="167131" y="162178"/>
                  </a:lnTo>
                  <a:lnTo>
                    <a:pt x="168909" y="153035"/>
                  </a:lnTo>
                </a:path>
                <a:path w="297179" h="176530">
                  <a:moveTo>
                    <a:pt x="296799" y="39497"/>
                  </a:moveTo>
                  <a:lnTo>
                    <a:pt x="293750" y="24129"/>
                  </a:lnTo>
                  <a:lnTo>
                    <a:pt x="285496" y="11556"/>
                  </a:lnTo>
                  <a:lnTo>
                    <a:pt x="273176" y="3048"/>
                  </a:lnTo>
                  <a:lnTo>
                    <a:pt x="258190" y="0"/>
                  </a:lnTo>
                  <a:lnTo>
                    <a:pt x="243077" y="3048"/>
                  </a:lnTo>
                  <a:lnTo>
                    <a:pt x="230758" y="11556"/>
                  </a:lnTo>
                  <a:lnTo>
                    <a:pt x="222503" y="24129"/>
                  </a:lnTo>
                  <a:lnTo>
                    <a:pt x="219455" y="39497"/>
                  </a:lnTo>
                  <a:lnTo>
                    <a:pt x="222503" y="54737"/>
                  </a:lnTo>
                  <a:lnTo>
                    <a:pt x="230758" y="67310"/>
                  </a:lnTo>
                  <a:lnTo>
                    <a:pt x="243077" y="75819"/>
                  </a:lnTo>
                  <a:lnTo>
                    <a:pt x="258190" y="78867"/>
                  </a:lnTo>
                  <a:lnTo>
                    <a:pt x="273176" y="75819"/>
                  </a:lnTo>
                  <a:lnTo>
                    <a:pt x="285496" y="67310"/>
                  </a:lnTo>
                  <a:lnTo>
                    <a:pt x="293750" y="54737"/>
                  </a:lnTo>
                  <a:lnTo>
                    <a:pt x="296799" y="39497"/>
                  </a:lnTo>
                </a:path>
                <a:path w="297179" h="176530">
                  <a:moveTo>
                    <a:pt x="78866" y="39497"/>
                  </a:moveTo>
                  <a:lnTo>
                    <a:pt x="75818" y="24129"/>
                  </a:lnTo>
                  <a:lnTo>
                    <a:pt x="67309" y="11556"/>
                  </a:lnTo>
                  <a:lnTo>
                    <a:pt x="54736" y="3048"/>
                  </a:lnTo>
                  <a:lnTo>
                    <a:pt x="39497" y="0"/>
                  </a:lnTo>
                  <a:lnTo>
                    <a:pt x="24129" y="3048"/>
                  </a:lnTo>
                  <a:lnTo>
                    <a:pt x="11556" y="11556"/>
                  </a:lnTo>
                  <a:lnTo>
                    <a:pt x="3048" y="24129"/>
                  </a:lnTo>
                  <a:lnTo>
                    <a:pt x="0" y="39497"/>
                  </a:lnTo>
                  <a:lnTo>
                    <a:pt x="3048" y="54737"/>
                  </a:lnTo>
                  <a:lnTo>
                    <a:pt x="11556" y="67310"/>
                  </a:lnTo>
                  <a:lnTo>
                    <a:pt x="24129" y="75819"/>
                  </a:lnTo>
                  <a:lnTo>
                    <a:pt x="39497" y="78867"/>
                  </a:lnTo>
                  <a:lnTo>
                    <a:pt x="54736" y="75819"/>
                  </a:lnTo>
                  <a:lnTo>
                    <a:pt x="67309" y="67310"/>
                  </a:lnTo>
                  <a:lnTo>
                    <a:pt x="75818" y="54737"/>
                  </a:lnTo>
                  <a:lnTo>
                    <a:pt x="78866" y="3949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2" name="object 102" descr=""/>
          <p:cNvSpPr txBox="1"/>
          <p:nvPr/>
        </p:nvSpPr>
        <p:spPr>
          <a:xfrm>
            <a:off x="8641842" y="1561338"/>
            <a:ext cx="327660" cy="1568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 indent="16510">
              <a:lnSpc>
                <a:spcPct val="107500"/>
              </a:lnSpc>
              <a:spcBef>
                <a:spcPts val="95"/>
              </a:spcBef>
            </a:pPr>
            <a:r>
              <a:rPr dirty="0" sz="400" spc="-10">
                <a:solidFill>
                  <a:srgbClr val="FF0000"/>
                </a:solidFill>
                <a:latin typeface="Arial MT"/>
                <a:cs typeface="Arial MT"/>
              </a:rPr>
              <a:t>NUTRIENT</a:t>
            </a:r>
            <a:r>
              <a:rPr dirty="0" sz="400" spc="50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dirty="0" sz="400" spc="-10">
                <a:solidFill>
                  <a:srgbClr val="FF0000"/>
                </a:solidFill>
                <a:latin typeface="Arial MT"/>
                <a:cs typeface="Arial MT"/>
              </a:rPr>
              <a:t>REMOVERS</a:t>
            </a:r>
            <a:endParaRPr sz="400">
              <a:latin typeface="Arial MT"/>
              <a:cs typeface="Arial MT"/>
            </a:endParaRPr>
          </a:p>
        </p:txBody>
      </p:sp>
      <p:sp>
        <p:nvSpPr>
          <p:cNvPr id="103" name="object 103" descr=""/>
          <p:cNvSpPr txBox="1"/>
          <p:nvPr/>
        </p:nvSpPr>
        <p:spPr>
          <a:xfrm>
            <a:off x="8503411" y="968120"/>
            <a:ext cx="608965" cy="283845"/>
          </a:xfrm>
          <a:prstGeom prst="rect">
            <a:avLst/>
          </a:prstGeom>
        </p:spPr>
        <p:txBody>
          <a:bodyPr wrap="square" lIns="0" tIns="20320" rIns="0" bIns="0" rtlCol="0" vert="horz">
            <a:spAutoFit/>
          </a:bodyPr>
          <a:lstStyle/>
          <a:p>
            <a:pPr marL="180340" marR="5080" indent="-167640">
              <a:lnSpc>
                <a:spcPts val="1000"/>
              </a:lnSpc>
              <a:spcBef>
                <a:spcPts val="160"/>
              </a:spcBef>
            </a:pPr>
            <a:r>
              <a:rPr dirty="0" sz="850" spc="-10">
                <a:solidFill>
                  <a:srgbClr val="FF0000"/>
                </a:solidFill>
                <a:latin typeface="Arial MT"/>
                <a:cs typeface="Arial MT"/>
              </a:rPr>
              <a:t>POLISHING </a:t>
            </a:r>
            <a:r>
              <a:rPr dirty="0" sz="850" spc="-20">
                <a:solidFill>
                  <a:srgbClr val="FF0000"/>
                </a:solidFill>
                <a:latin typeface="Arial MT"/>
                <a:cs typeface="Arial MT"/>
              </a:rPr>
              <a:t>UNIT</a:t>
            </a:r>
            <a:endParaRPr sz="850">
              <a:latin typeface="Arial MT"/>
              <a:cs typeface="Arial MT"/>
            </a:endParaRPr>
          </a:p>
        </p:txBody>
      </p:sp>
      <p:grpSp>
        <p:nvGrpSpPr>
          <p:cNvPr id="104" name="object 104" descr=""/>
          <p:cNvGrpSpPr/>
          <p:nvPr/>
        </p:nvGrpSpPr>
        <p:grpSpPr>
          <a:xfrm>
            <a:off x="4998720" y="1921700"/>
            <a:ext cx="3881754" cy="5485130"/>
            <a:chOff x="4998720" y="1921700"/>
            <a:chExt cx="3881754" cy="5485130"/>
          </a:xfrm>
        </p:grpSpPr>
        <p:sp>
          <p:nvSpPr>
            <p:cNvPr id="105" name="object 105" descr=""/>
            <p:cNvSpPr/>
            <p:nvPr/>
          </p:nvSpPr>
          <p:spPr>
            <a:xfrm>
              <a:off x="8702040" y="1923287"/>
              <a:ext cx="79375" cy="15240"/>
            </a:xfrm>
            <a:custGeom>
              <a:avLst/>
              <a:gdLst/>
              <a:ahLst/>
              <a:cxnLst/>
              <a:rect l="l" t="t" r="r" b="b"/>
              <a:pathLst>
                <a:path w="79375" h="15239">
                  <a:moveTo>
                    <a:pt x="79121" y="10668"/>
                  </a:moveTo>
                  <a:lnTo>
                    <a:pt x="3683" y="10668"/>
                  </a:lnTo>
                  <a:lnTo>
                    <a:pt x="3683" y="0"/>
                  </a:lnTo>
                  <a:lnTo>
                    <a:pt x="0" y="0"/>
                  </a:lnTo>
                  <a:lnTo>
                    <a:pt x="0" y="15240"/>
                  </a:lnTo>
                  <a:lnTo>
                    <a:pt x="79121" y="15240"/>
                  </a:lnTo>
                  <a:lnTo>
                    <a:pt x="79121" y="10668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6" name="object 106" descr=""/>
            <p:cNvSpPr/>
            <p:nvPr/>
          </p:nvSpPr>
          <p:spPr>
            <a:xfrm>
              <a:off x="8702040" y="1923288"/>
              <a:ext cx="79375" cy="15240"/>
            </a:xfrm>
            <a:custGeom>
              <a:avLst/>
              <a:gdLst/>
              <a:ahLst/>
              <a:cxnLst/>
              <a:rect l="l" t="t" r="r" b="b"/>
              <a:pathLst>
                <a:path w="79375" h="15239">
                  <a:moveTo>
                    <a:pt x="3682" y="0"/>
                  </a:moveTo>
                  <a:lnTo>
                    <a:pt x="0" y="0"/>
                  </a:lnTo>
                  <a:lnTo>
                    <a:pt x="3682" y="10667"/>
                  </a:lnTo>
                  <a:lnTo>
                    <a:pt x="3682" y="0"/>
                  </a:lnTo>
                  <a:close/>
                </a:path>
                <a:path w="79375" h="15239">
                  <a:moveTo>
                    <a:pt x="0" y="0"/>
                  </a:moveTo>
                  <a:lnTo>
                    <a:pt x="3682" y="10667"/>
                  </a:lnTo>
                  <a:lnTo>
                    <a:pt x="0" y="15239"/>
                  </a:lnTo>
                  <a:lnTo>
                    <a:pt x="0" y="0"/>
                  </a:lnTo>
                  <a:close/>
                </a:path>
                <a:path w="79375" h="15239">
                  <a:moveTo>
                    <a:pt x="3682" y="10667"/>
                  </a:moveTo>
                  <a:lnTo>
                    <a:pt x="0" y="15239"/>
                  </a:lnTo>
                  <a:lnTo>
                    <a:pt x="79120" y="10667"/>
                  </a:lnTo>
                  <a:lnTo>
                    <a:pt x="3682" y="10667"/>
                  </a:lnTo>
                  <a:close/>
                </a:path>
                <a:path w="79375" h="15239">
                  <a:moveTo>
                    <a:pt x="0" y="15239"/>
                  </a:moveTo>
                  <a:lnTo>
                    <a:pt x="79120" y="10667"/>
                  </a:lnTo>
                  <a:lnTo>
                    <a:pt x="79120" y="15239"/>
                  </a:lnTo>
                  <a:lnTo>
                    <a:pt x="0" y="15239"/>
                  </a:lnTo>
                  <a:close/>
                </a:path>
              </a:pathLst>
            </a:custGeom>
            <a:ln w="3175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7" name="object 107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998720" y="6134100"/>
              <a:ext cx="3881628" cy="1272539"/>
            </a:xfrm>
            <a:prstGeom prst="rect">
              <a:avLst/>
            </a:prstGeom>
          </p:spPr>
        </p:pic>
      </p:grpSp>
      <p:sp>
        <p:nvSpPr>
          <p:cNvPr id="108" name="object 108" descr=""/>
          <p:cNvSpPr txBox="1"/>
          <p:nvPr/>
        </p:nvSpPr>
        <p:spPr>
          <a:xfrm>
            <a:off x="8724138" y="1952294"/>
            <a:ext cx="136525" cy="927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034" marR="5080" indent="-13970">
              <a:lnSpc>
                <a:spcPct val="110000"/>
              </a:lnSpc>
              <a:spcBef>
                <a:spcPts val="100"/>
              </a:spcBef>
            </a:pPr>
            <a:r>
              <a:rPr dirty="0" sz="200" spc="-35">
                <a:solidFill>
                  <a:srgbClr val="FF0000"/>
                </a:solidFill>
                <a:latin typeface="Arial MT"/>
                <a:cs typeface="Arial MT"/>
              </a:rPr>
              <a:t>CHLORINE</a:t>
            </a:r>
            <a:r>
              <a:rPr dirty="0" sz="200" spc="50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dirty="0" sz="200" spc="-25">
                <a:solidFill>
                  <a:srgbClr val="FF0000"/>
                </a:solidFill>
                <a:latin typeface="Arial MT"/>
                <a:cs typeface="Arial MT"/>
              </a:rPr>
              <a:t>FEEDER</a:t>
            </a:r>
            <a:endParaRPr sz="200">
              <a:latin typeface="Arial MT"/>
              <a:cs typeface="Arial MT"/>
            </a:endParaRPr>
          </a:p>
        </p:txBody>
      </p:sp>
      <p:sp>
        <p:nvSpPr>
          <p:cNvPr id="109" name="object 109" descr=""/>
          <p:cNvSpPr txBox="1"/>
          <p:nvPr/>
        </p:nvSpPr>
        <p:spPr>
          <a:xfrm>
            <a:off x="8717406" y="6236894"/>
            <a:ext cx="136525" cy="895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6034" marR="5080" indent="-13970">
              <a:lnSpc>
                <a:spcPct val="105000"/>
              </a:lnSpc>
              <a:spcBef>
                <a:spcPts val="100"/>
              </a:spcBef>
            </a:pPr>
            <a:r>
              <a:rPr dirty="0" sz="200" spc="-35">
                <a:solidFill>
                  <a:srgbClr val="FF0000"/>
                </a:solidFill>
                <a:latin typeface="Arial MT"/>
                <a:cs typeface="Arial MT"/>
              </a:rPr>
              <a:t>CHLORINE</a:t>
            </a:r>
            <a:r>
              <a:rPr dirty="0" sz="200" spc="500">
                <a:solidFill>
                  <a:srgbClr val="FF0000"/>
                </a:solidFill>
                <a:latin typeface="Arial MT"/>
                <a:cs typeface="Arial MT"/>
              </a:rPr>
              <a:t> </a:t>
            </a:r>
            <a:r>
              <a:rPr dirty="0" sz="200" spc="-25">
                <a:solidFill>
                  <a:srgbClr val="FF0000"/>
                </a:solidFill>
                <a:latin typeface="Arial MT"/>
                <a:cs typeface="Arial MT"/>
              </a:rPr>
              <a:t>FEEDER</a:t>
            </a:r>
            <a:endParaRPr sz="200">
              <a:latin typeface="Arial MT"/>
              <a:cs typeface="Arial MT"/>
            </a:endParaRPr>
          </a:p>
        </p:txBody>
      </p:sp>
      <p:grpSp>
        <p:nvGrpSpPr>
          <p:cNvPr id="110" name="object 110" descr=""/>
          <p:cNvGrpSpPr/>
          <p:nvPr/>
        </p:nvGrpSpPr>
        <p:grpSpPr>
          <a:xfrm>
            <a:off x="5297360" y="1587944"/>
            <a:ext cx="10421620" cy="6433185"/>
            <a:chOff x="5297360" y="1587944"/>
            <a:chExt cx="10421620" cy="6433185"/>
          </a:xfrm>
        </p:grpSpPr>
        <p:sp>
          <p:nvSpPr>
            <p:cNvPr id="111" name="object 111" descr=""/>
            <p:cNvSpPr/>
            <p:nvPr/>
          </p:nvSpPr>
          <p:spPr>
            <a:xfrm>
              <a:off x="5298947" y="1589532"/>
              <a:ext cx="8890" cy="8890"/>
            </a:xfrm>
            <a:custGeom>
              <a:avLst/>
              <a:gdLst/>
              <a:ahLst/>
              <a:cxnLst/>
              <a:rect l="l" t="t" r="r" b="b"/>
              <a:pathLst>
                <a:path w="8889" h="8890">
                  <a:moveTo>
                    <a:pt x="4444" y="0"/>
                  </a:moveTo>
                  <a:lnTo>
                    <a:pt x="2159" y="762"/>
                  </a:lnTo>
                  <a:lnTo>
                    <a:pt x="762" y="2159"/>
                  </a:lnTo>
                  <a:lnTo>
                    <a:pt x="0" y="4445"/>
                  </a:lnTo>
                  <a:lnTo>
                    <a:pt x="762" y="6603"/>
                  </a:lnTo>
                  <a:lnTo>
                    <a:pt x="2159" y="8000"/>
                  </a:lnTo>
                  <a:lnTo>
                    <a:pt x="4444" y="8763"/>
                  </a:lnTo>
                  <a:lnTo>
                    <a:pt x="6603" y="8000"/>
                  </a:lnTo>
                  <a:lnTo>
                    <a:pt x="8000" y="6603"/>
                  </a:lnTo>
                  <a:lnTo>
                    <a:pt x="8762" y="4445"/>
                  </a:lnTo>
                  <a:lnTo>
                    <a:pt x="8000" y="2159"/>
                  </a:lnTo>
                  <a:lnTo>
                    <a:pt x="6603" y="762"/>
                  </a:lnTo>
                  <a:lnTo>
                    <a:pt x="444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2" name="object 112" descr=""/>
            <p:cNvSpPr/>
            <p:nvPr/>
          </p:nvSpPr>
          <p:spPr>
            <a:xfrm>
              <a:off x="5298947" y="1589532"/>
              <a:ext cx="8890" cy="8890"/>
            </a:xfrm>
            <a:custGeom>
              <a:avLst/>
              <a:gdLst/>
              <a:ahLst/>
              <a:cxnLst/>
              <a:rect l="l" t="t" r="r" b="b"/>
              <a:pathLst>
                <a:path w="8889" h="8890">
                  <a:moveTo>
                    <a:pt x="4444" y="0"/>
                  </a:moveTo>
                  <a:lnTo>
                    <a:pt x="2159" y="762"/>
                  </a:lnTo>
                  <a:lnTo>
                    <a:pt x="762" y="2159"/>
                  </a:lnTo>
                  <a:lnTo>
                    <a:pt x="0" y="4445"/>
                  </a:lnTo>
                  <a:lnTo>
                    <a:pt x="762" y="6603"/>
                  </a:lnTo>
                  <a:lnTo>
                    <a:pt x="2159" y="8000"/>
                  </a:lnTo>
                  <a:lnTo>
                    <a:pt x="4444" y="8763"/>
                  </a:lnTo>
                  <a:lnTo>
                    <a:pt x="6603" y="8000"/>
                  </a:lnTo>
                  <a:lnTo>
                    <a:pt x="8000" y="6603"/>
                  </a:lnTo>
                  <a:lnTo>
                    <a:pt x="8762" y="4445"/>
                  </a:lnTo>
                  <a:lnTo>
                    <a:pt x="8000" y="2159"/>
                  </a:lnTo>
                  <a:lnTo>
                    <a:pt x="6603" y="762"/>
                  </a:lnTo>
                  <a:lnTo>
                    <a:pt x="4444" y="0"/>
                  </a:lnTo>
                  <a:close/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3" name="object 113" descr=""/>
            <p:cNvSpPr/>
            <p:nvPr/>
          </p:nvSpPr>
          <p:spPr>
            <a:xfrm>
              <a:off x="9444227" y="6495288"/>
              <a:ext cx="6228080" cy="97790"/>
            </a:xfrm>
            <a:custGeom>
              <a:avLst/>
              <a:gdLst/>
              <a:ahLst/>
              <a:cxnLst/>
              <a:rect l="l" t="t" r="r" b="b"/>
              <a:pathLst>
                <a:path w="6228080" h="97790">
                  <a:moveTo>
                    <a:pt x="90931" y="0"/>
                  </a:moveTo>
                  <a:lnTo>
                    <a:pt x="6228080" y="0"/>
                  </a:lnTo>
                </a:path>
                <a:path w="6228080" h="97790">
                  <a:moveTo>
                    <a:pt x="0" y="97282"/>
                  </a:moveTo>
                  <a:lnTo>
                    <a:pt x="6130543" y="97282"/>
                  </a:lnTo>
                </a:path>
              </a:pathLst>
            </a:custGeom>
            <a:ln w="12952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4" name="object 114" descr=""/>
            <p:cNvSpPr/>
            <p:nvPr/>
          </p:nvSpPr>
          <p:spPr>
            <a:xfrm>
              <a:off x="9535667" y="6592823"/>
              <a:ext cx="6176645" cy="97790"/>
            </a:xfrm>
            <a:custGeom>
              <a:avLst/>
              <a:gdLst/>
              <a:ahLst/>
              <a:cxnLst/>
              <a:rect l="l" t="t" r="r" b="b"/>
              <a:pathLst>
                <a:path w="6176644" h="97790">
                  <a:moveTo>
                    <a:pt x="6136639" y="0"/>
                  </a:moveTo>
                  <a:lnTo>
                    <a:pt x="6176264" y="0"/>
                  </a:lnTo>
                </a:path>
                <a:path w="6176644" h="97790">
                  <a:moveTo>
                    <a:pt x="0" y="97281"/>
                  </a:moveTo>
                  <a:lnTo>
                    <a:pt x="97535" y="97281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5" name="object 115" descr=""/>
            <p:cNvSpPr/>
            <p:nvPr/>
          </p:nvSpPr>
          <p:spPr>
            <a:xfrm>
              <a:off x="9444227" y="6690360"/>
              <a:ext cx="6227445" cy="97790"/>
            </a:xfrm>
            <a:custGeom>
              <a:avLst/>
              <a:gdLst/>
              <a:ahLst/>
              <a:cxnLst/>
              <a:rect l="l" t="t" r="r" b="b"/>
              <a:pathLst>
                <a:path w="6227444" h="97790">
                  <a:moveTo>
                    <a:pt x="285115" y="0"/>
                  </a:moveTo>
                  <a:lnTo>
                    <a:pt x="6227064" y="0"/>
                  </a:lnTo>
                </a:path>
                <a:path w="6227444" h="97790">
                  <a:moveTo>
                    <a:pt x="0" y="97282"/>
                  </a:moveTo>
                  <a:lnTo>
                    <a:pt x="6129528" y="97282"/>
                  </a:lnTo>
                </a:path>
              </a:pathLst>
            </a:custGeom>
            <a:ln w="12952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6" name="object 116" descr=""/>
            <p:cNvSpPr/>
            <p:nvPr/>
          </p:nvSpPr>
          <p:spPr>
            <a:xfrm>
              <a:off x="9535667" y="6787896"/>
              <a:ext cx="6176645" cy="97790"/>
            </a:xfrm>
            <a:custGeom>
              <a:avLst/>
              <a:gdLst/>
              <a:ahLst/>
              <a:cxnLst/>
              <a:rect l="l" t="t" r="r" b="b"/>
              <a:pathLst>
                <a:path w="6176644" h="97790">
                  <a:moveTo>
                    <a:pt x="6136639" y="0"/>
                  </a:moveTo>
                  <a:lnTo>
                    <a:pt x="6176264" y="0"/>
                  </a:lnTo>
                </a:path>
                <a:path w="6176644" h="97790">
                  <a:moveTo>
                    <a:pt x="0" y="97281"/>
                  </a:moveTo>
                  <a:lnTo>
                    <a:pt x="97535" y="97281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7" name="object 117" descr=""/>
            <p:cNvSpPr/>
            <p:nvPr/>
          </p:nvSpPr>
          <p:spPr>
            <a:xfrm>
              <a:off x="9444227" y="6885432"/>
              <a:ext cx="6227445" cy="95885"/>
            </a:xfrm>
            <a:custGeom>
              <a:avLst/>
              <a:gdLst/>
              <a:ahLst/>
              <a:cxnLst/>
              <a:rect l="l" t="t" r="r" b="b"/>
              <a:pathLst>
                <a:path w="6227444" h="95884">
                  <a:moveTo>
                    <a:pt x="285115" y="0"/>
                  </a:moveTo>
                  <a:lnTo>
                    <a:pt x="6227064" y="0"/>
                  </a:lnTo>
                </a:path>
                <a:path w="6227444" h="95884">
                  <a:moveTo>
                    <a:pt x="0" y="95630"/>
                  </a:moveTo>
                  <a:lnTo>
                    <a:pt x="6129528" y="95630"/>
                  </a:lnTo>
                </a:path>
              </a:pathLst>
            </a:custGeom>
            <a:ln w="12952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8" name="object 118" descr=""/>
            <p:cNvSpPr/>
            <p:nvPr/>
          </p:nvSpPr>
          <p:spPr>
            <a:xfrm>
              <a:off x="9535667" y="6981444"/>
              <a:ext cx="6176645" cy="97790"/>
            </a:xfrm>
            <a:custGeom>
              <a:avLst/>
              <a:gdLst/>
              <a:ahLst/>
              <a:cxnLst/>
              <a:rect l="l" t="t" r="r" b="b"/>
              <a:pathLst>
                <a:path w="6176644" h="97790">
                  <a:moveTo>
                    <a:pt x="6136639" y="0"/>
                  </a:moveTo>
                  <a:lnTo>
                    <a:pt x="6176264" y="0"/>
                  </a:lnTo>
                </a:path>
                <a:path w="6176644" h="97790">
                  <a:moveTo>
                    <a:pt x="0" y="97281"/>
                  </a:moveTo>
                  <a:lnTo>
                    <a:pt x="97535" y="97281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9" name="object 119" descr=""/>
            <p:cNvSpPr/>
            <p:nvPr/>
          </p:nvSpPr>
          <p:spPr>
            <a:xfrm>
              <a:off x="9445751" y="7078979"/>
              <a:ext cx="6227445" cy="97790"/>
            </a:xfrm>
            <a:custGeom>
              <a:avLst/>
              <a:gdLst/>
              <a:ahLst/>
              <a:cxnLst/>
              <a:rect l="l" t="t" r="r" b="b"/>
              <a:pathLst>
                <a:path w="6227444" h="97790">
                  <a:moveTo>
                    <a:pt x="284479" y="0"/>
                  </a:moveTo>
                  <a:lnTo>
                    <a:pt x="6226936" y="0"/>
                  </a:lnTo>
                </a:path>
                <a:path w="6227444" h="97790">
                  <a:moveTo>
                    <a:pt x="0" y="97282"/>
                  </a:moveTo>
                  <a:lnTo>
                    <a:pt x="6129401" y="97282"/>
                  </a:lnTo>
                </a:path>
              </a:pathLst>
            </a:custGeom>
            <a:ln w="12952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0" name="object 120" descr=""/>
            <p:cNvSpPr/>
            <p:nvPr/>
          </p:nvSpPr>
          <p:spPr>
            <a:xfrm>
              <a:off x="9535667" y="7176516"/>
              <a:ext cx="6176645" cy="97790"/>
            </a:xfrm>
            <a:custGeom>
              <a:avLst/>
              <a:gdLst/>
              <a:ahLst/>
              <a:cxnLst/>
              <a:rect l="l" t="t" r="r" b="b"/>
              <a:pathLst>
                <a:path w="6176644" h="97790">
                  <a:moveTo>
                    <a:pt x="6136639" y="0"/>
                  </a:moveTo>
                  <a:lnTo>
                    <a:pt x="6176264" y="0"/>
                  </a:lnTo>
                </a:path>
                <a:path w="6176644" h="97790">
                  <a:moveTo>
                    <a:pt x="0" y="97281"/>
                  </a:moveTo>
                  <a:lnTo>
                    <a:pt x="97535" y="97281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1" name="object 121" descr=""/>
            <p:cNvSpPr/>
            <p:nvPr/>
          </p:nvSpPr>
          <p:spPr>
            <a:xfrm>
              <a:off x="9445751" y="7274052"/>
              <a:ext cx="6227445" cy="97790"/>
            </a:xfrm>
            <a:custGeom>
              <a:avLst/>
              <a:gdLst/>
              <a:ahLst/>
              <a:cxnLst/>
              <a:rect l="l" t="t" r="r" b="b"/>
              <a:pathLst>
                <a:path w="6227444" h="97790">
                  <a:moveTo>
                    <a:pt x="284479" y="0"/>
                  </a:moveTo>
                  <a:lnTo>
                    <a:pt x="6226936" y="0"/>
                  </a:lnTo>
                </a:path>
                <a:path w="6227444" h="97790">
                  <a:moveTo>
                    <a:pt x="0" y="97281"/>
                  </a:moveTo>
                  <a:lnTo>
                    <a:pt x="6129401" y="97281"/>
                  </a:lnTo>
                </a:path>
              </a:pathLst>
            </a:custGeom>
            <a:ln w="12952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2" name="object 122" descr=""/>
            <p:cNvSpPr/>
            <p:nvPr/>
          </p:nvSpPr>
          <p:spPr>
            <a:xfrm>
              <a:off x="9535667" y="7371588"/>
              <a:ext cx="6176645" cy="97790"/>
            </a:xfrm>
            <a:custGeom>
              <a:avLst/>
              <a:gdLst/>
              <a:ahLst/>
              <a:cxnLst/>
              <a:rect l="l" t="t" r="r" b="b"/>
              <a:pathLst>
                <a:path w="6176644" h="97790">
                  <a:moveTo>
                    <a:pt x="6136639" y="0"/>
                  </a:moveTo>
                  <a:lnTo>
                    <a:pt x="6176264" y="0"/>
                  </a:lnTo>
                </a:path>
                <a:path w="6176644" h="97790">
                  <a:moveTo>
                    <a:pt x="0" y="97281"/>
                  </a:moveTo>
                  <a:lnTo>
                    <a:pt x="97535" y="97281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3" name="object 123" descr=""/>
            <p:cNvSpPr/>
            <p:nvPr/>
          </p:nvSpPr>
          <p:spPr>
            <a:xfrm>
              <a:off x="9445751" y="7469123"/>
              <a:ext cx="6226810" cy="97790"/>
            </a:xfrm>
            <a:custGeom>
              <a:avLst/>
              <a:gdLst/>
              <a:ahLst/>
              <a:cxnLst/>
              <a:rect l="l" t="t" r="r" b="b"/>
              <a:pathLst>
                <a:path w="6226809" h="97790">
                  <a:moveTo>
                    <a:pt x="283718" y="0"/>
                  </a:moveTo>
                  <a:lnTo>
                    <a:pt x="6226809" y="0"/>
                  </a:lnTo>
                </a:path>
                <a:path w="6226809" h="97790">
                  <a:moveTo>
                    <a:pt x="0" y="97281"/>
                  </a:moveTo>
                  <a:lnTo>
                    <a:pt x="6129274" y="97281"/>
                  </a:lnTo>
                </a:path>
              </a:pathLst>
            </a:custGeom>
            <a:ln w="12952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4" name="object 124" descr=""/>
            <p:cNvSpPr/>
            <p:nvPr/>
          </p:nvSpPr>
          <p:spPr>
            <a:xfrm>
              <a:off x="9535667" y="7566660"/>
              <a:ext cx="6176645" cy="97790"/>
            </a:xfrm>
            <a:custGeom>
              <a:avLst/>
              <a:gdLst/>
              <a:ahLst/>
              <a:cxnLst/>
              <a:rect l="l" t="t" r="r" b="b"/>
              <a:pathLst>
                <a:path w="6176644" h="97790">
                  <a:moveTo>
                    <a:pt x="6136639" y="0"/>
                  </a:moveTo>
                  <a:lnTo>
                    <a:pt x="6176264" y="0"/>
                  </a:lnTo>
                </a:path>
                <a:path w="6176644" h="97790">
                  <a:moveTo>
                    <a:pt x="0" y="97282"/>
                  </a:moveTo>
                  <a:lnTo>
                    <a:pt x="97535" y="97282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5" name="object 125" descr=""/>
            <p:cNvSpPr/>
            <p:nvPr/>
          </p:nvSpPr>
          <p:spPr>
            <a:xfrm>
              <a:off x="9445751" y="7664196"/>
              <a:ext cx="6226810" cy="97790"/>
            </a:xfrm>
            <a:custGeom>
              <a:avLst/>
              <a:gdLst/>
              <a:ahLst/>
              <a:cxnLst/>
              <a:rect l="l" t="t" r="r" b="b"/>
              <a:pathLst>
                <a:path w="6226809" h="97790">
                  <a:moveTo>
                    <a:pt x="283718" y="0"/>
                  </a:moveTo>
                  <a:lnTo>
                    <a:pt x="6226809" y="0"/>
                  </a:lnTo>
                </a:path>
                <a:path w="6226809" h="97790">
                  <a:moveTo>
                    <a:pt x="0" y="97281"/>
                  </a:moveTo>
                  <a:lnTo>
                    <a:pt x="6129274" y="97281"/>
                  </a:lnTo>
                </a:path>
              </a:pathLst>
            </a:custGeom>
            <a:ln w="12952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6" name="object 126" descr=""/>
            <p:cNvSpPr/>
            <p:nvPr/>
          </p:nvSpPr>
          <p:spPr>
            <a:xfrm>
              <a:off x="9535667" y="7761732"/>
              <a:ext cx="6176645" cy="97790"/>
            </a:xfrm>
            <a:custGeom>
              <a:avLst/>
              <a:gdLst/>
              <a:ahLst/>
              <a:cxnLst/>
              <a:rect l="l" t="t" r="r" b="b"/>
              <a:pathLst>
                <a:path w="6176644" h="97790">
                  <a:moveTo>
                    <a:pt x="6136639" y="0"/>
                  </a:moveTo>
                  <a:lnTo>
                    <a:pt x="6176264" y="0"/>
                  </a:lnTo>
                </a:path>
                <a:path w="6176644" h="97790">
                  <a:moveTo>
                    <a:pt x="0" y="97282"/>
                  </a:moveTo>
                  <a:lnTo>
                    <a:pt x="97535" y="97282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7" name="object 127" descr=""/>
            <p:cNvSpPr/>
            <p:nvPr/>
          </p:nvSpPr>
          <p:spPr>
            <a:xfrm>
              <a:off x="9447276" y="7859267"/>
              <a:ext cx="6225540" cy="97155"/>
            </a:xfrm>
            <a:custGeom>
              <a:avLst/>
              <a:gdLst/>
              <a:ahLst/>
              <a:cxnLst/>
              <a:rect l="l" t="t" r="r" b="b"/>
              <a:pathLst>
                <a:path w="6225540" h="97154">
                  <a:moveTo>
                    <a:pt x="282955" y="0"/>
                  </a:moveTo>
                  <a:lnTo>
                    <a:pt x="6225158" y="0"/>
                  </a:lnTo>
                </a:path>
                <a:path w="6225540" h="97154">
                  <a:moveTo>
                    <a:pt x="0" y="97154"/>
                  </a:moveTo>
                  <a:lnTo>
                    <a:pt x="6127622" y="97154"/>
                  </a:lnTo>
                </a:path>
              </a:pathLst>
            </a:custGeom>
            <a:ln w="12952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8" name="object 128" descr=""/>
            <p:cNvSpPr/>
            <p:nvPr/>
          </p:nvSpPr>
          <p:spPr>
            <a:xfrm>
              <a:off x="9535667" y="6458711"/>
              <a:ext cx="6176645" cy="1496695"/>
            </a:xfrm>
            <a:custGeom>
              <a:avLst/>
              <a:gdLst/>
              <a:ahLst/>
              <a:cxnLst/>
              <a:rect l="l" t="t" r="r" b="b"/>
              <a:pathLst>
                <a:path w="6176644" h="1496695">
                  <a:moveTo>
                    <a:pt x="6136639" y="1496314"/>
                  </a:moveTo>
                  <a:lnTo>
                    <a:pt x="6176264" y="1496314"/>
                  </a:lnTo>
                </a:path>
                <a:path w="6176644" h="1496695">
                  <a:moveTo>
                    <a:pt x="0" y="0"/>
                  </a:moveTo>
                  <a:lnTo>
                    <a:pt x="97535" y="0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9" name="object 129" descr=""/>
            <p:cNvSpPr/>
            <p:nvPr/>
          </p:nvSpPr>
          <p:spPr>
            <a:xfrm>
              <a:off x="9444227" y="6458711"/>
              <a:ext cx="6228080" cy="97790"/>
            </a:xfrm>
            <a:custGeom>
              <a:avLst/>
              <a:gdLst/>
              <a:ahLst/>
              <a:cxnLst/>
              <a:rect l="l" t="t" r="r" b="b"/>
              <a:pathLst>
                <a:path w="6228080" h="97790">
                  <a:moveTo>
                    <a:pt x="285876" y="0"/>
                  </a:moveTo>
                  <a:lnTo>
                    <a:pt x="6228080" y="0"/>
                  </a:lnTo>
                </a:path>
                <a:path w="6228080" h="97790">
                  <a:moveTo>
                    <a:pt x="0" y="97282"/>
                  </a:moveTo>
                  <a:lnTo>
                    <a:pt x="6130543" y="97282"/>
                  </a:lnTo>
                </a:path>
              </a:pathLst>
            </a:custGeom>
            <a:ln w="12952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0" name="object 130" descr=""/>
            <p:cNvSpPr/>
            <p:nvPr/>
          </p:nvSpPr>
          <p:spPr>
            <a:xfrm>
              <a:off x="9535667" y="6556247"/>
              <a:ext cx="6176645" cy="97790"/>
            </a:xfrm>
            <a:custGeom>
              <a:avLst/>
              <a:gdLst/>
              <a:ahLst/>
              <a:cxnLst/>
              <a:rect l="l" t="t" r="r" b="b"/>
              <a:pathLst>
                <a:path w="6176644" h="97790">
                  <a:moveTo>
                    <a:pt x="6136639" y="0"/>
                  </a:moveTo>
                  <a:lnTo>
                    <a:pt x="6176264" y="0"/>
                  </a:lnTo>
                </a:path>
                <a:path w="6176644" h="97790">
                  <a:moveTo>
                    <a:pt x="0" y="97281"/>
                  </a:moveTo>
                  <a:lnTo>
                    <a:pt x="97535" y="97281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1" name="object 131" descr=""/>
            <p:cNvSpPr/>
            <p:nvPr/>
          </p:nvSpPr>
          <p:spPr>
            <a:xfrm>
              <a:off x="9444227" y="6653784"/>
              <a:ext cx="6227445" cy="97790"/>
            </a:xfrm>
            <a:custGeom>
              <a:avLst/>
              <a:gdLst/>
              <a:ahLst/>
              <a:cxnLst/>
              <a:rect l="l" t="t" r="r" b="b"/>
              <a:pathLst>
                <a:path w="6227444" h="97790">
                  <a:moveTo>
                    <a:pt x="285115" y="0"/>
                  </a:moveTo>
                  <a:lnTo>
                    <a:pt x="6227064" y="0"/>
                  </a:lnTo>
                </a:path>
                <a:path w="6227444" h="97790">
                  <a:moveTo>
                    <a:pt x="0" y="97281"/>
                  </a:moveTo>
                  <a:lnTo>
                    <a:pt x="6129528" y="97281"/>
                  </a:lnTo>
                </a:path>
              </a:pathLst>
            </a:custGeom>
            <a:ln w="12952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2" name="object 132" descr=""/>
            <p:cNvSpPr/>
            <p:nvPr/>
          </p:nvSpPr>
          <p:spPr>
            <a:xfrm>
              <a:off x="9535667" y="6751320"/>
              <a:ext cx="6176645" cy="97790"/>
            </a:xfrm>
            <a:custGeom>
              <a:avLst/>
              <a:gdLst/>
              <a:ahLst/>
              <a:cxnLst/>
              <a:rect l="l" t="t" r="r" b="b"/>
              <a:pathLst>
                <a:path w="6176644" h="97790">
                  <a:moveTo>
                    <a:pt x="6136639" y="0"/>
                  </a:moveTo>
                  <a:lnTo>
                    <a:pt x="6176264" y="0"/>
                  </a:lnTo>
                </a:path>
                <a:path w="6176644" h="97790">
                  <a:moveTo>
                    <a:pt x="0" y="97281"/>
                  </a:moveTo>
                  <a:lnTo>
                    <a:pt x="97535" y="97281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3" name="object 133" descr=""/>
            <p:cNvSpPr/>
            <p:nvPr/>
          </p:nvSpPr>
          <p:spPr>
            <a:xfrm>
              <a:off x="9444227" y="6847332"/>
              <a:ext cx="6227445" cy="99060"/>
            </a:xfrm>
            <a:custGeom>
              <a:avLst/>
              <a:gdLst/>
              <a:ahLst/>
              <a:cxnLst/>
              <a:rect l="l" t="t" r="r" b="b"/>
              <a:pathLst>
                <a:path w="6227444" h="99059">
                  <a:moveTo>
                    <a:pt x="285115" y="0"/>
                  </a:moveTo>
                  <a:lnTo>
                    <a:pt x="6227064" y="0"/>
                  </a:lnTo>
                </a:path>
                <a:path w="6227444" h="99059">
                  <a:moveTo>
                    <a:pt x="0" y="98805"/>
                  </a:moveTo>
                  <a:lnTo>
                    <a:pt x="6129528" y="98805"/>
                  </a:lnTo>
                </a:path>
              </a:pathLst>
            </a:custGeom>
            <a:ln w="12952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4" name="object 134" descr=""/>
            <p:cNvSpPr/>
            <p:nvPr/>
          </p:nvSpPr>
          <p:spPr>
            <a:xfrm>
              <a:off x="9535667" y="6944867"/>
              <a:ext cx="6176645" cy="99060"/>
            </a:xfrm>
            <a:custGeom>
              <a:avLst/>
              <a:gdLst/>
              <a:ahLst/>
              <a:cxnLst/>
              <a:rect l="l" t="t" r="r" b="b"/>
              <a:pathLst>
                <a:path w="6176644" h="99059">
                  <a:moveTo>
                    <a:pt x="6136639" y="0"/>
                  </a:moveTo>
                  <a:lnTo>
                    <a:pt x="6176264" y="0"/>
                  </a:lnTo>
                </a:path>
                <a:path w="6176644" h="99059">
                  <a:moveTo>
                    <a:pt x="0" y="98806"/>
                  </a:moveTo>
                  <a:lnTo>
                    <a:pt x="97535" y="98806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5" name="object 135" descr=""/>
            <p:cNvSpPr/>
            <p:nvPr/>
          </p:nvSpPr>
          <p:spPr>
            <a:xfrm>
              <a:off x="9444227" y="7042403"/>
              <a:ext cx="6227445" cy="97155"/>
            </a:xfrm>
            <a:custGeom>
              <a:avLst/>
              <a:gdLst/>
              <a:ahLst/>
              <a:cxnLst/>
              <a:rect l="l" t="t" r="r" b="b"/>
              <a:pathLst>
                <a:path w="6227444" h="97154">
                  <a:moveTo>
                    <a:pt x="285115" y="0"/>
                  </a:moveTo>
                  <a:lnTo>
                    <a:pt x="6227064" y="0"/>
                  </a:lnTo>
                </a:path>
                <a:path w="6227444" h="97154">
                  <a:moveTo>
                    <a:pt x="0" y="97155"/>
                  </a:moveTo>
                  <a:lnTo>
                    <a:pt x="6129528" y="97155"/>
                  </a:lnTo>
                </a:path>
              </a:pathLst>
            </a:custGeom>
            <a:ln w="12952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6" name="object 136" descr=""/>
            <p:cNvSpPr/>
            <p:nvPr/>
          </p:nvSpPr>
          <p:spPr>
            <a:xfrm>
              <a:off x="9535667" y="7139940"/>
              <a:ext cx="6176645" cy="97790"/>
            </a:xfrm>
            <a:custGeom>
              <a:avLst/>
              <a:gdLst/>
              <a:ahLst/>
              <a:cxnLst/>
              <a:rect l="l" t="t" r="r" b="b"/>
              <a:pathLst>
                <a:path w="6176644" h="97790">
                  <a:moveTo>
                    <a:pt x="6136639" y="0"/>
                  </a:moveTo>
                  <a:lnTo>
                    <a:pt x="6176264" y="0"/>
                  </a:lnTo>
                </a:path>
                <a:path w="6176644" h="97790">
                  <a:moveTo>
                    <a:pt x="0" y="97281"/>
                  </a:moveTo>
                  <a:lnTo>
                    <a:pt x="97535" y="97281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7" name="object 137" descr=""/>
            <p:cNvSpPr/>
            <p:nvPr/>
          </p:nvSpPr>
          <p:spPr>
            <a:xfrm>
              <a:off x="9445751" y="7237476"/>
              <a:ext cx="6227445" cy="97790"/>
            </a:xfrm>
            <a:custGeom>
              <a:avLst/>
              <a:gdLst/>
              <a:ahLst/>
              <a:cxnLst/>
              <a:rect l="l" t="t" r="r" b="b"/>
              <a:pathLst>
                <a:path w="6227444" h="97790">
                  <a:moveTo>
                    <a:pt x="284479" y="0"/>
                  </a:moveTo>
                  <a:lnTo>
                    <a:pt x="6226936" y="0"/>
                  </a:lnTo>
                </a:path>
                <a:path w="6227444" h="97790">
                  <a:moveTo>
                    <a:pt x="0" y="97281"/>
                  </a:moveTo>
                  <a:lnTo>
                    <a:pt x="6129401" y="97281"/>
                  </a:lnTo>
                </a:path>
              </a:pathLst>
            </a:custGeom>
            <a:ln w="12952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8" name="object 138" descr=""/>
            <p:cNvSpPr/>
            <p:nvPr/>
          </p:nvSpPr>
          <p:spPr>
            <a:xfrm>
              <a:off x="9535667" y="7335011"/>
              <a:ext cx="6176645" cy="97790"/>
            </a:xfrm>
            <a:custGeom>
              <a:avLst/>
              <a:gdLst/>
              <a:ahLst/>
              <a:cxnLst/>
              <a:rect l="l" t="t" r="r" b="b"/>
              <a:pathLst>
                <a:path w="6176644" h="97790">
                  <a:moveTo>
                    <a:pt x="6136639" y="0"/>
                  </a:moveTo>
                  <a:lnTo>
                    <a:pt x="6176264" y="0"/>
                  </a:lnTo>
                </a:path>
                <a:path w="6176644" h="97790">
                  <a:moveTo>
                    <a:pt x="0" y="97282"/>
                  </a:moveTo>
                  <a:lnTo>
                    <a:pt x="97535" y="97282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9" name="object 139" descr=""/>
            <p:cNvSpPr/>
            <p:nvPr/>
          </p:nvSpPr>
          <p:spPr>
            <a:xfrm>
              <a:off x="9445751" y="7432547"/>
              <a:ext cx="6227445" cy="97790"/>
            </a:xfrm>
            <a:custGeom>
              <a:avLst/>
              <a:gdLst/>
              <a:ahLst/>
              <a:cxnLst/>
              <a:rect l="l" t="t" r="r" b="b"/>
              <a:pathLst>
                <a:path w="6227444" h="97790">
                  <a:moveTo>
                    <a:pt x="284479" y="0"/>
                  </a:moveTo>
                  <a:lnTo>
                    <a:pt x="6226936" y="0"/>
                  </a:lnTo>
                </a:path>
                <a:path w="6227444" h="97790">
                  <a:moveTo>
                    <a:pt x="0" y="97281"/>
                  </a:moveTo>
                  <a:lnTo>
                    <a:pt x="6129401" y="97281"/>
                  </a:lnTo>
                </a:path>
              </a:pathLst>
            </a:custGeom>
            <a:ln w="12952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0" name="object 140" descr=""/>
            <p:cNvSpPr/>
            <p:nvPr/>
          </p:nvSpPr>
          <p:spPr>
            <a:xfrm>
              <a:off x="9535667" y="7530084"/>
              <a:ext cx="6176645" cy="97790"/>
            </a:xfrm>
            <a:custGeom>
              <a:avLst/>
              <a:gdLst/>
              <a:ahLst/>
              <a:cxnLst/>
              <a:rect l="l" t="t" r="r" b="b"/>
              <a:pathLst>
                <a:path w="6176644" h="97790">
                  <a:moveTo>
                    <a:pt x="6136639" y="0"/>
                  </a:moveTo>
                  <a:lnTo>
                    <a:pt x="6176264" y="0"/>
                  </a:lnTo>
                </a:path>
                <a:path w="6176644" h="97790">
                  <a:moveTo>
                    <a:pt x="0" y="97282"/>
                  </a:moveTo>
                  <a:lnTo>
                    <a:pt x="97535" y="97282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1" name="object 141" descr=""/>
            <p:cNvSpPr/>
            <p:nvPr/>
          </p:nvSpPr>
          <p:spPr>
            <a:xfrm>
              <a:off x="9445751" y="7627620"/>
              <a:ext cx="6226810" cy="97790"/>
            </a:xfrm>
            <a:custGeom>
              <a:avLst/>
              <a:gdLst/>
              <a:ahLst/>
              <a:cxnLst/>
              <a:rect l="l" t="t" r="r" b="b"/>
              <a:pathLst>
                <a:path w="6226809" h="97790">
                  <a:moveTo>
                    <a:pt x="283718" y="0"/>
                  </a:moveTo>
                  <a:lnTo>
                    <a:pt x="6226809" y="0"/>
                  </a:lnTo>
                </a:path>
                <a:path w="6226809" h="97790">
                  <a:moveTo>
                    <a:pt x="0" y="97281"/>
                  </a:moveTo>
                  <a:lnTo>
                    <a:pt x="6129274" y="97281"/>
                  </a:lnTo>
                </a:path>
              </a:pathLst>
            </a:custGeom>
            <a:ln w="12952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2" name="object 142" descr=""/>
            <p:cNvSpPr/>
            <p:nvPr/>
          </p:nvSpPr>
          <p:spPr>
            <a:xfrm>
              <a:off x="9535667" y="7725155"/>
              <a:ext cx="6176645" cy="97790"/>
            </a:xfrm>
            <a:custGeom>
              <a:avLst/>
              <a:gdLst/>
              <a:ahLst/>
              <a:cxnLst/>
              <a:rect l="l" t="t" r="r" b="b"/>
              <a:pathLst>
                <a:path w="6176644" h="97790">
                  <a:moveTo>
                    <a:pt x="6136639" y="0"/>
                  </a:moveTo>
                  <a:lnTo>
                    <a:pt x="6176264" y="0"/>
                  </a:lnTo>
                </a:path>
                <a:path w="6176644" h="97790">
                  <a:moveTo>
                    <a:pt x="0" y="97282"/>
                  </a:moveTo>
                  <a:lnTo>
                    <a:pt x="97535" y="97282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3" name="object 143" descr=""/>
            <p:cNvSpPr/>
            <p:nvPr/>
          </p:nvSpPr>
          <p:spPr>
            <a:xfrm>
              <a:off x="9445751" y="7822691"/>
              <a:ext cx="6226810" cy="97790"/>
            </a:xfrm>
            <a:custGeom>
              <a:avLst/>
              <a:gdLst/>
              <a:ahLst/>
              <a:cxnLst/>
              <a:rect l="l" t="t" r="r" b="b"/>
              <a:pathLst>
                <a:path w="6226809" h="97790">
                  <a:moveTo>
                    <a:pt x="283718" y="0"/>
                  </a:moveTo>
                  <a:lnTo>
                    <a:pt x="6226809" y="0"/>
                  </a:lnTo>
                </a:path>
                <a:path w="6226809" h="97790">
                  <a:moveTo>
                    <a:pt x="0" y="97281"/>
                  </a:moveTo>
                  <a:lnTo>
                    <a:pt x="6129274" y="97281"/>
                  </a:lnTo>
                </a:path>
              </a:pathLst>
            </a:custGeom>
            <a:ln w="12952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4" name="object 144" descr=""/>
            <p:cNvSpPr/>
            <p:nvPr/>
          </p:nvSpPr>
          <p:spPr>
            <a:xfrm>
              <a:off x="9444227" y="6519672"/>
              <a:ext cx="6266815" cy="1400175"/>
            </a:xfrm>
            <a:custGeom>
              <a:avLst/>
              <a:gdLst/>
              <a:ahLst/>
              <a:cxnLst/>
              <a:rect l="l" t="t" r="r" b="b"/>
              <a:pathLst>
                <a:path w="6266815" h="1400175">
                  <a:moveTo>
                    <a:pt x="6227064" y="1400047"/>
                  </a:moveTo>
                  <a:lnTo>
                    <a:pt x="6266687" y="1400047"/>
                  </a:lnTo>
                </a:path>
                <a:path w="6266815" h="1400175">
                  <a:moveTo>
                    <a:pt x="0" y="0"/>
                  </a:moveTo>
                  <a:lnTo>
                    <a:pt x="90931" y="0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5" name="object 145" descr=""/>
            <p:cNvSpPr/>
            <p:nvPr/>
          </p:nvSpPr>
          <p:spPr>
            <a:xfrm>
              <a:off x="9633203" y="6519672"/>
              <a:ext cx="5941695" cy="0"/>
            </a:xfrm>
            <a:custGeom>
              <a:avLst/>
              <a:gdLst/>
              <a:ahLst/>
              <a:cxnLst/>
              <a:rect l="l" t="t" r="r" b="b"/>
              <a:pathLst>
                <a:path w="5941694" h="0">
                  <a:moveTo>
                    <a:pt x="0" y="0"/>
                  </a:moveTo>
                  <a:lnTo>
                    <a:pt x="5941567" y="0"/>
                  </a:lnTo>
                </a:path>
              </a:pathLst>
            </a:custGeom>
            <a:ln w="12952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6" name="object 146" descr=""/>
            <p:cNvSpPr/>
            <p:nvPr/>
          </p:nvSpPr>
          <p:spPr>
            <a:xfrm>
              <a:off x="9535667" y="6519672"/>
              <a:ext cx="6176645" cy="97790"/>
            </a:xfrm>
            <a:custGeom>
              <a:avLst/>
              <a:gdLst/>
              <a:ahLst/>
              <a:cxnLst/>
              <a:rect l="l" t="t" r="r" b="b"/>
              <a:pathLst>
                <a:path w="6176644" h="97790">
                  <a:moveTo>
                    <a:pt x="6136639" y="0"/>
                  </a:moveTo>
                  <a:lnTo>
                    <a:pt x="6176264" y="0"/>
                  </a:lnTo>
                </a:path>
                <a:path w="6176644" h="97790">
                  <a:moveTo>
                    <a:pt x="0" y="97281"/>
                  </a:moveTo>
                  <a:lnTo>
                    <a:pt x="97535" y="97281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7" name="object 147" descr=""/>
            <p:cNvSpPr/>
            <p:nvPr/>
          </p:nvSpPr>
          <p:spPr>
            <a:xfrm>
              <a:off x="9444227" y="6615684"/>
              <a:ext cx="6228080" cy="99060"/>
            </a:xfrm>
            <a:custGeom>
              <a:avLst/>
              <a:gdLst/>
              <a:ahLst/>
              <a:cxnLst/>
              <a:rect l="l" t="t" r="r" b="b"/>
              <a:pathLst>
                <a:path w="6228080" h="99059">
                  <a:moveTo>
                    <a:pt x="285876" y="0"/>
                  </a:moveTo>
                  <a:lnTo>
                    <a:pt x="6228080" y="0"/>
                  </a:lnTo>
                </a:path>
                <a:path w="6228080" h="99059">
                  <a:moveTo>
                    <a:pt x="0" y="98805"/>
                  </a:moveTo>
                  <a:lnTo>
                    <a:pt x="6130543" y="98805"/>
                  </a:lnTo>
                </a:path>
              </a:pathLst>
            </a:custGeom>
            <a:ln w="12952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8" name="object 148" descr=""/>
            <p:cNvSpPr/>
            <p:nvPr/>
          </p:nvSpPr>
          <p:spPr>
            <a:xfrm>
              <a:off x="9535667" y="6713220"/>
              <a:ext cx="6176645" cy="99060"/>
            </a:xfrm>
            <a:custGeom>
              <a:avLst/>
              <a:gdLst/>
              <a:ahLst/>
              <a:cxnLst/>
              <a:rect l="l" t="t" r="r" b="b"/>
              <a:pathLst>
                <a:path w="6176644" h="99059">
                  <a:moveTo>
                    <a:pt x="6136639" y="0"/>
                  </a:moveTo>
                  <a:lnTo>
                    <a:pt x="6176264" y="0"/>
                  </a:lnTo>
                </a:path>
                <a:path w="6176644" h="99059">
                  <a:moveTo>
                    <a:pt x="0" y="98805"/>
                  </a:moveTo>
                  <a:lnTo>
                    <a:pt x="97535" y="98805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9" name="object 149" descr=""/>
            <p:cNvSpPr/>
            <p:nvPr/>
          </p:nvSpPr>
          <p:spPr>
            <a:xfrm>
              <a:off x="9444227" y="6810755"/>
              <a:ext cx="6227445" cy="99060"/>
            </a:xfrm>
            <a:custGeom>
              <a:avLst/>
              <a:gdLst/>
              <a:ahLst/>
              <a:cxnLst/>
              <a:rect l="l" t="t" r="r" b="b"/>
              <a:pathLst>
                <a:path w="6227444" h="99059">
                  <a:moveTo>
                    <a:pt x="285115" y="0"/>
                  </a:moveTo>
                  <a:lnTo>
                    <a:pt x="6227064" y="0"/>
                  </a:lnTo>
                </a:path>
                <a:path w="6227444" h="99059">
                  <a:moveTo>
                    <a:pt x="0" y="98806"/>
                  </a:moveTo>
                  <a:lnTo>
                    <a:pt x="6129528" y="98806"/>
                  </a:lnTo>
                </a:path>
              </a:pathLst>
            </a:custGeom>
            <a:ln w="12952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0" name="object 150" descr=""/>
            <p:cNvSpPr/>
            <p:nvPr/>
          </p:nvSpPr>
          <p:spPr>
            <a:xfrm>
              <a:off x="9535667" y="6908291"/>
              <a:ext cx="6176645" cy="99060"/>
            </a:xfrm>
            <a:custGeom>
              <a:avLst/>
              <a:gdLst/>
              <a:ahLst/>
              <a:cxnLst/>
              <a:rect l="l" t="t" r="r" b="b"/>
              <a:pathLst>
                <a:path w="6176644" h="99059">
                  <a:moveTo>
                    <a:pt x="6136639" y="0"/>
                  </a:moveTo>
                  <a:lnTo>
                    <a:pt x="6176264" y="0"/>
                  </a:lnTo>
                </a:path>
                <a:path w="6176644" h="99059">
                  <a:moveTo>
                    <a:pt x="0" y="98805"/>
                  </a:moveTo>
                  <a:lnTo>
                    <a:pt x="97535" y="98805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1" name="object 151" descr=""/>
            <p:cNvSpPr/>
            <p:nvPr/>
          </p:nvSpPr>
          <p:spPr>
            <a:xfrm>
              <a:off x="9444227" y="7005828"/>
              <a:ext cx="6227445" cy="99060"/>
            </a:xfrm>
            <a:custGeom>
              <a:avLst/>
              <a:gdLst/>
              <a:ahLst/>
              <a:cxnLst/>
              <a:rect l="l" t="t" r="r" b="b"/>
              <a:pathLst>
                <a:path w="6227444" h="99059">
                  <a:moveTo>
                    <a:pt x="285115" y="0"/>
                  </a:moveTo>
                  <a:lnTo>
                    <a:pt x="6227064" y="0"/>
                  </a:lnTo>
                </a:path>
                <a:path w="6227444" h="99059">
                  <a:moveTo>
                    <a:pt x="0" y="98806"/>
                  </a:moveTo>
                  <a:lnTo>
                    <a:pt x="6129528" y="98806"/>
                  </a:lnTo>
                </a:path>
              </a:pathLst>
            </a:custGeom>
            <a:ln w="12952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2" name="object 152" descr=""/>
            <p:cNvSpPr/>
            <p:nvPr/>
          </p:nvSpPr>
          <p:spPr>
            <a:xfrm>
              <a:off x="9535667" y="7103364"/>
              <a:ext cx="6176645" cy="97155"/>
            </a:xfrm>
            <a:custGeom>
              <a:avLst/>
              <a:gdLst/>
              <a:ahLst/>
              <a:cxnLst/>
              <a:rect l="l" t="t" r="r" b="b"/>
              <a:pathLst>
                <a:path w="6176644" h="97154">
                  <a:moveTo>
                    <a:pt x="6136639" y="0"/>
                  </a:moveTo>
                  <a:lnTo>
                    <a:pt x="6176264" y="0"/>
                  </a:lnTo>
                </a:path>
                <a:path w="6176644" h="97154">
                  <a:moveTo>
                    <a:pt x="0" y="97155"/>
                  </a:moveTo>
                  <a:lnTo>
                    <a:pt x="97535" y="97155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3" name="object 153" descr=""/>
            <p:cNvSpPr/>
            <p:nvPr/>
          </p:nvSpPr>
          <p:spPr>
            <a:xfrm>
              <a:off x="9445751" y="7200900"/>
              <a:ext cx="6227445" cy="97790"/>
            </a:xfrm>
            <a:custGeom>
              <a:avLst/>
              <a:gdLst/>
              <a:ahLst/>
              <a:cxnLst/>
              <a:rect l="l" t="t" r="r" b="b"/>
              <a:pathLst>
                <a:path w="6227444" h="97790">
                  <a:moveTo>
                    <a:pt x="284479" y="0"/>
                  </a:moveTo>
                  <a:lnTo>
                    <a:pt x="6226936" y="0"/>
                  </a:lnTo>
                </a:path>
                <a:path w="6227444" h="97790">
                  <a:moveTo>
                    <a:pt x="0" y="97281"/>
                  </a:moveTo>
                  <a:lnTo>
                    <a:pt x="6129401" y="97281"/>
                  </a:lnTo>
                </a:path>
              </a:pathLst>
            </a:custGeom>
            <a:ln w="12952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4" name="object 154" descr=""/>
            <p:cNvSpPr/>
            <p:nvPr/>
          </p:nvSpPr>
          <p:spPr>
            <a:xfrm>
              <a:off x="9535667" y="7298435"/>
              <a:ext cx="6176645" cy="97790"/>
            </a:xfrm>
            <a:custGeom>
              <a:avLst/>
              <a:gdLst/>
              <a:ahLst/>
              <a:cxnLst/>
              <a:rect l="l" t="t" r="r" b="b"/>
              <a:pathLst>
                <a:path w="6176644" h="97790">
                  <a:moveTo>
                    <a:pt x="6136639" y="0"/>
                  </a:moveTo>
                  <a:lnTo>
                    <a:pt x="6176264" y="0"/>
                  </a:lnTo>
                </a:path>
                <a:path w="6176644" h="97790">
                  <a:moveTo>
                    <a:pt x="0" y="97281"/>
                  </a:moveTo>
                  <a:lnTo>
                    <a:pt x="97535" y="97281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5" name="object 155" descr=""/>
            <p:cNvSpPr/>
            <p:nvPr/>
          </p:nvSpPr>
          <p:spPr>
            <a:xfrm>
              <a:off x="9445751" y="7395972"/>
              <a:ext cx="6227445" cy="97790"/>
            </a:xfrm>
            <a:custGeom>
              <a:avLst/>
              <a:gdLst/>
              <a:ahLst/>
              <a:cxnLst/>
              <a:rect l="l" t="t" r="r" b="b"/>
              <a:pathLst>
                <a:path w="6227444" h="97790">
                  <a:moveTo>
                    <a:pt x="284479" y="0"/>
                  </a:moveTo>
                  <a:lnTo>
                    <a:pt x="6226936" y="0"/>
                  </a:lnTo>
                </a:path>
                <a:path w="6227444" h="97790">
                  <a:moveTo>
                    <a:pt x="0" y="97281"/>
                  </a:moveTo>
                  <a:lnTo>
                    <a:pt x="6129401" y="97281"/>
                  </a:lnTo>
                </a:path>
              </a:pathLst>
            </a:custGeom>
            <a:ln w="12952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6" name="object 156" descr=""/>
            <p:cNvSpPr/>
            <p:nvPr/>
          </p:nvSpPr>
          <p:spPr>
            <a:xfrm>
              <a:off x="9535667" y="7493508"/>
              <a:ext cx="6176645" cy="97790"/>
            </a:xfrm>
            <a:custGeom>
              <a:avLst/>
              <a:gdLst/>
              <a:ahLst/>
              <a:cxnLst/>
              <a:rect l="l" t="t" r="r" b="b"/>
              <a:pathLst>
                <a:path w="6176644" h="97790">
                  <a:moveTo>
                    <a:pt x="6136639" y="0"/>
                  </a:moveTo>
                  <a:lnTo>
                    <a:pt x="6176264" y="0"/>
                  </a:lnTo>
                </a:path>
                <a:path w="6176644" h="97790">
                  <a:moveTo>
                    <a:pt x="0" y="97282"/>
                  </a:moveTo>
                  <a:lnTo>
                    <a:pt x="97535" y="97282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7" name="object 157" descr=""/>
            <p:cNvSpPr/>
            <p:nvPr/>
          </p:nvSpPr>
          <p:spPr>
            <a:xfrm>
              <a:off x="9445751" y="7591044"/>
              <a:ext cx="6226810" cy="97790"/>
            </a:xfrm>
            <a:custGeom>
              <a:avLst/>
              <a:gdLst/>
              <a:ahLst/>
              <a:cxnLst/>
              <a:rect l="l" t="t" r="r" b="b"/>
              <a:pathLst>
                <a:path w="6226809" h="97790">
                  <a:moveTo>
                    <a:pt x="283718" y="0"/>
                  </a:moveTo>
                  <a:lnTo>
                    <a:pt x="6226809" y="0"/>
                  </a:lnTo>
                </a:path>
                <a:path w="6226809" h="97790">
                  <a:moveTo>
                    <a:pt x="0" y="97281"/>
                  </a:moveTo>
                  <a:lnTo>
                    <a:pt x="6129274" y="97281"/>
                  </a:lnTo>
                </a:path>
              </a:pathLst>
            </a:custGeom>
            <a:ln w="12952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8" name="object 158" descr=""/>
            <p:cNvSpPr/>
            <p:nvPr/>
          </p:nvSpPr>
          <p:spPr>
            <a:xfrm>
              <a:off x="9535667" y="7688579"/>
              <a:ext cx="6176645" cy="97790"/>
            </a:xfrm>
            <a:custGeom>
              <a:avLst/>
              <a:gdLst/>
              <a:ahLst/>
              <a:cxnLst/>
              <a:rect l="l" t="t" r="r" b="b"/>
              <a:pathLst>
                <a:path w="6176644" h="97790">
                  <a:moveTo>
                    <a:pt x="6136639" y="0"/>
                  </a:moveTo>
                  <a:lnTo>
                    <a:pt x="6176264" y="0"/>
                  </a:lnTo>
                </a:path>
                <a:path w="6176644" h="97790">
                  <a:moveTo>
                    <a:pt x="0" y="97282"/>
                  </a:moveTo>
                  <a:lnTo>
                    <a:pt x="97535" y="97282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9" name="object 159" descr=""/>
            <p:cNvSpPr/>
            <p:nvPr/>
          </p:nvSpPr>
          <p:spPr>
            <a:xfrm>
              <a:off x="9445751" y="7786116"/>
              <a:ext cx="6226810" cy="97790"/>
            </a:xfrm>
            <a:custGeom>
              <a:avLst/>
              <a:gdLst/>
              <a:ahLst/>
              <a:cxnLst/>
              <a:rect l="l" t="t" r="r" b="b"/>
              <a:pathLst>
                <a:path w="6226809" h="97790">
                  <a:moveTo>
                    <a:pt x="283718" y="0"/>
                  </a:moveTo>
                  <a:lnTo>
                    <a:pt x="6226809" y="0"/>
                  </a:lnTo>
                </a:path>
                <a:path w="6226809" h="97790">
                  <a:moveTo>
                    <a:pt x="0" y="97281"/>
                  </a:moveTo>
                  <a:lnTo>
                    <a:pt x="6129274" y="97281"/>
                  </a:lnTo>
                </a:path>
              </a:pathLst>
            </a:custGeom>
            <a:ln w="12952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0" name="object 160" descr=""/>
            <p:cNvSpPr/>
            <p:nvPr/>
          </p:nvSpPr>
          <p:spPr>
            <a:xfrm>
              <a:off x="9535667" y="7883652"/>
              <a:ext cx="6176645" cy="97790"/>
            </a:xfrm>
            <a:custGeom>
              <a:avLst/>
              <a:gdLst/>
              <a:ahLst/>
              <a:cxnLst/>
              <a:rect l="l" t="t" r="r" b="b"/>
              <a:pathLst>
                <a:path w="6176644" h="97790">
                  <a:moveTo>
                    <a:pt x="6136639" y="0"/>
                  </a:moveTo>
                  <a:lnTo>
                    <a:pt x="6176264" y="0"/>
                  </a:lnTo>
                </a:path>
                <a:path w="6176644" h="97790">
                  <a:moveTo>
                    <a:pt x="0" y="97281"/>
                  </a:moveTo>
                  <a:lnTo>
                    <a:pt x="97535" y="97281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1" name="object 161" descr=""/>
            <p:cNvSpPr/>
            <p:nvPr/>
          </p:nvSpPr>
          <p:spPr>
            <a:xfrm>
              <a:off x="9729215" y="7981188"/>
              <a:ext cx="5943600" cy="0"/>
            </a:xfrm>
            <a:custGeom>
              <a:avLst/>
              <a:gdLst/>
              <a:ahLst/>
              <a:cxnLst/>
              <a:rect l="l" t="t" r="r" b="b"/>
              <a:pathLst>
                <a:path w="5943600" h="0">
                  <a:moveTo>
                    <a:pt x="0" y="0"/>
                  </a:moveTo>
                  <a:lnTo>
                    <a:pt x="5943091" y="0"/>
                  </a:lnTo>
                </a:path>
              </a:pathLst>
            </a:custGeom>
            <a:ln w="12952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2" name="object 162" descr=""/>
            <p:cNvSpPr/>
            <p:nvPr/>
          </p:nvSpPr>
          <p:spPr>
            <a:xfrm>
              <a:off x="9450323" y="6426708"/>
              <a:ext cx="6233160" cy="1587500"/>
            </a:xfrm>
            <a:custGeom>
              <a:avLst/>
              <a:gdLst/>
              <a:ahLst/>
              <a:cxnLst/>
              <a:rect l="l" t="t" r="r" b="b"/>
              <a:pathLst>
                <a:path w="6233159" h="1587500">
                  <a:moveTo>
                    <a:pt x="0" y="1587499"/>
                  </a:moveTo>
                  <a:lnTo>
                    <a:pt x="0" y="1541398"/>
                  </a:lnTo>
                </a:path>
                <a:path w="6233159" h="1587500">
                  <a:moveTo>
                    <a:pt x="0" y="1443862"/>
                  </a:moveTo>
                  <a:lnTo>
                    <a:pt x="0" y="1346327"/>
                  </a:lnTo>
                </a:path>
                <a:path w="6233159" h="1587500">
                  <a:moveTo>
                    <a:pt x="0" y="1248917"/>
                  </a:moveTo>
                  <a:lnTo>
                    <a:pt x="0" y="1151381"/>
                  </a:lnTo>
                </a:path>
                <a:path w="6233159" h="1587500">
                  <a:moveTo>
                    <a:pt x="0" y="1054734"/>
                  </a:moveTo>
                  <a:lnTo>
                    <a:pt x="0" y="957198"/>
                  </a:lnTo>
                </a:path>
                <a:path w="6233159" h="1587500">
                  <a:moveTo>
                    <a:pt x="0" y="859662"/>
                  </a:moveTo>
                  <a:lnTo>
                    <a:pt x="0" y="762253"/>
                  </a:lnTo>
                </a:path>
                <a:path w="6233159" h="1587500">
                  <a:moveTo>
                    <a:pt x="0" y="664717"/>
                  </a:moveTo>
                  <a:lnTo>
                    <a:pt x="0" y="567308"/>
                  </a:lnTo>
                </a:path>
                <a:path w="6233159" h="1587500">
                  <a:moveTo>
                    <a:pt x="0" y="469772"/>
                  </a:moveTo>
                  <a:lnTo>
                    <a:pt x="0" y="372363"/>
                  </a:lnTo>
                </a:path>
                <a:path w="6233159" h="1587500">
                  <a:moveTo>
                    <a:pt x="0" y="274827"/>
                  </a:moveTo>
                  <a:lnTo>
                    <a:pt x="0" y="178053"/>
                  </a:lnTo>
                </a:path>
                <a:path w="6233159" h="1587500">
                  <a:moveTo>
                    <a:pt x="0" y="80644"/>
                  </a:moveTo>
                  <a:lnTo>
                    <a:pt x="0" y="4444"/>
                  </a:lnTo>
                </a:path>
                <a:path w="6233159" h="1587500">
                  <a:moveTo>
                    <a:pt x="97535" y="1541398"/>
                  </a:moveTo>
                  <a:lnTo>
                    <a:pt x="97535" y="1443862"/>
                  </a:lnTo>
                </a:path>
                <a:path w="6233159" h="1587500">
                  <a:moveTo>
                    <a:pt x="97535" y="1346327"/>
                  </a:moveTo>
                  <a:lnTo>
                    <a:pt x="97535" y="1248917"/>
                  </a:lnTo>
                </a:path>
                <a:path w="6233159" h="1587500">
                  <a:moveTo>
                    <a:pt x="97535" y="1151381"/>
                  </a:moveTo>
                  <a:lnTo>
                    <a:pt x="97535" y="1054734"/>
                  </a:lnTo>
                </a:path>
                <a:path w="6233159" h="1587500">
                  <a:moveTo>
                    <a:pt x="97535" y="957198"/>
                  </a:moveTo>
                  <a:lnTo>
                    <a:pt x="97535" y="859662"/>
                  </a:lnTo>
                </a:path>
                <a:path w="6233159" h="1587500">
                  <a:moveTo>
                    <a:pt x="97535" y="762253"/>
                  </a:moveTo>
                  <a:lnTo>
                    <a:pt x="97535" y="664717"/>
                  </a:lnTo>
                </a:path>
                <a:path w="6233159" h="1587500">
                  <a:moveTo>
                    <a:pt x="97535" y="567308"/>
                  </a:moveTo>
                  <a:lnTo>
                    <a:pt x="97535" y="469772"/>
                  </a:lnTo>
                </a:path>
                <a:path w="6233159" h="1587500">
                  <a:moveTo>
                    <a:pt x="97535" y="372363"/>
                  </a:moveTo>
                  <a:lnTo>
                    <a:pt x="97535" y="274827"/>
                  </a:lnTo>
                </a:path>
                <a:path w="6233159" h="1587500">
                  <a:moveTo>
                    <a:pt x="97535" y="178053"/>
                  </a:moveTo>
                  <a:lnTo>
                    <a:pt x="97535" y="80644"/>
                  </a:lnTo>
                </a:path>
                <a:path w="6233159" h="1587500">
                  <a:moveTo>
                    <a:pt x="194945" y="1587499"/>
                  </a:moveTo>
                  <a:lnTo>
                    <a:pt x="194945" y="1541398"/>
                  </a:lnTo>
                </a:path>
                <a:path w="6233159" h="1587500">
                  <a:moveTo>
                    <a:pt x="194945" y="1443862"/>
                  </a:moveTo>
                  <a:lnTo>
                    <a:pt x="194945" y="1346327"/>
                  </a:lnTo>
                </a:path>
                <a:path w="6233159" h="1587500">
                  <a:moveTo>
                    <a:pt x="194945" y="1248917"/>
                  </a:moveTo>
                  <a:lnTo>
                    <a:pt x="194945" y="1151381"/>
                  </a:lnTo>
                </a:path>
                <a:path w="6233159" h="1587500">
                  <a:moveTo>
                    <a:pt x="194945" y="1054734"/>
                  </a:moveTo>
                  <a:lnTo>
                    <a:pt x="194945" y="957198"/>
                  </a:lnTo>
                </a:path>
                <a:path w="6233159" h="1587500">
                  <a:moveTo>
                    <a:pt x="194945" y="859662"/>
                  </a:moveTo>
                  <a:lnTo>
                    <a:pt x="194945" y="762253"/>
                  </a:lnTo>
                </a:path>
                <a:path w="6233159" h="1587500">
                  <a:moveTo>
                    <a:pt x="194945" y="664717"/>
                  </a:moveTo>
                  <a:lnTo>
                    <a:pt x="194945" y="567308"/>
                  </a:lnTo>
                </a:path>
                <a:path w="6233159" h="1587500">
                  <a:moveTo>
                    <a:pt x="194945" y="469772"/>
                  </a:moveTo>
                  <a:lnTo>
                    <a:pt x="194945" y="372363"/>
                  </a:lnTo>
                </a:path>
                <a:path w="6233159" h="1587500">
                  <a:moveTo>
                    <a:pt x="194945" y="274827"/>
                  </a:moveTo>
                  <a:lnTo>
                    <a:pt x="194945" y="178053"/>
                  </a:lnTo>
                </a:path>
                <a:path w="6233159" h="1587500">
                  <a:moveTo>
                    <a:pt x="194945" y="80644"/>
                  </a:moveTo>
                  <a:lnTo>
                    <a:pt x="194945" y="4444"/>
                  </a:lnTo>
                </a:path>
                <a:path w="6233159" h="1587500">
                  <a:moveTo>
                    <a:pt x="291719" y="1541398"/>
                  </a:moveTo>
                  <a:lnTo>
                    <a:pt x="291719" y="1443862"/>
                  </a:lnTo>
                </a:path>
                <a:path w="6233159" h="1587500">
                  <a:moveTo>
                    <a:pt x="291719" y="1346327"/>
                  </a:moveTo>
                  <a:lnTo>
                    <a:pt x="291719" y="1248917"/>
                  </a:lnTo>
                </a:path>
                <a:path w="6233159" h="1587500">
                  <a:moveTo>
                    <a:pt x="291719" y="1151381"/>
                  </a:moveTo>
                  <a:lnTo>
                    <a:pt x="291719" y="1054734"/>
                  </a:lnTo>
                </a:path>
                <a:path w="6233159" h="1587500">
                  <a:moveTo>
                    <a:pt x="291719" y="957198"/>
                  </a:moveTo>
                  <a:lnTo>
                    <a:pt x="291719" y="859662"/>
                  </a:lnTo>
                </a:path>
                <a:path w="6233159" h="1587500">
                  <a:moveTo>
                    <a:pt x="291719" y="762253"/>
                  </a:moveTo>
                  <a:lnTo>
                    <a:pt x="291719" y="664717"/>
                  </a:lnTo>
                </a:path>
                <a:path w="6233159" h="1587500">
                  <a:moveTo>
                    <a:pt x="291719" y="567308"/>
                  </a:moveTo>
                  <a:lnTo>
                    <a:pt x="291719" y="469772"/>
                  </a:lnTo>
                </a:path>
                <a:path w="6233159" h="1587500">
                  <a:moveTo>
                    <a:pt x="291719" y="372363"/>
                  </a:moveTo>
                  <a:lnTo>
                    <a:pt x="291719" y="274827"/>
                  </a:lnTo>
                </a:path>
                <a:path w="6233159" h="1587500">
                  <a:moveTo>
                    <a:pt x="291719" y="178053"/>
                  </a:moveTo>
                  <a:lnTo>
                    <a:pt x="291719" y="80644"/>
                  </a:lnTo>
                </a:path>
                <a:path w="6233159" h="1587500">
                  <a:moveTo>
                    <a:pt x="389254" y="1587499"/>
                  </a:moveTo>
                  <a:lnTo>
                    <a:pt x="389254" y="1541398"/>
                  </a:lnTo>
                </a:path>
                <a:path w="6233159" h="1587500">
                  <a:moveTo>
                    <a:pt x="389254" y="1443862"/>
                  </a:moveTo>
                  <a:lnTo>
                    <a:pt x="389254" y="1346327"/>
                  </a:lnTo>
                </a:path>
                <a:path w="6233159" h="1587500">
                  <a:moveTo>
                    <a:pt x="389254" y="1248917"/>
                  </a:moveTo>
                  <a:lnTo>
                    <a:pt x="389254" y="1151381"/>
                  </a:lnTo>
                </a:path>
                <a:path w="6233159" h="1587500">
                  <a:moveTo>
                    <a:pt x="389254" y="1054734"/>
                  </a:moveTo>
                  <a:lnTo>
                    <a:pt x="389254" y="957198"/>
                  </a:lnTo>
                </a:path>
                <a:path w="6233159" h="1587500">
                  <a:moveTo>
                    <a:pt x="389254" y="859662"/>
                  </a:moveTo>
                  <a:lnTo>
                    <a:pt x="389254" y="762253"/>
                  </a:lnTo>
                </a:path>
                <a:path w="6233159" h="1587500">
                  <a:moveTo>
                    <a:pt x="389254" y="664717"/>
                  </a:moveTo>
                  <a:lnTo>
                    <a:pt x="389254" y="567308"/>
                  </a:lnTo>
                </a:path>
                <a:path w="6233159" h="1587500">
                  <a:moveTo>
                    <a:pt x="389254" y="469772"/>
                  </a:moveTo>
                  <a:lnTo>
                    <a:pt x="389254" y="372363"/>
                  </a:lnTo>
                </a:path>
                <a:path w="6233159" h="1587500">
                  <a:moveTo>
                    <a:pt x="389254" y="274827"/>
                  </a:moveTo>
                  <a:lnTo>
                    <a:pt x="389254" y="178053"/>
                  </a:lnTo>
                </a:path>
                <a:path w="6233159" h="1587500">
                  <a:moveTo>
                    <a:pt x="389254" y="80644"/>
                  </a:moveTo>
                  <a:lnTo>
                    <a:pt x="389254" y="4444"/>
                  </a:lnTo>
                </a:path>
                <a:path w="6233159" h="1587500">
                  <a:moveTo>
                    <a:pt x="486664" y="1541398"/>
                  </a:moveTo>
                  <a:lnTo>
                    <a:pt x="486664" y="1443862"/>
                  </a:lnTo>
                </a:path>
                <a:path w="6233159" h="1587500">
                  <a:moveTo>
                    <a:pt x="486664" y="1346327"/>
                  </a:moveTo>
                  <a:lnTo>
                    <a:pt x="486664" y="1248917"/>
                  </a:lnTo>
                </a:path>
                <a:path w="6233159" h="1587500">
                  <a:moveTo>
                    <a:pt x="486664" y="1151381"/>
                  </a:moveTo>
                  <a:lnTo>
                    <a:pt x="486664" y="1054734"/>
                  </a:lnTo>
                </a:path>
                <a:path w="6233159" h="1587500">
                  <a:moveTo>
                    <a:pt x="486664" y="957198"/>
                  </a:moveTo>
                  <a:lnTo>
                    <a:pt x="486664" y="859662"/>
                  </a:lnTo>
                </a:path>
                <a:path w="6233159" h="1587500">
                  <a:moveTo>
                    <a:pt x="486664" y="762253"/>
                  </a:moveTo>
                  <a:lnTo>
                    <a:pt x="486664" y="664717"/>
                  </a:lnTo>
                </a:path>
                <a:path w="6233159" h="1587500">
                  <a:moveTo>
                    <a:pt x="486664" y="567308"/>
                  </a:moveTo>
                  <a:lnTo>
                    <a:pt x="486664" y="469772"/>
                  </a:lnTo>
                </a:path>
                <a:path w="6233159" h="1587500">
                  <a:moveTo>
                    <a:pt x="486664" y="372363"/>
                  </a:moveTo>
                  <a:lnTo>
                    <a:pt x="486664" y="274827"/>
                  </a:lnTo>
                </a:path>
                <a:path w="6233159" h="1587500">
                  <a:moveTo>
                    <a:pt x="486664" y="178053"/>
                  </a:moveTo>
                  <a:lnTo>
                    <a:pt x="486664" y="80644"/>
                  </a:lnTo>
                </a:path>
                <a:path w="6233159" h="1587500">
                  <a:moveTo>
                    <a:pt x="584200" y="1587499"/>
                  </a:moveTo>
                  <a:lnTo>
                    <a:pt x="584200" y="1541398"/>
                  </a:lnTo>
                </a:path>
                <a:path w="6233159" h="1587500">
                  <a:moveTo>
                    <a:pt x="584200" y="1443862"/>
                  </a:moveTo>
                  <a:lnTo>
                    <a:pt x="584200" y="1346327"/>
                  </a:lnTo>
                </a:path>
                <a:path w="6233159" h="1587500">
                  <a:moveTo>
                    <a:pt x="584200" y="1248917"/>
                  </a:moveTo>
                  <a:lnTo>
                    <a:pt x="584200" y="1151381"/>
                  </a:lnTo>
                </a:path>
                <a:path w="6233159" h="1587500">
                  <a:moveTo>
                    <a:pt x="584200" y="1054734"/>
                  </a:moveTo>
                  <a:lnTo>
                    <a:pt x="584200" y="957198"/>
                  </a:lnTo>
                </a:path>
                <a:path w="6233159" h="1587500">
                  <a:moveTo>
                    <a:pt x="584200" y="859662"/>
                  </a:moveTo>
                  <a:lnTo>
                    <a:pt x="584200" y="762253"/>
                  </a:lnTo>
                </a:path>
                <a:path w="6233159" h="1587500">
                  <a:moveTo>
                    <a:pt x="584200" y="664717"/>
                  </a:moveTo>
                  <a:lnTo>
                    <a:pt x="584200" y="567308"/>
                  </a:lnTo>
                </a:path>
                <a:path w="6233159" h="1587500">
                  <a:moveTo>
                    <a:pt x="584200" y="469772"/>
                  </a:moveTo>
                  <a:lnTo>
                    <a:pt x="584200" y="372363"/>
                  </a:lnTo>
                </a:path>
                <a:path w="6233159" h="1587500">
                  <a:moveTo>
                    <a:pt x="584200" y="274827"/>
                  </a:moveTo>
                  <a:lnTo>
                    <a:pt x="584200" y="178053"/>
                  </a:lnTo>
                </a:path>
                <a:path w="6233159" h="1587500">
                  <a:moveTo>
                    <a:pt x="584200" y="80644"/>
                  </a:moveTo>
                  <a:lnTo>
                    <a:pt x="584200" y="4444"/>
                  </a:lnTo>
                </a:path>
                <a:path w="6233159" h="1587500">
                  <a:moveTo>
                    <a:pt x="681608" y="1541398"/>
                  </a:moveTo>
                  <a:lnTo>
                    <a:pt x="681608" y="1443862"/>
                  </a:lnTo>
                </a:path>
                <a:path w="6233159" h="1587500">
                  <a:moveTo>
                    <a:pt x="681608" y="1346327"/>
                  </a:moveTo>
                  <a:lnTo>
                    <a:pt x="681608" y="1248917"/>
                  </a:lnTo>
                </a:path>
                <a:path w="6233159" h="1587500">
                  <a:moveTo>
                    <a:pt x="681608" y="1151381"/>
                  </a:moveTo>
                  <a:lnTo>
                    <a:pt x="681608" y="1054734"/>
                  </a:lnTo>
                </a:path>
                <a:path w="6233159" h="1587500">
                  <a:moveTo>
                    <a:pt x="681608" y="957198"/>
                  </a:moveTo>
                  <a:lnTo>
                    <a:pt x="681608" y="859662"/>
                  </a:lnTo>
                </a:path>
                <a:path w="6233159" h="1587500">
                  <a:moveTo>
                    <a:pt x="681608" y="762253"/>
                  </a:moveTo>
                  <a:lnTo>
                    <a:pt x="681608" y="664717"/>
                  </a:lnTo>
                </a:path>
                <a:path w="6233159" h="1587500">
                  <a:moveTo>
                    <a:pt x="681608" y="567308"/>
                  </a:moveTo>
                  <a:lnTo>
                    <a:pt x="681608" y="469772"/>
                  </a:lnTo>
                </a:path>
                <a:path w="6233159" h="1587500">
                  <a:moveTo>
                    <a:pt x="681608" y="372363"/>
                  </a:moveTo>
                  <a:lnTo>
                    <a:pt x="681608" y="274827"/>
                  </a:lnTo>
                </a:path>
                <a:path w="6233159" h="1587500">
                  <a:moveTo>
                    <a:pt x="681608" y="178053"/>
                  </a:moveTo>
                  <a:lnTo>
                    <a:pt x="681608" y="80644"/>
                  </a:lnTo>
                </a:path>
                <a:path w="6233159" h="1587500">
                  <a:moveTo>
                    <a:pt x="779145" y="1587499"/>
                  </a:moveTo>
                  <a:lnTo>
                    <a:pt x="779145" y="1541398"/>
                  </a:lnTo>
                </a:path>
                <a:path w="6233159" h="1587500">
                  <a:moveTo>
                    <a:pt x="779145" y="1443862"/>
                  </a:moveTo>
                  <a:lnTo>
                    <a:pt x="779145" y="1346327"/>
                  </a:lnTo>
                </a:path>
                <a:path w="6233159" h="1587500">
                  <a:moveTo>
                    <a:pt x="779145" y="1248917"/>
                  </a:moveTo>
                  <a:lnTo>
                    <a:pt x="779145" y="1151381"/>
                  </a:lnTo>
                </a:path>
                <a:path w="6233159" h="1587500">
                  <a:moveTo>
                    <a:pt x="779145" y="1054734"/>
                  </a:moveTo>
                  <a:lnTo>
                    <a:pt x="779145" y="957198"/>
                  </a:lnTo>
                </a:path>
                <a:path w="6233159" h="1587500">
                  <a:moveTo>
                    <a:pt x="779145" y="859662"/>
                  </a:moveTo>
                  <a:lnTo>
                    <a:pt x="779145" y="762253"/>
                  </a:lnTo>
                </a:path>
                <a:path w="6233159" h="1587500">
                  <a:moveTo>
                    <a:pt x="779145" y="664717"/>
                  </a:moveTo>
                  <a:lnTo>
                    <a:pt x="779145" y="567308"/>
                  </a:lnTo>
                </a:path>
                <a:path w="6233159" h="1587500">
                  <a:moveTo>
                    <a:pt x="779145" y="469772"/>
                  </a:moveTo>
                  <a:lnTo>
                    <a:pt x="779145" y="372363"/>
                  </a:lnTo>
                </a:path>
                <a:path w="6233159" h="1587500">
                  <a:moveTo>
                    <a:pt x="779145" y="274827"/>
                  </a:moveTo>
                  <a:lnTo>
                    <a:pt x="779145" y="178053"/>
                  </a:lnTo>
                </a:path>
                <a:path w="6233159" h="1587500">
                  <a:moveTo>
                    <a:pt x="779145" y="80644"/>
                  </a:moveTo>
                  <a:lnTo>
                    <a:pt x="779145" y="4444"/>
                  </a:lnTo>
                </a:path>
                <a:path w="6233159" h="1587500">
                  <a:moveTo>
                    <a:pt x="876553" y="1541398"/>
                  </a:moveTo>
                  <a:lnTo>
                    <a:pt x="876553" y="1443862"/>
                  </a:lnTo>
                </a:path>
                <a:path w="6233159" h="1587500">
                  <a:moveTo>
                    <a:pt x="876553" y="1346327"/>
                  </a:moveTo>
                  <a:lnTo>
                    <a:pt x="876553" y="1248917"/>
                  </a:lnTo>
                </a:path>
                <a:path w="6233159" h="1587500">
                  <a:moveTo>
                    <a:pt x="876553" y="1151381"/>
                  </a:moveTo>
                  <a:lnTo>
                    <a:pt x="876553" y="1054734"/>
                  </a:lnTo>
                </a:path>
                <a:path w="6233159" h="1587500">
                  <a:moveTo>
                    <a:pt x="876553" y="957198"/>
                  </a:moveTo>
                  <a:lnTo>
                    <a:pt x="876553" y="859662"/>
                  </a:lnTo>
                </a:path>
                <a:path w="6233159" h="1587500">
                  <a:moveTo>
                    <a:pt x="876553" y="762253"/>
                  </a:moveTo>
                  <a:lnTo>
                    <a:pt x="876553" y="664717"/>
                  </a:lnTo>
                </a:path>
                <a:path w="6233159" h="1587500">
                  <a:moveTo>
                    <a:pt x="876553" y="567308"/>
                  </a:moveTo>
                  <a:lnTo>
                    <a:pt x="876553" y="469772"/>
                  </a:lnTo>
                </a:path>
                <a:path w="6233159" h="1587500">
                  <a:moveTo>
                    <a:pt x="876553" y="372363"/>
                  </a:moveTo>
                  <a:lnTo>
                    <a:pt x="876553" y="274827"/>
                  </a:lnTo>
                </a:path>
                <a:path w="6233159" h="1587500">
                  <a:moveTo>
                    <a:pt x="876553" y="178053"/>
                  </a:moveTo>
                  <a:lnTo>
                    <a:pt x="876553" y="80644"/>
                  </a:lnTo>
                </a:path>
                <a:path w="6233159" h="1587500">
                  <a:moveTo>
                    <a:pt x="974090" y="1587499"/>
                  </a:moveTo>
                  <a:lnTo>
                    <a:pt x="974090" y="1541398"/>
                  </a:lnTo>
                </a:path>
                <a:path w="6233159" h="1587500">
                  <a:moveTo>
                    <a:pt x="974090" y="1443862"/>
                  </a:moveTo>
                  <a:lnTo>
                    <a:pt x="974090" y="1346327"/>
                  </a:lnTo>
                </a:path>
                <a:path w="6233159" h="1587500">
                  <a:moveTo>
                    <a:pt x="974090" y="1248917"/>
                  </a:moveTo>
                  <a:lnTo>
                    <a:pt x="974090" y="1151381"/>
                  </a:lnTo>
                </a:path>
                <a:path w="6233159" h="1587500">
                  <a:moveTo>
                    <a:pt x="974090" y="1054734"/>
                  </a:moveTo>
                  <a:lnTo>
                    <a:pt x="974090" y="957198"/>
                  </a:lnTo>
                </a:path>
                <a:path w="6233159" h="1587500">
                  <a:moveTo>
                    <a:pt x="974090" y="859662"/>
                  </a:moveTo>
                  <a:lnTo>
                    <a:pt x="974090" y="762253"/>
                  </a:lnTo>
                </a:path>
                <a:path w="6233159" h="1587500">
                  <a:moveTo>
                    <a:pt x="974090" y="664717"/>
                  </a:moveTo>
                  <a:lnTo>
                    <a:pt x="974090" y="567308"/>
                  </a:lnTo>
                </a:path>
                <a:path w="6233159" h="1587500">
                  <a:moveTo>
                    <a:pt x="974090" y="469772"/>
                  </a:moveTo>
                  <a:lnTo>
                    <a:pt x="974090" y="372363"/>
                  </a:lnTo>
                </a:path>
                <a:path w="6233159" h="1587500">
                  <a:moveTo>
                    <a:pt x="974090" y="274827"/>
                  </a:moveTo>
                  <a:lnTo>
                    <a:pt x="974090" y="178053"/>
                  </a:lnTo>
                </a:path>
                <a:path w="6233159" h="1587500">
                  <a:moveTo>
                    <a:pt x="974090" y="80644"/>
                  </a:moveTo>
                  <a:lnTo>
                    <a:pt x="974090" y="4444"/>
                  </a:lnTo>
                </a:path>
                <a:path w="6233159" h="1587500">
                  <a:moveTo>
                    <a:pt x="1070864" y="1541398"/>
                  </a:moveTo>
                  <a:lnTo>
                    <a:pt x="1070864" y="1443862"/>
                  </a:lnTo>
                </a:path>
                <a:path w="6233159" h="1587500">
                  <a:moveTo>
                    <a:pt x="1070864" y="1346327"/>
                  </a:moveTo>
                  <a:lnTo>
                    <a:pt x="1070864" y="1248917"/>
                  </a:lnTo>
                </a:path>
                <a:path w="6233159" h="1587500">
                  <a:moveTo>
                    <a:pt x="1070864" y="1151381"/>
                  </a:moveTo>
                  <a:lnTo>
                    <a:pt x="1070864" y="1054734"/>
                  </a:lnTo>
                </a:path>
                <a:path w="6233159" h="1587500">
                  <a:moveTo>
                    <a:pt x="1070864" y="957198"/>
                  </a:moveTo>
                  <a:lnTo>
                    <a:pt x="1070864" y="859662"/>
                  </a:lnTo>
                </a:path>
                <a:path w="6233159" h="1587500">
                  <a:moveTo>
                    <a:pt x="1070864" y="762253"/>
                  </a:moveTo>
                  <a:lnTo>
                    <a:pt x="1070864" y="664717"/>
                  </a:lnTo>
                </a:path>
                <a:path w="6233159" h="1587500">
                  <a:moveTo>
                    <a:pt x="1070864" y="567308"/>
                  </a:moveTo>
                  <a:lnTo>
                    <a:pt x="1070864" y="469772"/>
                  </a:lnTo>
                </a:path>
                <a:path w="6233159" h="1587500">
                  <a:moveTo>
                    <a:pt x="1070864" y="372363"/>
                  </a:moveTo>
                  <a:lnTo>
                    <a:pt x="1070864" y="274827"/>
                  </a:lnTo>
                </a:path>
                <a:path w="6233159" h="1587500">
                  <a:moveTo>
                    <a:pt x="1070864" y="178053"/>
                  </a:moveTo>
                  <a:lnTo>
                    <a:pt x="1070864" y="80644"/>
                  </a:lnTo>
                </a:path>
                <a:path w="6233159" h="1587500">
                  <a:moveTo>
                    <a:pt x="1168273" y="1587499"/>
                  </a:moveTo>
                  <a:lnTo>
                    <a:pt x="1168273" y="1541398"/>
                  </a:lnTo>
                </a:path>
                <a:path w="6233159" h="1587500">
                  <a:moveTo>
                    <a:pt x="1168273" y="1443862"/>
                  </a:moveTo>
                  <a:lnTo>
                    <a:pt x="1168273" y="1346327"/>
                  </a:lnTo>
                </a:path>
                <a:path w="6233159" h="1587500">
                  <a:moveTo>
                    <a:pt x="1168273" y="1248917"/>
                  </a:moveTo>
                  <a:lnTo>
                    <a:pt x="1168273" y="1151381"/>
                  </a:lnTo>
                </a:path>
                <a:path w="6233159" h="1587500">
                  <a:moveTo>
                    <a:pt x="1168273" y="1054734"/>
                  </a:moveTo>
                  <a:lnTo>
                    <a:pt x="1168273" y="957198"/>
                  </a:lnTo>
                </a:path>
                <a:path w="6233159" h="1587500">
                  <a:moveTo>
                    <a:pt x="1168273" y="859662"/>
                  </a:moveTo>
                  <a:lnTo>
                    <a:pt x="1168273" y="762253"/>
                  </a:lnTo>
                </a:path>
                <a:path w="6233159" h="1587500">
                  <a:moveTo>
                    <a:pt x="1168273" y="664717"/>
                  </a:moveTo>
                  <a:lnTo>
                    <a:pt x="1168273" y="567308"/>
                  </a:lnTo>
                </a:path>
                <a:path w="6233159" h="1587500">
                  <a:moveTo>
                    <a:pt x="1168273" y="469772"/>
                  </a:moveTo>
                  <a:lnTo>
                    <a:pt x="1168273" y="372363"/>
                  </a:lnTo>
                </a:path>
                <a:path w="6233159" h="1587500">
                  <a:moveTo>
                    <a:pt x="1168273" y="274827"/>
                  </a:moveTo>
                  <a:lnTo>
                    <a:pt x="1168273" y="178053"/>
                  </a:lnTo>
                </a:path>
                <a:path w="6233159" h="1587500">
                  <a:moveTo>
                    <a:pt x="1168273" y="80644"/>
                  </a:moveTo>
                  <a:lnTo>
                    <a:pt x="1168273" y="4444"/>
                  </a:lnTo>
                </a:path>
                <a:path w="6233159" h="1587500">
                  <a:moveTo>
                    <a:pt x="1265808" y="1541398"/>
                  </a:moveTo>
                  <a:lnTo>
                    <a:pt x="1265808" y="1443862"/>
                  </a:lnTo>
                </a:path>
                <a:path w="6233159" h="1587500">
                  <a:moveTo>
                    <a:pt x="1265808" y="1346327"/>
                  </a:moveTo>
                  <a:lnTo>
                    <a:pt x="1265808" y="1248917"/>
                  </a:lnTo>
                </a:path>
                <a:path w="6233159" h="1587500">
                  <a:moveTo>
                    <a:pt x="1265808" y="1151381"/>
                  </a:moveTo>
                  <a:lnTo>
                    <a:pt x="1265808" y="1054734"/>
                  </a:lnTo>
                </a:path>
                <a:path w="6233159" h="1587500">
                  <a:moveTo>
                    <a:pt x="1265808" y="957198"/>
                  </a:moveTo>
                  <a:lnTo>
                    <a:pt x="1265808" y="859662"/>
                  </a:lnTo>
                </a:path>
                <a:path w="6233159" h="1587500">
                  <a:moveTo>
                    <a:pt x="1265808" y="762253"/>
                  </a:moveTo>
                  <a:lnTo>
                    <a:pt x="1265808" y="664717"/>
                  </a:lnTo>
                </a:path>
                <a:path w="6233159" h="1587500">
                  <a:moveTo>
                    <a:pt x="1265808" y="567308"/>
                  </a:moveTo>
                  <a:lnTo>
                    <a:pt x="1265808" y="469772"/>
                  </a:lnTo>
                </a:path>
                <a:path w="6233159" h="1587500">
                  <a:moveTo>
                    <a:pt x="1265808" y="372363"/>
                  </a:moveTo>
                  <a:lnTo>
                    <a:pt x="1265808" y="274827"/>
                  </a:lnTo>
                </a:path>
                <a:path w="6233159" h="1587500">
                  <a:moveTo>
                    <a:pt x="1265808" y="178053"/>
                  </a:moveTo>
                  <a:lnTo>
                    <a:pt x="1265808" y="80644"/>
                  </a:lnTo>
                </a:path>
                <a:path w="6233159" h="1587500">
                  <a:moveTo>
                    <a:pt x="1363345" y="1587499"/>
                  </a:moveTo>
                  <a:lnTo>
                    <a:pt x="1363345" y="1541398"/>
                  </a:lnTo>
                </a:path>
                <a:path w="6233159" h="1587500">
                  <a:moveTo>
                    <a:pt x="1363345" y="1443862"/>
                  </a:moveTo>
                  <a:lnTo>
                    <a:pt x="1363345" y="1346327"/>
                  </a:lnTo>
                </a:path>
                <a:path w="6233159" h="1587500">
                  <a:moveTo>
                    <a:pt x="1363345" y="1248917"/>
                  </a:moveTo>
                  <a:lnTo>
                    <a:pt x="1363345" y="1151381"/>
                  </a:lnTo>
                </a:path>
                <a:path w="6233159" h="1587500">
                  <a:moveTo>
                    <a:pt x="1363345" y="1054734"/>
                  </a:moveTo>
                  <a:lnTo>
                    <a:pt x="1363345" y="957198"/>
                  </a:lnTo>
                </a:path>
                <a:path w="6233159" h="1587500">
                  <a:moveTo>
                    <a:pt x="1363345" y="859662"/>
                  </a:moveTo>
                  <a:lnTo>
                    <a:pt x="1363345" y="762253"/>
                  </a:lnTo>
                </a:path>
                <a:path w="6233159" h="1587500">
                  <a:moveTo>
                    <a:pt x="1363345" y="664717"/>
                  </a:moveTo>
                  <a:lnTo>
                    <a:pt x="1363345" y="567308"/>
                  </a:lnTo>
                </a:path>
                <a:path w="6233159" h="1587500">
                  <a:moveTo>
                    <a:pt x="1363345" y="469772"/>
                  </a:moveTo>
                  <a:lnTo>
                    <a:pt x="1363345" y="372363"/>
                  </a:lnTo>
                </a:path>
                <a:path w="6233159" h="1587500">
                  <a:moveTo>
                    <a:pt x="1363345" y="274827"/>
                  </a:moveTo>
                  <a:lnTo>
                    <a:pt x="1363345" y="178053"/>
                  </a:lnTo>
                </a:path>
                <a:path w="6233159" h="1587500">
                  <a:moveTo>
                    <a:pt x="1363345" y="80644"/>
                  </a:moveTo>
                  <a:lnTo>
                    <a:pt x="1363345" y="4444"/>
                  </a:lnTo>
                </a:path>
                <a:path w="6233159" h="1587500">
                  <a:moveTo>
                    <a:pt x="1460753" y="1541398"/>
                  </a:moveTo>
                  <a:lnTo>
                    <a:pt x="1460753" y="1443862"/>
                  </a:lnTo>
                </a:path>
                <a:path w="6233159" h="1587500">
                  <a:moveTo>
                    <a:pt x="1460753" y="1346327"/>
                  </a:moveTo>
                  <a:lnTo>
                    <a:pt x="1460753" y="1248917"/>
                  </a:lnTo>
                </a:path>
                <a:path w="6233159" h="1587500">
                  <a:moveTo>
                    <a:pt x="1460753" y="1151381"/>
                  </a:moveTo>
                  <a:lnTo>
                    <a:pt x="1460753" y="1054734"/>
                  </a:lnTo>
                </a:path>
                <a:path w="6233159" h="1587500">
                  <a:moveTo>
                    <a:pt x="1460753" y="957198"/>
                  </a:moveTo>
                  <a:lnTo>
                    <a:pt x="1460753" y="859662"/>
                  </a:lnTo>
                </a:path>
                <a:path w="6233159" h="1587500">
                  <a:moveTo>
                    <a:pt x="1460753" y="762253"/>
                  </a:moveTo>
                  <a:lnTo>
                    <a:pt x="1460753" y="664717"/>
                  </a:lnTo>
                </a:path>
                <a:path w="6233159" h="1587500">
                  <a:moveTo>
                    <a:pt x="1460753" y="567308"/>
                  </a:moveTo>
                  <a:lnTo>
                    <a:pt x="1460753" y="469772"/>
                  </a:lnTo>
                </a:path>
                <a:path w="6233159" h="1587500">
                  <a:moveTo>
                    <a:pt x="1460753" y="372363"/>
                  </a:moveTo>
                  <a:lnTo>
                    <a:pt x="1460753" y="274827"/>
                  </a:lnTo>
                </a:path>
                <a:path w="6233159" h="1587500">
                  <a:moveTo>
                    <a:pt x="1460753" y="178053"/>
                  </a:moveTo>
                  <a:lnTo>
                    <a:pt x="1460753" y="80644"/>
                  </a:lnTo>
                </a:path>
                <a:path w="6233159" h="1587500">
                  <a:moveTo>
                    <a:pt x="1558290" y="1587499"/>
                  </a:moveTo>
                  <a:lnTo>
                    <a:pt x="1558290" y="1541398"/>
                  </a:lnTo>
                </a:path>
                <a:path w="6233159" h="1587500">
                  <a:moveTo>
                    <a:pt x="1558290" y="1443862"/>
                  </a:moveTo>
                  <a:lnTo>
                    <a:pt x="1558290" y="1346327"/>
                  </a:lnTo>
                </a:path>
                <a:path w="6233159" h="1587500">
                  <a:moveTo>
                    <a:pt x="1558290" y="1248917"/>
                  </a:moveTo>
                  <a:lnTo>
                    <a:pt x="1558290" y="1151381"/>
                  </a:lnTo>
                </a:path>
                <a:path w="6233159" h="1587500">
                  <a:moveTo>
                    <a:pt x="1558290" y="1054734"/>
                  </a:moveTo>
                  <a:lnTo>
                    <a:pt x="1558290" y="957198"/>
                  </a:lnTo>
                </a:path>
                <a:path w="6233159" h="1587500">
                  <a:moveTo>
                    <a:pt x="1558290" y="859662"/>
                  </a:moveTo>
                  <a:lnTo>
                    <a:pt x="1558290" y="762253"/>
                  </a:lnTo>
                </a:path>
                <a:path w="6233159" h="1587500">
                  <a:moveTo>
                    <a:pt x="1558290" y="664717"/>
                  </a:moveTo>
                  <a:lnTo>
                    <a:pt x="1558290" y="567308"/>
                  </a:lnTo>
                </a:path>
                <a:path w="6233159" h="1587500">
                  <a:moveTo>
                    <a:pt x="1558290" y="469772"/>
                  </a:moveTo>
                  <a:lnTo>
                    <a:pt x="1558290" y="372363"/>
                  </a:lnTo>
                </a:path>
                <a:path w="6233159" h="1587500">
                  <a:moveTo>
                    <a:pt x="1558290" y="274827"/>
                  </a:moveTo>
                  <a:lnTo>
                    <a:pt x="1558290" y="178053"/>
                  </a:lnTo>
                </a:path>
                <a:path w="6233159" h="1587500">
                  <a:moveTo>
                    <a:pt x="1558290" y="80644"/>
                  </a:moveTo>
                  <a:lnTo>
                    <a:pt x="1558290" y="4444"/>
                  </a:lnTo>
                </a:path>
                <a:path w="6233159" h="1587500">
                  <a:moveTo>
                    <a:pt x="1655699" y="1541398"/>
                  </a:moveTo>
                  <a:lnTo>
                    <a:pt x="1655699" y="1443862"/>
                  </a:lnTo>
                </a:path>
                <a:path w="6233159" h="1587500">
                  <a:moveTo>
                    <a:pt x="1655699" y="1346327"/>
                  </a:moveTo>
                  <a:lnTo>
                    <a:pt x="1655699" y="1248917"/>
                  </a:lnTo>
                </a:path>
                <a:path w="6233159" h="1587500">
                  <a:moveTo>
                    <a:pt x="1655699" y="1151381"/>
                  </a:moveTo>
                  <a:lnTo>
                    <a:pt x="1655699" y="1054734"/>
                  </a:lnTo>
                </a:path>
                <a:path w="6233159" h="1587500">
                  <a:moveTo>
                    <a:pt x="1655699" y="957198"/>
                  </a:moveTo>
                  <a:lnTo>
                    <a:pt x="1655699" y="859662"/>
                  </a:lnTo>
                </a:path>
                <a:path w="6233159" h="1587500">
                  <a:moveTo>
                    <a:pt x="1655699" y="762253"/>
                  </a:moveTo>
                  <a:lnTo>
                    <a:pt x="1655699" y="664717"/>
                  </a:lnTo>
                </a:path>
                <a:path w="6233159" h="1587500">
                  <a:moveTo>
                    <a:pt x="1655699" y="567308"/>
                  </a:moveTo>
                  <a:lnTo>
                    <a:pt x="1655699" y="469772"/>
                  </a:lnTo>
                </a:path>
                <a:path w="6233159" h="1587500">
                  <a:moveTo>
                    <a:pt x="1655699" y="372363"/>
                  </a:moveTo>
                  <a:lnTo>
                    <a:pt x="1655699" y="274827"/>
                  </a:lnTo>
                </a:path>
                <a:path w="6233159" h="1587500">
                  <a:moveTo>
                    <a:pt x="1655699" y="178053"/>
                  </a:moveTo>
                  <a:lnTo>
                    <a:pt x="1655699" y="80644"/>
                  </a:lnTo>
                </a:path>
                <a:path w="6233159" h="1587500">
                  <a:moveTo>
                    <a:pt x="1753234" y="1587499"/>
                  </a:moveTo>
                  <a:lnTo>
                    <a:pt x="1753234" y="1541398"/>
                  </a:lnTo>
                </a:path>
                <a:path w="6233159" h="1587500">
                  <a:moveTo>
                    <a:pt x="1753234" y="1443862"/>
                  </a:moveTo>
                  <a:lnTo>
                    <a:pt x="1753234" y="1346327"/>
                  </a:lnTo>
                </a:path>
                <a:path w="6233159" h="1587500">
                  <a:moveTo>
                    <a:pt x="1753234" y="1248917"/>
                  </a:moveTo>
                  <a:lnTo>
                    <a:pt x="1753234" y="1151381"/>
                  </a:lnTo>
                </a:path>
                <a:path w="6233159" h="1587500">
                  <a:moveTo>
                    <a:pt x="1753234" y="1054734"/>
                  </a:moveTo>
                  <a:lnTo>
                    <a:pt x="1753234" y="957198"/>
                  </a:lnTo>
                </a:path>
                <a:path w="6233159" h="1587500">
                  <a:moveTo>
                    <a:pt x="1753234" y="859662"/>
                  </a:moveTo>
                  <a:lnTo>
                    <a:pt x="1753234" y="762253"/>
                  </a:lnTo>
                </a:path>
                <a:path w="6233159" h="1587500">
                  <a:moveTo>
                    <a:pt x="1753234" y="664717"/>
                  </a:moveTo>
                  <a:lnTo>
                    <a:pt x="1753234" y="567308"/>
                  </a:lnTo>
                </a:path>
                <a:path w="6233159" h="1587500">
                  <a:moveTo>
                    <a:pt x="1753234" y="469772"/>
                  </a:moveTo>
                  <a:lnTo>
                    <a:pt x="1753234" y="372363"/>
                  </a:lnTo>
                </a:path>
                <a:path w="6233159" h="1587500">
                  <a:moveTo>
                    <a:pt x="1753234" y="274827"/>
                  </a:moveTo>
                  <a:lnTo>
                    <a:pt x="1753234" y="178053"/>
                  </a:lnTo>
                </a:path>
                <a:path w="6233159" h="1587500">
                  <a:moveTo>
                    <a:pt x="1753234" y="80644"/>
                  </a:moveTo>
                  <a:lnTo>
                    <a:pt x="1753234" y="4444"/>
                  </a:lnTo>
                </a:path>
                <a:path w="6233159" h="1587500">
                  <a:moveTo>
                    <a:pt x="1850644" y="1541398"/>
                  </a:moveTo>
                  <a:lnTo>
                    <a:pt x="1850644" y="1443862"/>
                  </a:lnTo>
                </a:path>
                <a:path w="6233159" h="1587500">
                  <a:moveTo>
                    <a:pt x="1850644" y="1346327"/>
                  </a:moveTo>
                  <a:lnTo>
                    <a:pt x="1850644" y="1248917"/>
                  </a:lnTo>
                </a:path>
                <a:path w="6233159" h="1587500">
                  <a:moveTo>
                    <a:pt x="1850644" y="1151381"/>
                  </a:moveTo>
                  <a:lnTo>
                    <a:pt x="1850644" y="1054734"/>
                  </a:lnTo>
                </a:path>
                <a:path w="6233159" h="1587500">
                  <a:moveTo>
                    <a:pt x="1850644" y="957198"/>
                  </a:moveTo>
                  <a:lnTo>
                    <a:pt x="1850644" y="859662"/>
                  </a:lnTo>
                </a:path>
                <a:path w="6233159" h="1587500">
                  <a:moveTo>
                    <a:pt x="1850644" y="762253"/>
                  </a:moveTo>
                  <a:lnTo>
                    <a:pt x="1850644" y="664717"/>
                  </a:lnTo>
                </a:path>
                <a:path w="6233159" h="1587500">
                  <a:moveTo>
                    <a:pt x="1850644" y="567308"/>
                  </a:moveTo>
                  <a:lnTo>
                    <a:pt x="1850644" y="469772"/>
                  </a:lnTo>
                </a:path>
                <a:path w="6233159" h="1587500">
                  <a:moveTo>
                    <a:pt x="1850644" y="372363"/>
                  </a:moveTo>
                  <a:lnTo>
                    <a:pt x="1850644" y="274827"/>
                  </a:lnTo>
                </a:path>
                <a:path w="6233159" h="1587500">
                  <a:moveTo>
                    <a:pt x="1850644" y="178053"/>
                  </a:moveTo>
                  <a:lnTo>
                    <a:pt x="1850644" y="80644"/>
                  </a:lnTo>
                </a:path>
                <a:path w="6233159" h="1587500">
                  <a:moveTo>
                    <a:pt x="1947418" y="1587499"/>
                  </a:moveTo>
                  <a:lnTo>
                    <a:pt x="1947418" y="1541398"/>
                  </a:lnTo>
                </a:path>
                <a:path w="6233159" h="1587500">
                  <a:moveTo>
                    <a:pt x="1947418" y="1443862"/>
                  </a:moveTo>
                  <a:lnTo>
                    <a:pt x="1947418" y="1346327"/>
                  </a:lnTo>
                </a:path>
                <a:path w="6233159" h="1587500">
                  <a:moveTo>
                    <a:pt x="1947418" y="1248917"/>
                  </a:moveTo>
                  <a:lnTo>
                    <a:pt x="1947418" y="1151381"/>
                  </a:lnTo>
                </a:path>
                <a:path w="6233159" h="1587500">
                  <a:moveTo>
                    <a:pt x="1947418" y="1054734"/>
                  </a:moveTo>
                  <a:lnTo>
                    <a:pt x="1947418" y="957198"/>
                  </a:lnTo>
                </a:path>
                <a:path w="6233159" h="1587500">
                  <a:moveTo>
                    <a:pt x="1947418" y="859662"/>
                  </a:moveTo>
                  <a:lnTo>
                    <a:pt x="1947418" y="762253"/>
                  </a:lnTo>
                </a:path>
                <a:path w="6233159" h="1587500">
                  <a:moveTo>
                    <a:pt x="1947418" y="664717"/>
                  </a:moveTo>
                  <a:lnTo>
                    <a:pt x="1947418" y="567308"/>
                  </a:lnTo>
                </a:path>
                <a:path w="6233159" h="1587500">
                  <a:moveTo>
                    <a:pt x="1947418" y="469772"/>
                  </a:moveTo>
                  <a:lnTo>
                    <a:pt x="1947418" y="372363"/>
                  </a:lnTo>
                </a:path>
                <a:path w="6233159" h="1587500">
                  <a:moveTo>
                    <a:pt x="1947418" y="274827"/>
                  </a:moveTo>
                  <a:lnTo>
                    <a:pt x="1947418" y="178053"/>
                  </a:lnTo>
                </a:path>
                <a:path w="6233159" h="1587500">
                  <a:moveTo>
                    <a:pt x="1947418" y="80644"/>
                  </a:moveTo>
                  <a:lnTo>
                    <a:pt x="1947418" y="4444"/>
                  </a:lnTo>
                </a:path>
                <a:path w="6233159" h="1587500">
                  <a:moveTo>
                    <a:pt x="2044953" y="1541398"/>
                  </a:moveTo>
                  <a:lnTo>
                    <a:pt x="2044953" y="1443862"/>
                  </a:lnTo>
                </a:path>
                <a:path w="6233159" h="1587500">
                  <a:moveTo>
                    <a:pt x="2044953" y="1346327"/>
                  </a:moveTo>
                  <a:lnTo>
                    <a:pt x="2044953" y="1248917"/>
                  </a:lnTo>
                </a:path>
                <a:path w="6233159" h="1587500">
                  <a:moveTo>
                    <a:pt x="2044953" y="1151381"/>
                  </a:moveTo>
                  <a:lnTo>
                    <a:pt x="2044953" y="1054734"/>
                  </a:lnTo>
                </a:path>
                <a:path w="6233159" h="1587500">
                  <a:moveTo>
                    <a:pt x="2044953" y="957198"/>
                  </a:moveTo>
                  <a:lnTo>
                    <a:pt x="2044953" y="859662"/>
                  </a:lnTo>
                </a:path>
                <a:path w="6233159" h="1587500">
                  <a:moveTo>
                    <a:pt x="2044953" y="762253"/>
                  </a:moveTo>
                  <a:lnTo>
                    <a:pt x="2044953" y="664717"/>
                  </a:lnTo>
                </a:path>
                <a:path w="6233159" h="1587500">
                  <a:moveTo>
                    <a:pt x="2044953" y="567308"/>
                  </a:moveTo>
                  <a:lnTo>
                    <a:pt x="2044953" y="469772"/>
                  </a:lnTo>
                </a:path>
                <a:path w="6233159" h="1587500">
                  <a:moveTo>
                    <a:pt x="2044953" y="372363"/>
                  </a:moveTo>
                  <a:lnTo>
                    <a:pt x="2044953" y="274827"/>
                  </a:lnTo>
                </a:path>
                <a:path w="6233159" h="1587500">
                  <a:moveTo>
                    <a:pt x="2044953" y="178053"/>
                  </a:moveTo>
                  <a:lnTo>
                    <a:pt x="2044953" y="80644"/>
                  </a:lnTo>
                </a:path>
                <a:path w="6233159" h="1587500">
                  <a:moveTo>
                    <a:pt x="2142362" y="1587499"/>
                  </a:moveTo>
                  <a:lnTo>
                    <a:pt x="2142362" y="1541398"/>
                  </a:lnTo>
                </a:path>
                <a:path w="6233159" h="1587500">
                  <a:moveTo>
                    <a:pt x="2142362" y="1443862"/>
                  </a:moveTo>
                  <a:lnTo>
                    <a:pt x="2142362" y="1346327"/>
                  </a:lnTo>
                </a:path>
                <a:path w="6233159" h="1587500">
                  <a:moveTo>
                    <a:pt x="2142362" y="1248917"/>
                  </a:moveTo>
                  <a:lnTo>
                    <a:pt x="2142362" y="1151381"/>
                  </a:lnTo>
                </a:path>
                <a:path w="6233159" h="1587500">
                  <a:moveTo>
                    <a:pt x="2142362" y="1054734"/>
                  </a:moveTo>
                  <a:lnTo>
                    <a:pt x="2142362" y="957198"/>
                  </a:lnTo>
                </a:path>
                <a:path w="6233159" h="1587500">
                  <a:moveTo>
                    <a:pt x="2142362" y="859662"/>
                  </a:moveTo>
                  <a:lnTo>
                    <a:pt x="2142362" y="762253"/>
                  </a:lnTo>
                </a:path>
                <a:path w="6233159" h="1587500">
                  <a:moveTo>
                    <a:pt x="2142362" y="664717"/>
                  </a:moveTo>
                  <a:lnTo>
                    <a:pt x="2142362" y="567308"/>
                  </a:lnTo>
                </a:path>
                <a:path w="6233159" h="1587500">
                  <a:moveTo>
                    <a:pt x="2142362" y="469772"/>
                  </a:moveTo>
                  <a:lnTo>
                    <a:pt x="2142362" y="372363"/>
                  </a:lnTo>
                </a:path>
                <a:path w="6233159" h="1587500">
                  <a:moveTo>
                    <a:pt x="2142362" y="274827"/>
                  </a:moveTo>
                  <a:lnTo>
                    <a:pt x="2142362" y="178053"/>
                  </a:lnTo>
                </a:path>
                <a:path w="6233159" h="1587500">
                  <a:moveTo>
                    <a:pt x="2142362" y="80644"/>
                  </a:moveTo>
                  <a:lnTo>
                    <a:pt x="2142362" y="4444"/>
                  </a:lnTo>
                </a:path>
                <a:path w="6233159" h="1587500">
                  <a:moveTo>
                    <a:pt x="2239899" y="1541398"/>
                  </a:moveTo>
                  <a:lnTo>
                    <a:pt x="2239899" y="1443862"/>
                  </a:lnTo>
                </a:path>
                <a:path w="6233159" h="1587500">
                  <a:moveTo>
                    <a:pt x="2239899" y="1346327"/>
                  </a:moveTo>
                  <a:lnTo>
                    <a:pt x="2239899" y="1248917"/>
                  </a:lnTo>
                </a:path>
                <a:path w="6233159" h="1587500">
                  <a:moveTo>
                    <a:pt x="2239899" y="1151381"/>
                  </a:moveTo>
                  <a:lnTo>
                    <a:pt x="2239899" y="1054734"/>
                  </a:lnTo>
                </a:path>
                <a:path w="6233159" h="1587500">
                  <a:moveTo>
                    <a:pt x="2239899" y="957198"/>
                  </a:moveTo>
                  <a:lnTo>
                    <a:pt x="2239899" y="859662"/>
                  </a:lnTo>
                </a:path>
                <a:path w="6233159" h="1587500">
                  <a:moveTo>
                    <a:pt x="2239899" y="762253"/>
                  </a:moveTo>
                  <a:lnTo>
                    <a:pt x="2239899" y="664717"/>
                  </a:lnTo>
                </a:path>
                <a:path w="6233159" h="1587500">
                  <a:moveTo>
                    <a:pt x="2239899" y="567308"/>
                  </a:moveTo>
                  <a:lnTo>
                    <a:pt x="2239899" y="469772"/>
                  </a:lnTo>
                </a:path>
                <a:path w="6233159" h="1587500">
                  <a:moveTo>
                    <a:pt x="2239899" y="372363"/>
                  </a:moveTo>
                  <a:lnTo>
                    <a:pt x="2239899" y="274827"/>
                  </a:lnTo>
                </a:path>
                <a:path w="6233159" h="1587500">
                  <a:moveTo>
                    <a:pt x="2239899" y="178053"/>
                  </a:moveTo>
                  <a:lnTo>
                    <a:pt x="2239899" y="80644"/>
                  </a:lnTo>
                </a:path>
                <a:path w="6233159" h="1587500">
                  <a:moveTo>
                    <a:pt x="2337434" y="1587499"/>
                  </a:moveTo>
                  <a:lnTo>
                    <a:pt x="2337434" y="1541398"/>
                  </a:lnTo>
                </a:path>
                <a:path w="6233159" h="1587500">
                  <a:moveTo>
                    <a:pt x="2337434" y="1443862"/>
                  </a:moveTo>
                  <a:lnTo>
                    <a:pt x="2337434" y="1346327"/>
                  </a:lnTo>
                </a:path>
                <a:path w="6233159" h="1587500">
                  <a:moveTo>
                    <a:pt x="2337434" y="1248917"/>
                  </a:moveTo>
                  <a:lnTo>
                    <a:pt x="2337434" y="1151381"/>
                  </a:lnTo>
                </a:path>
                <a:path w="6233159" h="1587500">
                  <a:moveTo>
                    <a:pt x="2337434" y="1054734"/>
                  </a:moveTo>
                  <a:lnTo>
                    <a:pt x="2337434" y="957198"/>
                  </a:lnTo>
                </a:path>
                <a:path w="6233159" h="1587500">
                  <a:moveTo>
                    <a:pt x="2337434" y="859662"/>
                  </a:moveTo>
                  <a:lnTo>
                    <a:pt x="2337434" y="762253"/>
                  </a:lnTo>
                </a:path>
                <a:path w="6233159" h="1587500">
                  <a:moveTo>
                    <a:pt x="2337434" y="664717"/>
                  </a:moveTo>
                  <a:lnTo>
                    <a:pt x="2337434" y="567308"/>
                  </a:lnTo>
                </a:path>
                <a:path w="6233159" h="1587500">
                  <a:moveTo>
                    <a:pt x="2337434" y="469772"/>
                  </a:moveTo>
                  <a:lnTo>
                    <a:pt x="2337434" y="372363"/>
                  </a:lnTo>
                </a:path>
                <a:path w="6233159" h="1587500">
                  <a:moveTo>
                    <a:pt x="2337434" y="274827"/>
                  </a:moveTo>
                  <a:lnTo>
                    <a:pt x="2337434" y="178053"/>
                  </a:lnTo>
                </a:path>
                <a:path w="6233159" h="1587500">
                  <a:moveTo>
                    <a:pt x="2337434" y="80644"/>
                  </a:moveTo>
                  <a:lnTo>
                    <a:pt x="2337434" y="4444"/>
                  </a:lnTo>
                </a:path>
                <a:path w="6233159" h="1587500">
                  <a:moveTo>
                    <a:pt x="2434844" y="1541398"/>
                  </a:moveTo>
                  <a:lnTo>
                    <a:pt x="2434844" y="1443862"/>
                  </a:lnTo>
                </a:path>
                <a:path w="6233159" h="1587500">
                  <a:moveTo>
                    <a:pt x="2434844" y="1346327"/>
                  </a:moveTo>
                  <a:lnTo>
                    <a:pt x="2434844" y="1248917"/>
                  </a:lnTo>
                </a:path>
                <a:path w="6233159" h="1587500">
                  <a:moveTo>
                    <a:pt x="2434844" y="1151381"/>
                  </a:moveTo>
                  <a:lnTo>
                    <a:pt x="2434844" y="1054734"/>
                  </a:lnTo>
                </a:path>
                <a:path w="6233159" h="1587500">
                  <a:moveTo>
                    <a:pt x="2434844" y="957198"/>
                  </a:moveTo>
                  <a:lnTo>
                    <a:pt x="2434844" y="859662"/>
                  </a:lnTo>
                </a:path>
                <a:path w="6233159" h="1587500">
                  <a:moveTo>
                    <a:pt x="2434844" y="762253"/>
                  </a:moveTo>
                  <a:lnTo>
                    <a:pt x="2434844" y="664717"/>
                  </a:lnTo>
                </a:path>
                <a:path w="6233159" h="1587500">
                  <a:moveTo>
                    <a:pt x="2434844" y="567308"/>
                  </a:moveTo>
                  <a:lnTo>
                    <a:pt x="2434844" y="469772"/>
                  </a:lnTo>
                </a:path>
                <a:path w="6233159" h="1587500">
                  <a:moveTo>
                    <a:pt x="2434844" y="372363"/>
                  </a:moveTo>
                  <a:lnTo>
                    <a:pt x="2434844" y="274827"/>
                  </a:lnTo>
                </a:path>
                <a:path w="6233159" h="1587500">
                  <a:moveTo>
                    <a:pt x="2434844" y="178053"/>
                  </a:moveTo>
                  <a:lnTo>
                    <a:pt x="2434844" y="80644"/>
                  </a:lnTo>
                </a:path>
                <a:path w="6233159" h="1587500">
                  <a:moveTo>
                    <a:pt x="2532379" y="1587499"/>
                  </a:moveTo>
                  <a:lnTo>
                    <a:pt x="2532379" y="1541398"/>
                  </a:lnTo>
                </a:path>
                <a:path w="6233159" h="1587500">
                  <a:moveTo>
                    <a:pt x="2532379" y="1443862"/>
                  </a:moveTo>
                  <a:lnTo>
                    <a:pt x="2532379" y="1346327"/>
                  </a:lnTo>
                </a:path>
                <a:path w="6233159" h="1587500">
                  <a:moveTo>
                    <a:pt x="2532379" y="1248917"/>
                  </a:moveTo>
                  <a:lnTo>
                    <a:pt x="2532379" y="1151381"/>
                  </a:lnTo>
                </a:path>
                <a:path w="6233159" h="1587500">
                  <a:moveTo>
                    <a:pt x="2532379" y="1054734"/>
                  </a:moveTo>
                  <a:lnTo>
                    <a:pt x="2532379" y="957198"/>
                  </a:lnTo>
                </a:path>
                <a:path w="6233159" h="1587500">
                  <a:moveTo>
                    <a:pt x="2532379" y="859662"/>
                  </a:moveTo>
                  <a:lnTo>
                    <a:pt x="2532379" y="762253"/>
                  </a:lnTo>
                </a:path>
                <a:path w="6233159" h="1587500">
                  <a:moveTo>
                    <a:pt x="2532379" y="664717"/>
                  </a:moveTo>
                  <a:lnTo>
                    <a:pt x="2532379" y="567308"/>
                  </a:lnTo>
                </a:path>
                <a:path w="6233159" h="1587500">
                  <a:moveTo>
                    <a:pt x="2532379" y="469772"/>
                  </a:moveTo>
                  <a:lnTo>
                    <a:pt x="2532379" y="372363"/>
                  </a:lnTo>
                </a:path>
                <a:path w="6233159" h="1587500">
                  <a:moveTo>
                    <a:pt x="2532379" y="274827"/>
                  </a:moveTo>
                  <a:lnTo>
                    <a:pt x="2532379" y="178053"/>
                  </a:lnTo>
                </a:path>
                <a:path w="6233159" h="1587500">
                  <a:moveTo>
                    <a:pt x="2532379" y="80644"/>
                  </a:moveTo>
                  <a:lnTo>
                    <a:pt x="2532379" y="4444"/>
                  </a:lnTo>
                </a:path>
                <a:path w="6233159" h="1587500">
                  <a:moveTo>
                    <a:pt x="2629789" y="1541398"/>
                  </a:moveTo>
                  <a:lnTo>
                    <a:pt x="2629789" y="1443862"/>
                  </a:lnTo>
                </a:path>
                <a:path w="6233159" h="1587500">
                  <a:moveTo>
                    <a:pt x="2629789" y="1346327"/>
                  </a:moveTo>
                  <a:lnTo>
                    <a:pt x="2629789" y="1248917"/>
                  </a:lnTo>
                </a:path>
                <a:path w="6233159" h="1587500">
                  <a:moveTo>
                    <a:pt x="2629789" y="1151381"/>
                  </a:moveTo>
                  <a:lnTo>
                    <a:pt x="2629789" y="1054734"/>
                  </a:lnTo>
                </a:path>
                <a:path w="6233159" h="1587500">
                  <a:moveTo>
                    <a:pt x="2629789" y="957198"/>
                  </a:moveTo>
                  <a:lnTo>
                    <a:pt x="2629789" y="859662"/>
                  </a:lnTo>
                </a:path>
                <a:path w="6233159" h="1587500">
                  <a:moveTo>
                    <a:pt x="2629789" y="762253"/>
                  </a:moveTo>
                  <a:lnTo>
                    <a:pt x="2629789" y="664717"/>
                  </a:lnTo>
                </a:path>
                <a:path w="6233159" h="1587500">
                  <a:moveTo>
                    <a:pt x="2629789" y="567308"/>
                  </a:moveTo>
                  <a:lnTo>
                    <a:pt x="2629789" y="469772"/>
                  </a:lnTo>
                </a:path>
                <a:path w="6233159" h="1587500">
                  <a:moveTo>
                    <a:pt x="2629789" y="372363"/>
                  </a:moveTo>
                  <a:lnTo>
                    <a:pt x="2629789" y="274827"/>
                  </a:lnTo>
                </a:path>
                <a:path w="6233159" h="1587500">
                  <a:moveTo>
                    <a:pt x="2629789" y="178053"/>
                  </a:moveTo>
                  <a:lnTo>
                    <a:pt x="2629789" y="80644"/>
                  </a:lnTo>
                </a:path>
                <a:path w="6233159" h="1587500">
                  <a:moveTo>
                    <a:pt x="2726562" y="1587499"/>
                  </a:moveTo>
                  <a:lnTo>
                    <a:pt x="2726562" y="1541398"/>
                  </a:lnTo>
                </a:path>
                <a:path w="6233159" h="1587500">
                  <a:moveTo>
                    <a:pt x="2726562" y="1443862"/>
                  </a:moveTo>
                  <a:lnTo>
                    <a:pt x="2726562" y="1346327"/>
                  </a:lnTo>
                </a:path>
                <a:path w="6233159" h="1587500">
                  <a:moveTo>
                    <a:pt x="2726562" y="1248917"/>
                  </a:moveTo>
                  <a:lnTo>
                    <a:pt x="2726562" y="1151381"/>
                  </a:lnTo>
                </a:path>
                <a:path w="6233159" h="1587500">
                  <a:moveTo>
                    <a:pt x="2726562" y="1054734"/>
                  </a:moveTo>
                  <a:lnTo>
                    <a:pt x="2726562" y="957198"/>
                  </a:lnTo>
                </a:path>
                <a:path w="6233159" h="1587500">
                  <a:moveTo>
                    <a:pt x="2726562" y="859662"/>
                  </a:moveTo>
                  <a:lnTo>
                    <a:pt x="2726562" y="762253"/>
                  </a:lnTo>
                </a:path>
                <a:path w="6233159" h="1587500">
                  <a:moveTo>
                    <a:pt x="2726562" y="664717"/>
                  </a:moveTo>
                  <a:lnTo>
                    <a:pt x="2726562" y="567308"/>
                  </a:lnTo>
                </a:path>
                <a:path w="6233159" h="1587500">
                  <a:moveTo>
                    <a:pt x="2726562" y="469772"/>
                  </a:moveTo>
                  <a:lnTo>
                    <a:pt x="2726562" y="372363"/>
                  </a:lnTo>
                </a:path>
                <a:path w="6233159" h="1587500">
                  <a:moveTo>
                    <a:pt x="2726562" y="274827"/>
                  </a:moveTo>
                  <a:lnTo>
                    <a:pt x="2726562" y="178053"/>
                  </a:lnTo>
                </a:path>
                <a:path w="6233159" h="1587500">
                  <a:moveTo>
                    <a:pt x="2726562" y="80644"/>
                  </a:moveTo>
                  <a:lnTo>
                    <a:pt x="2726562" y="4444"/>
                  </a:lnTo>
                </a:path>
                <a:path w="6233159" h="1587500">
                  <a:moveTo>
                    <a:pt x="2824099" y="1541398"/>
                  </a:moveTo>
                  <a:lnTo>
                    <a:pt x="2824099" y="1443862"/>
                  </a:lnTo>
                </a:path>
                <a:path w="6233159" h="1587500">
                  <a:moveTo>
                    <a:pt x="2824099" y="1346327"/>
                  </a:moveTo>
                  <a:lnTo>
                    <a:pt x="2824099" y="1248917"/>
                  </a:lnTo>
                </a:path>
                <a:path w="6233159" h="1587500">
                  <a:moveTo>
                    <a:pt x="2824099" y="1151381"/>
                  </a:moveTo>
                  <a:lnTo>
                    <a:pt x="2824099" y="1054734"/>
                  </a:lnTo>
                </a:path>
                <a:path w="6233159" h="1587500">
                  <a:moveTo>
                    <a:pt x="2824099" y="957198"/>
                  </a:moveTo>
                  <a:lnTo>
                    <a:pt x="2824099" y="859662"/>
                  </a:lnTo>
                </a:path>
                <a:path w="6233159" h="1587500">
                  <a:moveTo>
                    <a:pt x="2824099" y="762253"/>
                  </a:moveTo>
                  <a:lnTo>
                    <a:pt x="2824099" y="664717"/>
                  </a:lnTo>
                </a:path>
                <a:path w="6233159" h="1587500">
                  <a:moveTo>
                    <a:pt x="2824099" y="567308"/>
                  </a:moveTo>
                  <a:lnTo>
                    <a:pt x="2824099" y="469772"/>
                  </a:lnTo>
                </a:path>
                <a:path w="6233159" h="1587500">
                  <a:moveTo>
                    <a:pt x="2824099" y="372363"/>
                  </a:moveTo>
                  <a:lnTo>
                    <a:pt x="2824099" y="274827"/>
                  </a:lnTo>
                </a:path>
                <a:path w="6233159" h="1587500">
                  <a:moveTo>
                    <a:pt x="2824099" y="178053"/>
                  </a:moveTo>
                  <a:lnTo>
                    <a:pt x="2824099" y="80644"/>
                  </a:lnTo>
                </a:path>
                <a:path w="6233159" h="1587500">
                  <a:moveTo>
                    <a:pt x="2921507" y="1587499"/>
                  </a:moveTo>
                  <a:lnTo>
                    <a:pt x="2921507" y="1541398"/>
                  </a:lnTo>
                </a:path>
                <a:path w="6233159" h="1587500">
                  <a:moveTo>
                    <a:pt x="2921507" y="1443862"/>
                  </a:moveTo>
                  <a:lnTo>
                    <a:pt x="2921507" y="1346327"/>
                  </a:lnTo>
                </a:path>
                <a:path w="6233159" h="1587500">
                  <a:moveTo>
                    <a:pt x="2921507" y="1248917"/>
                  </a:moveTo>
                  <a:lnTo>
                    <a:pt x="2921507" y="1151381"/>
                  </a:lnTo>
                </a:path>
                <a:path w="6233159" h="1587500">
                  <a:moveTo>
                    <a:pt x="2921507" y="1054734"/>
                  </a:moveTo>
                  <a:lnTo>
                    <a:pt x="2921507" y="957198"/>
                  </a:lnTo>
                </a:path>
                <a:path w="6233159" h="1587500">
                  <a:moveTo>
                    <a:pt x="2921507" y="859662"/>
                  </a:moveTo>
                  <a:lnTo>
                    <a:pt x="2921507" y="762253"/>
                  </a:lnTo>
                </a:path>
                <a:path w="6233159" h="1587500">
                  <a:moveTo>
                    <a:pt x="2921507" y="664717"/>
                  </a:moveTo>
                  <a:lnTo>
                    <a:pt x="2921507" y="567308"/>
                  </a:lnTo>
                </a:path>
                <a:path w="6233159" h="1587500">
                  <a:moveTo>
                    <a:pt x="2921507" y="469772"/>
                  </a:moveTo>
                  <a:lnTo>
                    <a:pt x="2921507" y="372363"/>
                  </a:lnTo>
                </a:path>
                <a:path w="6233159" h="1587500">
                  <a:moveTo>
                    <a:pt x="2921507" y="274827"/>
                  </a:moveTo>
                  <a:lnTo>
                    <a:pt x="2921507" y="178053"/>
                  </a:lnTo>
                </a:path>
                <a:path w="6233159" h="1587500">
                  <a:moveTo>
                    <a:pt x="2921507" y="80644"/>
                  </a:moveTo>
                  <a:lnTo>
                    <a:pt x="2921507" y="4444"/>
                  </a:lnTo>
                </a:path>
                <a:path w="6233159" h="1587500">
                  <a:moveTo>
                    <a:pt x="3019044" y="1541398"/>
                  </a:moveTo>
                  <a:lnTo>
                    <a:pt x="3019044" y="1443862"/>
                  </a:lnTo>
                </a:path>
                <a:path w="6233159" h="1587500">
                  <a:moveTo>
                    <a:pt x="3019044" y="1346327"/>
                  </a:moveTo>
                  <a:lnTo>
                    <a:pt x="3019044" y="1248917"/>
                  </a:lnTo>
                </a:path>
                <a:path w="6233159" h="1587500">
                  <a:moveTo>
                    <a:pt x="3019044" y="1151381"/>
                  </a:moveTo>
                  <a:lnTo>
                    <a:pt x="3019044" y="1054734"/>
                  </a:lnTo>
                </a:path>
                <a:path w="6233159" h="1587500">
                  <a:moveTo>
                    <a:pt x="3019044" y="957198"/>
                  </a:moveTo>
                  <a:lnTo>
                    <a:pt x="3019044" y="859662"/>
                  </a:lnTo>
                </a:path>
                <a:path w="6233159" h="1587500">
                  <a:moveTo>
                    <a:pt x="3019044" y="762253"/>
                  </a:moveTo>
                  <a:lnTo>
                    <a:pt x="3019044" y="664717"/>
                  </a:lnTo>
                </a:path>
                <a:path w="6233159" h="1587500">
                  <a:moveTo>
                    <a:pt x="3019044" y="567308"/>
                  </a:moveTo>
                  <a:lnTo>
                    <a:pt x="3019044" y="469772"/>
                  </a:lnTo>
                </a:path>
                <a:path w="6233159" h="1587500">
                  <a:moveTo>
                    <a:pt x="3019044" y="372363"/>
                  </a:moveTo>
                  <a:lnTo>
                    <a:pt x="3019044" y="274827"/>
                  </a:lnTo>
                </a:path>
                <a:path w="6233159" h="1587500">
                  <a:moveTo>
                    <a:pt x="3019044" y="178053"/>
                  </a:moveTo>
                  <a:lnTo>
                    <a:pt x="3019044" y="80644"/>
                  </a:lnTo>
                </a:path>
                <a:path w="6233159" h="1587500">
                  <a:moveTo>
                    <a:pt x="3116579" y="1587499"/>
                  </a:moveTo>
                  <a:lnTo>
                    <a:pt x="3116579" y="1541398"/>
                  </a:lnTo>
                </a:path>
                <a:path w="6233159" h="1587500">
                  <a:moveTo>
                    <a:pt x="3116579" y="1443862"/>
                  </a:moveTo>
                  <a:lnTo>
                    <a:pt x="3116579" y="1346327"/>
                  </a:lnTo>
                </a:path>
                <a:path w="6233159" h="1587500">
                  <a:moveTo>
                    <a:pt x="3116579" y="1248917"/>
                  </a:moveTo>
                  <a:lnTo>
                    <a:pt x="3116579" y="1151381"/>
                  </a:lnTo>
                </a:path>
                <a:path w="6233159" h="1587500">
                  <a:moveTo>
                    <a:pt x="3116579" y="1054734"/>
                  </a:moveTo>
                  <a:lnTo>
                    <a:pt x="3116579" y="957198"/>
                  </a:lnTo>
                </a:path>
                <a:path w="6233159" h="1587500">
                  <a:moveTo>
                    <a:pt x="3116579" y="859662"/>
                  </a:moveTo>
                  <a:lnTo>
                    <a:pt x="3116579" y="762253"/>
                  </a:lnTo>
                </a:path>
                <a:path w="6233159" h="1587500">
                  <a:moveTo>
                    <a:pt x="3116579" y="664717"/>
                  </a:moveTo>
                  <a:lnTo>
                    <a:pt x="3116579" y="567308"/>
                  </a:lnTo>
                </a:path>
                <a:path w="6233159" h="1587500">
                  <a:moveTo>
                    <a:pt x="3116579" y="469772"/>
                  </a:moveTo>
                  <a:lnTo>
                    <a:pt x="3116579" y="372363"/>
                  </a:lnTo>
                </a:path>
                <a:path w="6233159" h="1587500">
                  <a:moveTo>
                    <a:pt x="3116579" y="274827"/>
                  </a:moveTo>
                  <a:lnTo>
                    <a:pt x="3116579" y="178053"/>
                  </a:lnTo>
                </a:path>
                <a:path w="6233159" h="1587500">
                  <a:moveTo>
                    <a:pt x="3116579" y="80644"/>
                  </a:moveTo>
                  <a:lnTo>
                    <a:pt x="3116579" y="4444"/>
                  </a:lnTo>
                </a:path>
                <a:path w="6233159" h="1587500">
                  <a:moveTo>
                    <a:pt x="3213989" y="1541398"/>
                  </a:moveTo>
                  <a:lnTo>
                    <a:pt x="3213989" y="1443862"/>
                  </a:lnTo>
                </a:path>
                <a:path w="6233159" h="1587500">
                  <a:moveTo>
                    <a:pt x="3213989" y="1346327"/>
                  </a:moveTo>
                  <a:lnTo>
                    <a:pt x="3213989" y="1248917"/>
                  </a:lnTo>
                </a:path>
                <a:path w="6233159" h="1587500">
                  <a:moveTo>
                    <a:pt x="3213989" y="1151381"/>
                  </a:moveTo>
                  <a:lnTo>
                    <a:pt x="3213989" y="1054734"/>
                  </a:lnTo>
                </a:path>
                <a:path w="6233159" h="1587500">
                  <a:moveTo>
                    <a:pt x="3213989" y="957198"/>
                  </a:moveTo>
                  <a:lnTo>
                    <a:pt x="3213989" y="859662"/>
                  </a:lnTo>
                </a:path>
                <a:path w="6233159" h="1587500">
                  <a:moveTo>
                    <a:pt x="3213989" y="762253"/>
                  </a:moveTo>
                  <a:lnTo>
                    <a:pt x="3213989" y="664717"/>
                  </a:lnTo>
                </a:path>
                <a:path w="6233159" h="1587500">
                  <a:moveTo>
                    <a:pt x="3213989" y="567308"/>
                  </a:moveTo>
                  <a:lnTo>
                    <a:pt x="3213989" y="469772"/>
                  </a:lnTo>
                </a:path>
                <a:path w="6233159" h="1587500">
                  <a:moveTo>
                    <a:pt x="3213989" y="372363"/>
                  </a:moveTo>
                  <a:lnTo>
                    <a:pt x="3213989" y="274827"/>
                  </a:lnTo>
                </a:path>
                <a:path w="6233159" h="1587500">
                  <a:moveTo>
                    <a:pt x="3213989" y="178053"/>
                  </a:moveTo>
                  <a:lnTo>
                    <a:pt x="3213989" y="80644"/>
                  </a:lnTo>
                </a:path>
                <a:path w="6233159" h="1587500">
                  <a:moveTo>
                    <a:pt x="3311525" y="1587499"/>
                  </a:moveTo>
                  <a:lnTo>
                    <a:pt x="3311525" y="1541398"/>
                  </a:lnTo>
                </a:path>
                <a:path w="6233159" h="1587500">
                  <a:moveTo>
                    <a:pt x="3311525" y="1443862"/>
                  </a:moveTo>
                  <a:lnTo>
                    <a:pt x="3311525" y="1346327"/>
                  </a:lnTo>
                </a:path>
                <a:path w="6233159" h="1587500">
                  <a:moveTo>
                    <a:pt x="3311525" y="1248917"/>
                  </a:moveTo>
                  <a:lnTo>
                    <a:pt x="3311525" y="1151381"/>
                  </a:lnTo>
                </a:path>
                <a:path w="6233159" h="1587500">
                  <a:moveTo>
                    <a:pt x="3311525" y="1054734"/>
                  </a:moveTo>
                  <a:lnTo>
                    <a:pt x="3311525" y="957198"/>
                  </a:lnTo>
                </a:path>
                <a:path w="6233159" h="1587500">
                  <a:moveTo>
                    <a:pt x="3311525" y="859662"/>
                  </a:moveTo>
                  <a:lnTo>
                    <a:pt x="3311525" y="762253"/>
                  </a:lnTo>
                </a:path>
                <a:path w="6233159" h="1587500">
                  <a:moveTo>
                    <a:pt x="3311525" y="664717"/>
                  </a:moveTo>
                  <a:lnTo>
                    <a:pt x="3311525" y="567308"/>
                  </a:lnTo>
                </a:path>
                <a:path w="6233159" h="1587500">
                  <a:moveTo>
                    <a:pt x="3311525" y="469772"/>
                  </a:moveTo>
                  <a:lnTo>
                    <a:pt x="3311525" y="372363"/>
                  </a:lnTo>
                </a:path>
                <a:path w="6233159" h="1587500">
                  <a:moveTo>
                    <a:pt x="3311525" y="274827"/>
                  </a:moveTo>
                  <a:lnTo>
                    <a:pt x="3311525" y="178053"/>
                  </a:lnTo>
                </a:path>
                <a:path w="6233159" h="1587500">
                  <a:moveTo>
                    <a:pt x="3311525" y="80644"/>
                  </a:moveTo>
                  <a:lnTo>
                    <a:pt x="3311525" y="4444"/>
                  </a:lnTo>
                </a:path>
                <a:path w="6233159" h="1587500">
                  <a:moveTo>
                    <a:pt x="3408933" y="1541398"/>
                  </a:moveTo>
                  <a:lnTo>
                    <a:pt x="3408933" y="1443862"/>
                  </a:lnTo>
                </a:path>
                <a:path w="6233159" h="1587500">
                  <a:moveTo>
                    <a:pt x="3408933" y="1346327"/>
                  </a:moveTo>
                  <a:lnTo>
                    <a:pt x="3408933" y="1248917"/>
                  </a:lnTo>
                </a:path>
                <a:path w="6233159" h="1587500">
                  <a:moveTo>
                    <a:pt x="3408933" y="1151381"/>
                  </a:moveTo>
                  <a:lnTo>
                    <a:pt x="3408933" y="1054734"/>
                  </a:lnTo>
                </a:path>
                <a:path w="6233159" h="1587500">
                  <a:moveTo>
                    <a:pt x="3408933" y="957198"/>
                  </a:moveTo>
                  <a:lnTo>
                    <a:pt x="3408933" y="859662"/>
                  </a:lnTo>
                </a:path>
                <a:path w="6233159" h="1587500">
                  <a:moveTo>
                    <a:pt x="3408933" y="762253"/>
                  </a:moveTo>
                  <a:lnTo>
                    <a:pt x="3408933" y="664717"/>
                  </a:lnTo>
                </a:path>
                <a:path w="6233159" h="1587500">
                  <a:moveTo>
                    <a:pt x="3408933" y="567308"/>
                  </a:moveTo>
                  <a:lnTo>
                    <a:pt x="3408933" y="469772"/>
                  </a:lnTo>
                </a:path>
                <a:path w="6233159" h="1587500">
                  <a:moveTo>
                    <a:pt x="3408933" y="372363"/>
                  </a:moveTo>
                  <a:lnTo>
                    <a:pt x="3408933" y="274827"/>
                  </a:lnTo>
                </a:path>
                <a:path w="6233159" h="1587500">
                  <a:moveTo>
                    <a:pt x="3408933" y="178053"/>
                  </a:moveTo>
                  <a:lnTo>
                    <a:pt x="3408933" y="80644"/>
                  </a:lnTo>
                </a:path>
                <a:path w="6233159" h="1587500">
                  <a:moveTo>
                    <a:pt x="3506470" y="1587499"/>
                  </a:moveTo>
                  <a:lnTo>
                    <a:pt x="3506470" y="1541398"/>
                  </a:lnTo>
                </a:path>
                <a:path w="6233159" h="1587500">
                  <a:moveTo>
                    <a:pt x="3506470" y="1443862"/>
                  </a:moveTo>
                  <a:lnTo>
                    <a:pt x="3506470" y="1346327"/>
                  </a:lnTo>
                </a:path>
                <a:path w="6233159" h="1587500">
                  <a:moveTo>
                    <a:pt x="3506470" y="1248917"/>
                  </a:moveTo>
                  <a:lnTo>
                    <a:pt x="3506470" y="1151381"/>
                  </a:lnTo>
                </a:path>
                <a:path w="6233159" h="1587500">
                  <a:moveTo>
                    <a:pt x="3506470" y="1054734"/>
                  </a:moveTo>
                  <a:lnTo>
                    <a:pt x="3506470" y="957198"/>
                  </a:lnTo>
                </a:path>
                <a:path w="6233159" h="1587500">
                  <a:moveTo>
                    <a:pt x="3506470" y="859662"/>
                  </a:moveTo>
                  <a:lnTo>
                    <a:pt x="3506470" y="762253"/>
                  </a:lnTo>
                </a:path>
                <a:path w="6233159" h="1587500">
                  <a:moveTo>
                    <a:pt x="3506470" y="664717"/>
                  </a:moveTo>
                  <a:lnTo>
                    <a:pt x="3506470" y="567308"/>
                  </a:lnTo>
                </a:path>
                <a:path w="6233159" h="1587500">
                  <a:moveTo>
                    <a:pt x="3506470" y="469772"/>
                  </a:moveTo>
                  <a:lnTo>
                    <a:pt x="3506470" y="372363"/>
                  </a:lnTo>
                </a:path>
                <a:path w="6233159" h="1587500">
                  <a:moveTo>
                    <a:pt x="3506470" y="274827"/>
                  </a:moveTo>
                  <a:lnTo>
                    <a:pt x="3506470" y="178053"/>
                  </a:lnTo>
                </a:path>
                <a:path w="6233159" h="1587500">
                  <a:moveTo>
                    <a:pt x="3506470" y="80644"/>
                  </a:moveTo>
                  <a:lnTo>
                    <a:pt x="3506470" y="4444"/>
                  </a:lnTo>
                </a:path>
                <a:path w="6233159" h="1587500">
                  <a:moveTo>
                    <a:pt x="3603243" y="1541398"/>
                  </a:moveTo>
                  <a:lnTo>
                    <a:pt x="3603243" y="1443862"/>
                  </a:lnTo>
                </a:path>
                <a:path w="6233159" h="1587500">
                  <a:moveTo>
                    <a:pt x="3603243" y="1346327"/>
                  </a:moveTo>
                  <a:lnTo>
                    <a:pt x="3603243" y="1248917"/>
                  </a:lnTo>
                </a:path>
                <a:path w="6233159" h="1587500">
                  <a:moveTo>
                    <a:pt x="3603243" y="1151381"/>
                  </a:moveTo>
                  <a:lnTo>
                    <a:pt x="3603243" y="1054734"/>
                  </a:lnTo>
                </a:path>
                <a:path w="6233159" h="1587500">
                  <a:moveTo>
                    <a:pt x="3603243" y="957198"/>
                  </a:moveTo>
                  <a:lnTo>
                    <a:pt x="3603243" y="859662"/>
                  </a:lnTo>
                </a:path>
                <a:path w="6233159" h="1587500">
                  <a:moveTo>
                    <a:pt x="3603243" y="762253"/>
                  </a:moveTo>
                  <a:lnTo>
                    <a:pt x="3603243" y="664717"/>
                  </a:lnTo>
                </a:path>
                <a:path w="6233159" h="1587500">
                  <a:moveTo>
                    <a:pt x="3603243" y="567308"/>
                  </a:moveTo>
                  <a:lnTo>
                    <a:pt x="3603243" y="469772"/>
                  </a:lnTo>
                </a:path>
                <a:path w="6233159" h="1587500">
                  <a:moveTo>
                    <a:pt x="3603243" y="372363"/>
                  </a:moveTo>
                  <a:lnTo>
                    <a:pt x="3603243" y="274827"/>
                  </a:lnTo>
                </a:path>
                <a:path w="6233159" h="1587500">
                  <a:moveTo>
                    <a:pt x="3603243" y="178053"/>
                  </a:moveTo>
                  <a:lnTo>
                    <a:pt x="3603243" y="80644"/>
                  </a:lnTo>
                </a:path>
                <a:path w="6233159" h="1587500">
                  <a:moveTo>
                    <a:pt x="3700653" y="1587499"/>
                  </a:moveTo>
                  <a:lnTo>
                    <a:pt x="3700653" y="1541398"/>
                  </a:lnTo>
                </a:path>
                <a:path w="6233159" h="1587500">
                  <a:moveTo>
                    <a:pt x="3700653" y="1443862"/>
                  </a:moveTo>
                  <a:lnTo>
                    <a:pt x="3700653" y="1346327"/>
                  </a:lnTo>
                </a:path>
                <a:path w="6233159" h="1587500">
                  <a:moveTo>
                    <a:pt x="3700653" y="1248917"/>
                  </a:moveTo>
                  <a:lnTo>
                    <a:pt x="3700653" y="1151381"/>
                  </a:lnTo>
                </a:path>
                <a:path w="6233159" h="1587500">
                  <a:moveTo>
                    <a:pt x="3700653" y="1054734"/>
                  </a:moveTo>
                  <a:lnTo>
                    <a:pt x="3700653" y="957198"/>
                  </a:lnTo>
                </a:path>
                <a:path w="6233159" h="1587500">
                  <a:moveTo>
                    <a:pt x="3700653" y="859662"/>
                  </a:moveTo>
                  <a:lnTo>
                    <a:pt x="3700653" y="762253"/>
                  </a:lnTo>
                </a:path>
                <a:path w="6233159" h="1587500">
                  <a:moveTo>
                    <a:pt x="3700653" y="664717"/>
                  </a:moveTo>
                  <a:lnTo>
                    <a:pt x="3700653" y="567308"/>
                  </a:lnTo>
                </a:path>
                <a:path w="6233159" h="1587500">
                  <a:moveTo>
                    <a:pt x="3700653" y="469772"/>
                  </a:moveTo>
                  <a:lnTo>
                    <a:pt x="3700653" y="372363"/>
                  </a:lnTo>
                </a:path>
                <a:path w="6233159" h="1587500">
                  <a:moveTo>
                    <a:pt x="3700653" y="274827"/>
                  </a:moveTo>
                  <a:lnTo>
                    <a:pt x="3700653" y="178053"/>
                  </a:lnTo>
                </a:path>
                <a:path w="6233159" h="1587500">
                  <a:moveTo>
                    <a:pt x="3700653" y="80644"/>
                  </a:moveTo>
                  <a:lnTo>
                    <a:pt x="3700653" y="4444"/>
                  </a:lnTo>
                </a:path>
                <a:path w="6233159" h="1587500">
                  <a:moveTo>
                    <a:pt x="3798189" y="1541398"/>
                  </a:moveTo>
                  <a:lnTo>
                    <a:pt x="3798189" y="1443862"/>
                  </a:lnTo>
                </a:path>
                <a:path w="6233159" h="1587500">
                  <a:moveTo>
                    <a:pt x="3798189" y="1346327"/>
                  </a:moveTo>
                  <a:lnTo>
                    <a:pt x="3798189" y="1248917"/>
                  </a:lnTo>
                </a:path>
                <a:path w="6233159" h="1587500">
                  <a:moveTo>
                    <a:pt x="3798189" y="1151381"/>
                  </a:moveTo>
                  <a:lnTo>
                    <a:pt x="3798189" y="1054734"/>
                  </a:lnTo>
                </a:path>
                <a:path w="6233159" h="1587500">
                  <a:moveTo>
                    <a:pt x="3798189" y="957198"/>
                  </a:moveTo>
                  <a:lnTo>
                    <a:pt x="3798189" y="859662"/>
                  </a:lnTo>
                </a:path>
                <a:path w="6233159" h="1587500">
                  <a:moveTo>
                    <a:pt x="3798189" y="762253"/>
                  </a:moveTo>
                  <a:lnTo>
                    <a:pt x="3798189" y="664717"/>
                  </a:lnTo>
                </a:path>
                <a:path w="6233159" h="1587500">
                  <a:moveTo>
                    <a:pt x="3798189" y="567308"/>
                  </a:moveTo>
                  <a:lnTo>
                    <a:pt x="3798189" y="469772"/>
                  </a:lnTo>
                </a:path>
                <a:path w="6233159" h="1587500">
                  <a:moveTo>
                    <a:pt x="3798189" y="372363"/>
                  </a:moveTo>
                  <a:lnTo>
                    <a:pt x="3798189" y="274827"/>
                  </a:lnTo>
                </a:path>
                <a:path w="6233159" h="1587500">
                  <a:moveTo>
                    <a:pt x="3798189" y="178053"/>
                  </a:moveTo>
                  <a:lnTo>
                    <a:pt x="3798189" y="80644"/>
                  </a:lnTo>
                </a:path>
                <a:path w="6233159" h="1587500">
                  <a:moveTo>
                    <a:pt x="3895597" y="1587499"/>
                  </a:moveTo>
                  <a:lnTo>
                    <a:pt x="3895597" y="1541398"/>
                  </a:lnTo>
                </a:path>
                <a:path w="6233159" h="1587500">
                  <a:moveTo>
                    <a:pt x="3895597" y="1443862"/>
                  </a:moveTo>
                  <a:lnTo>
                    <a:pt x="3895597" y="1346327"/>
                  </a:lnTo>
                </a:path>
                <a:path w="6233159" h="1587500">
                  <a:moveTo>
                    <a:pt x="3895597" y="1248917"/>
                  </a:moveTo>
                  <a:lnTo>
                    <a:pt x="3895597" y="1151381"/>
                  </a:lnTo>
                </a:path>
                <a:path w="6233159" h="1587500">
                  <a:moveTo>
                    <a:pt x="3895597" y="1054734"/>
                  </a:moveTo>
                  <a:lnTo>
                    <a:pt x="3895597" y="957198"/>
                  </a:lnTo>
                </a:path>
                <a:path w="6233159" h="1587500">
                  <a:moveTo>
                    <a:pt x="3895597" y="859662"/>
                  </a:moveTo>
                  <a:lnTo>
                    <a:pt x="3895597" y="762253"/>
                  </a:lnTo>
                </a:path>
                <a:path w="6233159" h="1587500">
                  <a:moveTo>
                    <a:pt x="3895597" y="664717"/>
                  </a:moveTo>
                  <a:lnTo>
                    <a:pt x="3895597" y="567308"/>
                  </a:lnTo>
                </a:path>
                <a:path w="6233159" h="1587500">
                  <a:moveTo>
                    <a:pt x="3895597" y="469772"/>
                  </a:moveTo>
                  <a:lnTo>
                    <a:pt x="3895597" y="372363"/>
                  </a:lnTo>
                </a:path>
                <a:path w="6233159" h="1587500">
                  <a:moveTo>
                    <a:pt x="3895597" y="274827"/>
                  </a:moveTo>
                  <a:lnTo>
                    <a:pt x="3895597" y="178053"/>
                  </a:lnTo>
                </a:path>
                <a:path w="6233159" h="1587500">
                  <a:moveTo>
                    <a:pt x="3895597" y="80644"/>
                  </a:moveTo>
                  <a:lnTo>
                    <a:pt x="3895597" y="4444"/>
                  </a:lnTo>
                </a:path>
                <a:path w="6233159" h="1587500">
                  <a:moveTo>
                    <a:pt x="3993133" y="1541398"/>
                  </a:moveTo>
                  <a:lnTo>
                    <a:pt x="3993133" y="1443862"/>
                  </a:lnTo>
                </a:path>
                <a:path w="6233159" h="1587500">
                  <a:moveTo>
                    <a:pt x="3993133" y="1346327"/>
                  </a:moveTo>
                  <a:lnTo>
                    <a:pt x="3993133" y="1248917"/>
                  </a:lnTo>
                </a:path>
                <a:path w="6233159" h="1587500">
                  <a:moveTo>
                    <a:pt x="3993133" y="1151381"/>
                  </a:moveTo>
                  <a:lnTo>
                    <a:pt x="3993133" y="1054734"/>
                  </a:lnTo>
                </a:path>
                <a:path w="6233159" h="1587500">
                  <a:moveTo>
                    <a:pt x="3993133" y="957198"/>
                  </a:moveTo>
                  <a:lnTo>
                    <a:pt x="3993133" y="859662"/>
                  </a:lnTo>
                </a:path>
                <a:path w="6233159" h="1587500">
                  <a:moveTo>
                    <a:pt x="3993133" y="762253"/>
                  </a:moveTo>
                  <a:lnTo>
                    <a:pt x="3993133" y="664717"/>
                  </a:lnTo>
                </a:path>
                <a:path w="6233159" h="1587500">
                  <a:moveTo>
                    <a:pt x="3993133" y="567308"/>
                  </a:moveTo>
                  <a:lnTo>
                    <a:pt x="3993133" y="469772"/>
                  </a:lnTo>
                </a:path>
                <a:path w="6233159" h="1587500">
                  <a:moveTo>
                    <a:pt x="3993133" y="372363"/>
                  </a:moveTo>
                  <a:lnTo>
                    <a:pt x="3993133" y="274827"/>
                  </a:lnTo>
                </a:path>
                <a:path w="6233159" h="1587500">
                  <a:moveTo>
                    <a:pt x="3993133" y="178053"/>
                  </a:moveTo>
                  <a:lnTo>
                    <a:pt x="3993133" y="80644"/>
                  </a:lnTo>
                </a:path>
                <a:path w="6233159" h="1587500">
                  <a:moveTo>
                    <a:pt x="4090670" y="1587499"/>
                  </a:moveTo>
                  <a:lnTo>
                    <a:pt x="4090670" y="1541398"/>
                  </a:lnTo>
                </a:path>
                <a:path w="6233159" h="1587500">
                  <a:moveTo>
                    <a:pt x="4090670" y="1443862"/>
                  </a:moveTo>
                  <a:lnTo>
                    <a:pt x="4090670" y="1346327"/>
                  </a:lnTo>
                </a:path>
                <a:path w="6233159" h="1587500">
                  <a:moveTo>
                    <a:pt x="4090670" y="1248917"/>
                  </a:moveTo>
                  <a:lnTo>
                    <a:pt x="4090670" y="1151381"/>
                  </a:lnTo>
                </a:path>
                <a:path w="6233159" h="1587500">
                  <a:moveTo>
                    <a:pt x="4090670" y="1054734"/>
                  </a:moveTo>
                  <a:lnTo>
                    <a:pt x="4090670" y="957198"/>
                  </a:lnTo>
                </a:path>
                <a:path w="6233159" h="1587500">
                  <a:moveTo>
                    <a:pt x="4090670" y="859662"/>
                  </a:moveTo>
                  <a:lnTo>
                    <a:pt x="4090670" y="762253"/>
                  </a:lnTo>
                </a:path>
                <a:path w="6233159" h="1587500">
                  <a:moveTo>
                    <a:pt x="4090670" y="664717"/>
                  </a:moveTo>
                  <a:lnTo>
                    <a:pt x="4090670" y="567308"/>
                  </a:lnTo>
                </a:path>
                <a:path w="6233159" h="1587500">
                  <a:moveTo>
                    <a:pt x="4090670" y="469772"/>
                  </a:moveTo>
                  <a:lnTo>
                    <a:pt x="4090670" y="372363"/>
                  </a:lnTo>
                </a:path>
                <a:path w="6233159" h="1587500">
                  <a:moveTo>
                    <a:pt x="4090670" y="274827"/>
                  </a:moveTo>
                  <a:lnTo>
                    <a:pt x="4090670" y="178053"/>
                  </a:lnTo>
                </a:path>
                <a:path w="6233159" h="1587500">
                  <a:moveTo>
                    <a:pt x="4090670" y="80644"/>
                  </a:moveTo>
                  <a:lnTo>
                    <a:pt x="4090670" y="4444"/>
                  </a:lnTo>
                </a:path>
                <a:path w="6233159" h="1587500">
                  <a:moveTo>
                    <a:pt x="4188079" y="1541398"/>
                  </a:moveTo>
                  <a:lnTo>
                    <a:pt x="4188079" y="1443862"/>
                  </a:lnTo>
                </a:path>
                <a:path w="6233159" h="1587500">
                  <a:moveTo>
                    <a:pt x="4188079" y="1346327"/>
                  </a:moveTo>
                  <a:lnTo>
                    <a:pt x="4188079" y="1248917"/>
                  </a:lnTo>
                </a:path>
                <a:path w="6233159" h="1587500">
                  <a:moveTo>
                    <a:pt x="4188079" y="1151381"/>
                  </a:moveTo>
                  <a:lnTo>
                    <a:pt x="4188079" y="1054734"/>
                  </a:lnTo>
                </a:path>
                <a:path w="6233159" h="1587500">
                  <a:moveTo>
                    <a:pt x="4188079" y="957198"/>
                  </a:moveTo>
                  <a:lnTo>
                    <a:pt x="4188079" y="859662"/>
                  </a:lnTo>
                </a:path>
                <a:path w="6233159" h="1587500">
                  <a:moveTo>
                    <a:pt x="4188079" y="762253"/>
                  </a:moveTo>
                  <a:lnTo>
                    <a:pt x="4188079" y="664717"/>
                  </a:lnTo>
                </a:path>
                <a:path w="6233159" h="1587500">
                  <a:moveTo>
                    <a:pt x="4188079" y="567308"/>
                  </a:moveTo>
                  <a:lnTo>
                    <a:pt x="4188079" y="469772"/>
                  </a:lnTo>
                </a:path>
                <a:path w="6233159" h="1587500">
                  <a:moveTo>
                    <a:pt x="4188079" y="372363"/>
                  </a:moveTo>
                  <a:lnTo>
                    <a:pt x="4188079" y="274827"/>
                  </a:lnTo>
                </a:path>
                <a:path w="6233159" h="1587500">
                  <a:moveTo>
                    <a:pt x="4188079" y="178053"/>
                  </a:moveTo>
                  <a:lnTo>
                    <a:pt x="4188079" y="80644"/>
                  </a:lnTo>
                </a:path>
                <a:path w="6233159" h="1587500">
                  <a:moveTo>
                    <a:pt x="4285614" y="1587499"/>
                  </a:moveTo>
                  <a:lnTo>
                    <a:pt x="4285614" y="1541398"/>
                  </a:lnTo>
                </a:path>
                <a:path w="6233159" h="1587500">
                  <a:moveTo>
                    <a:pt x="4285614" y="1443862"/>
                  </a:moveTo>
                  <a:lnTo>
                    <a:pt x="4285614" y="1346327"/>
                  </a:lnTo>
                </a:path>
                <a:path w="6233159" h="1587500">
                  <a:moveTo>
                    <a:pt x="4285614" y="1248917"/>
                  </a:moveTo>
                  <a:lnTo>
                    <a:pt x="4285614" y="1151381"/>
                  </a:lnTo>
                </a:path>
                <a:path w="6233159" h="1587500">
                  <a:moveTo>
                    <a:pt x="4285614" y="1054734"/>
                  </a:moveTo>
                  <a:lnTo>
                    <a:pt x="4285614" y="957198"/>
                  </a:lnTo>
                </a:path>
                <a:path w="6233159" h="1587500">
                  <a:moveTo>
                    <a:pt x="4285614" y="859662"/>
                  </a:moveTo>
                  <a:lnTo>
                    <a:pt x="4285614" y="762253"/>
                  </a:lnTo>
                </a:path>
                <a:path w="6233159" h="1587500">
                  <a:moveTo>
                    <a:pt x="4285614" y="664717"/>
                  </a:moveTo>
                  <a:lnTo>
                    <a:pt x="4285614" y="567308"/>
                  </a:lnTo>
                </a:path>
                <a:path w="6233159" h="1587500">
                  <a:moveTo>
                    <a:pt x="4285614" y="469772"/>
                  </a:moveTo>
                  <a:lnTo>
                    <a:pt x="4285614" y="372363"/>
                  </a:lnTo>
                </a:path>
                <a:path w="6233159" h="1587500">
                  <a:moveTo>
                    <a:pt x="4285614" y="274827"/>
                  </a:moveTo>
                  <a:lnTo>
                    <a:pt x="4285614" y="178053"/>
                  </a:lnTo>
                </a:path>
                <a:path w="6233159" h="1587500">
                  <a:moveTo>
                    <a:pt x="4285614" y="80644"/>
                  </a:moveTo>
                  <a:lnTo>
                    <a:pt x="4285614" y="4444"/>
                  </a:lnTo>
                </a:path>
                <a:path w="6233159" h="1587500">
                  <a:moveTo>
                    <a:pt x="4382389" y="1541398"/>
                  </a:moveTo>
                  <a:lnTo>
                    <a:pt x="4382389" y="1443862"/>
                  </a:lnTo>
                </a:path>
                <a:path w="6233159" h="1587500">
                  <a:moveTo>
                    <a:pt x="4382389" y="1346327"/>
                  </a:moveTo>
                  <a:lnTo>
                    <a:pt x="4382389" y="1248917"/>
                  </a:lnTo>
                </a:path>
                <a:path w="6233159" h="1587500">
                  <a:moveTo>
                    <a:pt x="4382389" y="1151381"/>
                  </a:moveTo>
                  <a:lnTo>
                    <a:pt x="4382389" y="1054734"/>
                  </a:lnTo>
                </a:path>
                <a:path w="6233159" h="1587500">
                  <a:moveTo>
                    <a:pt x="4382389" y="957198"/>
                  </a:moveTo>
                  <a:lnTo>
                    <a:pt x="4382389" y="859662"/>
                  </a:lnTo>
                </a:path>
                <a:path w="6233159" h="1587500">
                  <a:moveTo>
                    <a:pt x="4382389" y="762253"/>
                  </a:moveTo>
                  <a:lnTo>
                    <a:pt x="4382389" y="664717"/>
                  </a:lnTo>
                </a:path>
                <a:path w="6233159" h="1587500">
                  <a:moveTo>
                    <a:pt x="4382389" y="567308"/>
                  </a:moveTo>
                  <a:lnTo>
                    <a:pt x="4382389" y="469772"/>
                  </a:lnTo>
                </a:path>
                <a:path w="6233159" h="1587500">
                  <a:moveTo>
                    <a:pt x="4382389" y="372363"/>
                  </a:moveTo>
                  <a:lnTo>
                    <a:pt x="4382389" y="274827"/>
                  </a:lnTo>
                </a:path>
                <a:path w="6233159" h="1587500">
                  <a:moveTo>
                    <a:pt x="4382389" y="178053"/>
                  </a:moveTo>
                  <a:lnTo>
                    <a:pt x="4382389" y="80644"/>
                  </a:lnTo>
                </a:path>
                <a:path w="6233159" h="1587500">
                  <a:moveTo>
                    <a:pt x="4479797" y="1587499"/>
                  </a:moveTo>
                  <a:lnTo>
                    <a:pt x="4479797" y="1541398"/>
                  </a:lnTo>
                </a:path>
                <a:path w="6233159" h="1587500">
                  <a:moveTo>
                    <a:pt x="4479797" y="1443862"/>
                  </a:moveTo>
                  <a:lnTo>
                    <a:pt x="4479797" y="1346327"/>
                  </a:lnTo>
                </a:path>
                <a:path w="6233159" h="1587500">
                  <a:moveTo>
                    <a:pt x="4479797" y="1248917"/>
                  </a:moveTo>
                  <a:lnTo>
                    <a:pt x="4479797" y="1151381"/>
                  </a:lnTo>
                </a:path>
                <a:path w="6233159" h="1587500">
                  <a:moveTo>
                    <a:pt x="4479797" y="1054734"/>
                  </a:moveTo>
                  <a:lnTo>
                    <a:pt x="4479797" y="957198"/>
                  </a:lnTo>
                </a:path>
                <a:path w="6233159" h="1587500">
                  <a:moveTo>
                    <a:pt x="4479797" y="859662"/>
                  </a:moveTo>
                  <a:lnTo>
                    <a:pt x="4479797" y="762253"/>
                  </a:lnTo>
                </a:path>
                <a:path w="6233159" h="1587500">
                  <a:moveTo>
                    <a:pt x="4479797" y="664717"/>
                  </a:moveTo>
                  <a:lnTo>
                    <a:pt x="4479797" y="567308"/>
                  </a:lnTo>
                </a:path>
                <a:path w="6233159" h="1587500">
                  <a:moveTo>
                    <a:pt x="4479797" y="469772"/>
                  </a:moveTo>
                  <a:lnTo>
                    <a:pt x="4479797" y="372363"/>
                  </a:lnTo>
                </a:path>
                <a:path w="6233159" h="1587500">
                  <a:moveTo>
                    <a:pt x="4479797" y="274827"/>
                  </a:moveTo>
                  <a:lnTo>
                    <a:pt x="4479797" y="178053"/>
                  </a:lnTo>
                </a:path>
                <a:path w="6233159" h="1587500">
                  <a:moveTo>
                    <a:pt x="4479797" y="80644"/>
                  </a:moveTo>
                  <a:lnTo>
                    <a:pt x="4479797" y="8000"/>
                  </a:lnTo>
                </a:path>
                <a:path w="6233159" h="1587500">
                  <a:moveTo>
                    <a:pt x="4577333" y="1541398"/>
                  </a:moveTo>
                  <a:lnTo>
                    <a:pt x="4577333" y="1443862"/>
                  </a:lnTo>
                </a:path>
                <a:path w="6233159" h="1587500">
                  <a:moveTo>
                    <a:pt x="4577333" y="1346327"/>
                  </a:moveTo>
                  <a:lnTo>
                    <a:pt x="4577333" y="1248917"/>
                  </a:lnTo>
                </a:path>
                <a:path w="6233159" h="1587500">
                  <a:moveTo>
                    <a:pt x="4577333" y="1151381"/>
                  </a:moveTo>
                  <a:lnTo>
                    <a:pt x="4577333" y="1054734"/>
                  </a:lnTo>
                </a:path>
                <a:path w="6233159" h="1587500">
                  <a:moveTo>
                    <a:pt x="4577333" y="957198"/>
                  </a:moveTo>
                  <a:lnTo>
                    <a:pt x="4577333" y="859662"/>
                  </a:lnTo>
                </a:path>
                <a:path w="6233159" h="1587500">
                  <a:moveTo>
                    <a:pt x="4577333" y="762253"/>
                  </a:moveTo>
                  <a:lnTo>
                    <a:pt x="4577333" y="664717"/>
                  </a:lnTo>
                </a:path>
                <a:path w="6233159" h="1587500">
                  <a:moveTo>
                    <a:pt x="4577333" y="567308"/>
                  </a:moveTo>
                  <a:lnTo>
                    <a:pt x="4577333" y="469772"/>
                  </a:lnTo>
                </a:path>
                <a:path w="6233159" h="1587500">
                  <a:moveTo>
                    <a:pt x="4577333" y="372363"/>
                  </a:moveTo>
                  <a:lnTo>
                    <a:pt x="4577333" y="274827"/>
                  </a:lnTo>
                </a:path>
                <a:path w="6233159" h="1587500">
                  <a:moveTo>
                    <a:pt x="4577333" y="178053"/>
                  </a:moveTo>
                  <a:lnTo>
                    <a:pt x="4577333" y="80644"/>
                  </a:lnTo>
                </a:path>
                <a:path w="6233159" h="1587500">
                  <a:moveTo>
                    <a:pt x="4674743" y="1587499"/>
                  </a:moveTo>
                  <a:lnTo>
                    <a:pt x="4674743" y="1541398"/>
                  </a:lnTo>
                </a:path>
                <a:path w="6233159" h="1587500">
                  <a:moveTo>
                    <a:pt x="4674743" y="1443862"/>
                  </a:moveTo>
                  <a:lnTo>
                    <a:pt x="4674743" y="1346327"/>
                  </a:lnTo>
                </a:path>
                <a:path w="6233159" h="1587500">
                  <a:moveTo>
                    <a:pt x="4674743" y="1248917"/>
                  </a:moveTo>
                  <a:lnTo>
                    <a:pt x="4674743" y="1151381"/>
                  </a:lnTo>
                </a:path>
                <a:path w="6233159" h="1587500">
                  <a:moveTo>
                    <a:pt x="4674743" y="1054734"/>
                  </a:moveTo>
                  <a:lnTo>
                    <a:pt x="4674743" y="957198"/>
                  </a:lnTo>
                </a:path>
                <a:path w="6233159" h="1587500">
                  <a:moveTo>
                    <a:pt x="4674743" y="859662"/>
                  </a:moveTo>
                  <a:lnTo>
                    <a:pt x="4674743" y="762253"/>
                  </a:lnTo>
                </a:path>
                <a:path w="6233159" h="1587500">
                  <a:moveTo>
                    <a:pt x="4674743" y="664717"/>
                  </a:moveTo>
                  <a:lnTo>
                    <a:pt x="4674743" y="567308"/>
                  </a:lnTo>
                </a:path>
                <a:path w="6233159" h="1587500">
                  <a:moveTo>
                    <a:pt x="4674743" y="469772"/>
                  </a:moveTo>
                  <a:lnTo>
                    <a:pt x="4674743" y="372363"/>
                  </a:lnTo>
                </a:path>
                <a:path w="6233159" h="1587500">
                  <a:moveTo>
                    <a:pt x="4674743" y="274827"/>
                  </a:moveTo>
                  <a:lnTo>
                    <a:pt x="4674743" y="178053"/>
                  </a:lnTo>
                </a:path>
                <a:path w="6233159" h="1587500">
                  <a:moveTo>
                    <a:pt x="4674743" y="80644"/>
                  </a:moveTo>
                  <a:lnTo>
                    <a:pt x="4674743" y="5841"/>
                  </a:lnTo>
                </a:path>
                <a:path w="6233159" h="1587500">
                  <a:moveTo>
                    <a:pt x="4772279" y="1541398"/>
                  </a:moveTo>
                  <a:lnTo>
                    <a:pt x="4772279" y="1443862"/>
                  </a:lnTo>
                </a:path>
                <a:path w="6233159" h="1587500">
                  <a:moveTo>
                    <a:pt x="4772279" y="1346327"/>
                  </a:moveTo>
                  <a:lnTo>
                    <a:pt x="4772279" y="1248917"/>
                  </a:lnTo>
                </a:path>
                <a:path w="6233159" h="1587500">
                  <a:moveTo>
                    <a:pt x="4772279" y="1151381"/>
                  </a:moveTo>
                  <a:lnTo>
                    <a:pt x="4772279" y="1054734"/>
                  </a:lnTo>
                </a:path>
                <a:path w="6233159" h="1587500">
                  <a:moveTo>
                    <a:pt x="4772279" y="957198"/>
                  </a:moveTo>
                  <a:lnTo>
                    <a:pt x="4772279" y="859662"/>
                  </a:lnTo>
                </a:path>
                <a:path w="6233159" h="1587500">
                  <a:moveTo>
                    <a:pt x="4772279" y="762253"/>
                  </a:moveTo>
                  <a:lnTo>
                    <a:pt x="4772279" y="664717"/>
                  </a:lnTo>
                </a:path>
                <a:path w="6233159" h="1587500">
                  <a:moveTo>
                    <a:pt x="4772279" y="567308"/>
                  </a:moveTo>
                  <a:lnTo>
                    <a:pt x="4772279" y="469772"/>
                  </a:lnTo>
                </a:path>
                <a:path w="6233159" h="1587500">
                  <a:moveTo>
                    <a:pt x="4772279" y="372363"/>
                  </a:moveTo>
                  <a:lnTo>
                    <a:pt x="4772279" y="274827"/>
                  </a:lnTo>
                </a:path>
                <a:path w="6233159" h="1587500">
                  <a:moveTo>
                    <a:pt x="4772279" y="178053"/>
                  </a:moveTo>
                  <a:lnTo>
                    <a:pt x="4772279" y="80644"/>
                  </a:lnTo>
                </a:path>
                <a:path w="6233159" h="1587500">
                  <a:moveTo>
                    <a:pt x="4869687" y="1587499"/>
                  </a:moveTo>
                  <a:lnTo>
                    <a:pt x="4869687" y="1541398"/>
                  </a:lnTo>
                </a:path>
                <a:path w="6233159" h="1587500">
                  <a:moveTo>
                    <a:pt x="4869687" y="1443862"/>
                  </a:moveTo>
                  <a:lnTo>
                    <a:pt x="4869687" y="1346327"/>
                  </a:lnTo>
                </a:path>
                <a:path w="6233159" h="1587500">
                  <a:moveTo>
                    <a:pt x="4869687" y="1248917"/>
                  </a:moveTo>
                  <a:lnTo>
                    <a:pt x="4869687" y="1151381"/>
                  </a:lnTo>
                </a:path>
                <a:path w="6233159" h="1587500">
                  <a:moveTo>
                    <a:pt x="4869687" y="1054734"/>
                  </a:moveTo>
                  <a:lnTo>
                    <a:pt x="4869687" y="957198"/>
                  </a:lnTo>
                </a:path>
                <a:path w="6233159" h="1587500">
                  <a:moveTo>
                    <a:pt x="4869687" y="859662"/>
                  </a:moveTo>
                  <a:lnTo>
                    <a:pt x="4869687" y="762253"/>
                  </a:lnTo>
                </a:path>
                <a:path w="6233159" h="1587500">
                  <a:moveTo>
                    <a:pt x="4869687" y="664717"/>
                  </a:moveTo>
                  <a:lnTo>
                    <a:pt x="4869687" y="567308"/>
                  </a:lnTo>
                </a:path>
                <a:path w="6233159" h="1587500">
                  <a:moveTo>
                    <a:pt x="4869687" y="469772"/>
                  </a:moveTo>
                  <a:lnTo>
                    <a:pt x="4869687" y="372363"/>
                  </a:lnTo>
                </a:path>
                <a:path w="6233159" h="1587500">
                  <a:moveTo>
                    <a:pt x="4869687" y="274827"/>
                  </a:moveTo>
                  <a:lnTo>
                    <a:pt x="4869687" y="178053"/>
                  </a:lnTo>
                </a:path>
                <a:path w="6233159" h="1587500">
                  <a:moveTo>
                    <a:pt x="4869687" y="80644"/>
                  </a:moveTo>
                  <a:lnTo>
                    <a:pt x="4869687" y="3682"/>
                  </a:lnTo>
                </a:path>
                <a:path w="6233159" h="1587500">
                  <a:moveTo>
                    <a:pt x="4967224" y="1541398"/>
                  </a:moveTo>
                  <a:lnTo>
                    <a:pt x="4967224" y="1443862"/>
                  </a:lnTo>
                </a:path>
                <a:path w="6233159" h="1587500">
                  <a:moveTo>
                    <a:pt x="4967224" y="1346327"/>
                  </a:moveTo>
                  <a:lnTo>
                    <a:pt x="4967224" y="1248917"/>
                  </a:lnTo>
                </a:path>
                <a:path w="6233159" h="1587500">
                  <a:moveTo>
                    <a:pt x="4967224" y="1151381"/>
                  </a:moveTo>
                  <a:lnTo>
                    <a:pt x="4967224" y="1054734"/>
                  </a:lnTo>
                </a:path>
                <a:path w="6233159" h="1587500">
                  <a:moveTo>
                    <a:pt x="4967224" y="957198"/>
                  </a:moveTo>
                  <a:lnTo>
                    <a:pt x="4967224" y="859662"/>
                  </a:lnTo>
                </a:path>
                <a:path w="6233159" h="1587500">
                  <a:moveTo>
                    <a:pt x="4967224" y="762253"/>
                  </a:moveTo>
                  <a:lnTo>
                    <a:pt x="4967224" y="664717"/>
                  </a:lnTo>
                </a:path>
                <a:path w="6233159" h="1587500">
                  <a:moveTo>
                    <a:pt x="4967224" y="567308"/>
                  </a:moveTo>
                  <a:lnTo>
                    <a:pt x="4967224" y="469772"/>
                  </a:lnTo>
                </a:path>
                <a:path w="6233159" h="1587500">
                  <a:moveTo>
                    <a:pt x="4967224" y="372363"/>
                  </a:moveTo>
                  <a:lnTo>
                    <a:pt x="4967224" y="274827"/>
                  </a:lnTo>
                </a:path>
                <a:path w="6233159" h="1587500">
                  <a:moveTo>
                    <a:pt x="4967224" y="178053"/>
                  </a:moveTo>
                  <a:lnTo>
                    <a:pt x="4967224" y="80644"/>
                  </a:lnTo>
                </a:path>
                <a:path w="6233159" h="1587500">
                  <a:moveTo>
                    <a:pt x="5064760" y="1587499"/>
                  </a:moveTo>
                  <a:lnTo>
                    <a:pt x="5064760" y="1541398"/>
                  </a:lnTo>
                </a:path>
                <a:path w="6233159" h="1587500">
                  <a:moveTo>
                    <a:pt x="5064760" y="1443862"/>
                  </a:moveTo>
                  <a:lnTo>
                    <a:pt x="5064760" y="1346327"/>
                  </a:lnTo>
                </a:path>
                <a:path w="6233159" h="1587500">
                  <a:moveTo>
                    <a:pt x="5064760" y="1248917"/>
                  </a:moveTo>
                  <a:lnTo>
                    <a:pt x="5064760" y="1151381"/>
                  </a:lnTo>
                </a:path>
                <a:path w="6233159" h="1587500">
                  <a:moveTo>
                    <a:pt x="5064760" y="1054734"/>
                  </a:moveTo>
                  <a:lnTo>
                    <a:pt x="5064760" y="957198"/>
                  </a:lnTo>
                </a:path>
                <a:path w="6233159" h="1587500">
                  <a:moveTo>
                    <a:pt x="5064760" y="859662"/>
                  </a:moveTo>
                  <a:lnTo>
                    <a:pt x="5064760" y="762253"/>
                  </a:lnTo>
                </a:path>
                <a:path w="6233159" h="1587500">
                  <a:moveTo>
                    <a:pt x="5064760" y="664717"/>
                  </a:moveTo>
                  <a:lnTo>
                    <a:pt x="5064760" y="567308"/>
                  </a:lnTo>
                </a:path>
                <a:path w="6233159" h="1587500">
                  <a:moveTo>
                    <a:pt x="5064760" y="469772"/>
                  </a:moveTo>
                  <a:lnTo>
                    <a:pt x="5064760" y="372363"/>
                  </a:lnTo>
                </a:path>
                <a:path w="6233159" h="1587500">
                  <a:moveTo>
                    <a:pt x="5064760" y="274827"/>
                  </a:moveTo>
                  <a:lnTo>
                    <a:pt x="5064760" y="178053"/>
                  </a:lnTo>
                </a:path>
                <a:path w="6233159" h="1587500">
                  <a:moveTo>
                    <a:pt x="5064760" y="80644"/>
                  </a:moveTo>
                  <a:lnTo>
                    <a:pt x="5064760" y="762"/>
                  </a:lnTo>
                </a:path>
                <a:path w="6233159" h="1587500">
                  <a:moveTo>
                    <a:pt x="5162168" y="1541398"/>
                  </a:moveTo>
                  <a:lnTo>
                    <a:pt x="5162168" y="1443862"/>
                  </a:lnTo>
                </a:path>
                <a:path w="6233159" h="1587500">
                  <a:moveTo>
                    <a:pt x="5162168" y="1346327"/>
                  </a:moveTo>
                  <a:lnTo>
                    <a:pt x="5162168" y="1248917"/>
                  </a:lnTo>
                </a:path>
                <a:path w="6233159" h="1587500">
                  <a:moveTo>
                    <a:pt x="5162168" y="1151381"/>
                  </a:moveTo>
                  <a:lnTo>
                    <a:pt x="5162168" y="1054734"/>
                  </a:lnTo>
                </a:path>
                <a:path w="6233159" h="1587500">
                  <a:moveTo>
                    <a:pt x="5162168" y="957198"/>
                  </a:moveTo>
                  <a:lnTo>
                    <a:pt x="5162168" y="859662"/>
                  </a:lnTo>
                </a:path>
                <a:path w="6233159" h="1587500">
                  <a:moveTo>
                    <a:pt x="5162168" y="762253"/>
                  </a:moveTo>
                  <a:lnTo>
                    <a:pt x="5162168" y="664717"/>
                  </a:lnTo>
                </a:path>
                <a:path w="6233159" h="1587500">
                  <a:moveTo>
                    <a:pt x="5162168" y="567308"/>
                  </a:moveTo>
                  <a:lnTo>
                    <a:pt x="5162168" y="469772"/>
                  </a:lnTo>
                </a:path>
                <a:path w="6233159" h="1587500">
                  <a:moveTo>
                    <a:pt x="5162168" y="372363"/>
                  </a:moveTo>
                  <a:lnTo>
                    <a:pt x="5162168" y="274827"/>
                  </a:lnTo>
                </a:path>
                <a:path w="6233159" h="1587500">
                  <a:moveTo>
                    <a:pt x="5162168" y="178053"/>
                  </a:moveTo>
                  <a:lnTo>
                    <a:pt x="5162168" y="80644"/>
                  </a:lnTo>
                </a:path>
                <a:path w="6233159" h="1587500">
                  <a:moveTo>
                    <a:pt x="5258943" y="1587499"/>
                  </a:moveTo>
                  <a:lnTo>
                    <a:pt x="5258943" y="1541398"/>
                  </a:lnTo>
                </a:path>
                <a:path w="6233159" h="1587500">
                  <a:moveTo>
                    <a:pt x="5258943" y="1443862"/>
                  </a:moveTo>
                  <a:lnTo>
                    <a:pt x="5258943" y="1346327"/>
                  </a:lnTo>
                </a:path>
                <a:path w="6233159" h="1587500">
                  <a:moveTo>
                    <a:pt x="5258943" y="1248917"/>
                  </a:moveTo>
                  <a:lnTo>
                    <a:pt x="5258943" y="1151381"/>
                  </a:lnTo>
                </a:path>
                <a:path w="6233159" h="1587500">
                  <a:moveTo>
                    <a:pt x="5258943" y="1054734"/>
                  </a:moveTo>
                  <a:lnTo>
                    <a:pt x="5258943" y="957198"/>
                  </a:lnTo>
                </a:path>
                <a:path w="6233159" h="1587500">
                  <a:moveTo>
                    <a:pt x="5258943" y="859662"/>
                  </a:moveTo>
                  <a:lnTo>
                    <a:pt x="5258943" y="762253"/>
                  </a:lnTo>
                </a:path>
                <a:path w="6233159" h="1587500">
                  <a:moveTo>
                    <a:pt x="5258943" y="664717"/>
                  </a:moveTo>
                  <a:lnTo>
                    <a:pt x="5258943" y="567308"/>
                  </a:lnTo>
                </a:path>
                <a:path w="6233159" h="1587500">
                  <a:moveTo>
                    <a:pt x="5258943" y="469772"/>
                  </a:moveTo>
                  <a:lnTo>
                    <a:pt x="5258943" y="372363"/>
                  </a:lnTo>
                </a:path>
                <a:path w="6233159" h="1587500">
                  <a:moveTo>
                    <a:pt x="5258943" y="274827"/>
                  </a:moveTo>
                  <a:lnTo>
                    <a:pt x="5258943" y="178053"/>
                  </a:lnTo>
                </a:path>
                <a:path w="6233159" h="1587500">
                  <a:moveTo>
                    <a:pt x="5258943" y="80644"/>
                  </a:moveTo>
                  <a:lnTo>
                    <a:pt x="5258943" y="21970"/>
                  </a:lnTo>
                </a:path>
                <a:path w="6233159" h="1587500">
                  <a:moveTo>
                    <a:pt x="5356479" y="1541398"/>
                  </a:moveTo>
                  <a:lnTo>
                    <a:pt x="5356479" y="1443862"/>
                  </a:lnTo>
                </a:path>
                <a:path w="6233159" h="1587500">
                  <a:moveTo>
                    <a:pt x="5356479" y="1346327"/>
                  </a:moveTo>
                  <a:lnTo>
                    <a:pt x="5356479" y="1248917"/>
                  </a:lnTo>
                </a:path>
                <a:path w="6233159" h="1587500">
                  <a:moveTo>
                    <a:pt x="5356479" y="1151381"/>
                  </a:moveTo>
                  <a:lnTo>
                    <a:pt x="5356479" y="1054734"/>
                  </a:lnTo>
                </a:path>
                <a:path w="6233159" h="1587500">
                  <a:moveTo>
                    <a:pt x="5356479" y="957198"/>
                  </a:moveTo>
                  <a:lnTo>
                    <a:pt x="5356479" y="859662"/>
                  </a:lnTo>
                </a:path>
                <a:path w="6233159" h="1587500">
                  <a:moveTo>
                    <a:pt x="5356479" y="762253"/>
                  </a:moveTo>
                  <a:lnTo>
                    <a:pt x="5356479" y="664717"/>
                  </a:lnTo>
                </a:path>
                <a:path w="6233159" h="1587500">
                  <a:moveTo>
                    <a:pt x="5356479" y="567308"/>
                  </a:moveTo>
                  <a:lnTo>
                    <a:pt x="5356479" y="469772"/>
                  </a:lnTo>
                </a:path>
                <a:path w="6233159" h="1587500">
                  <a:moveTo>
                    <a:pt x="5356479" y="372363"/>
                  </a:moveTo>
                  <a:lnTo>
                    <a:pt x="5356479" y="274827"/>
                  </a:lnTo>
                </a:path>
                <a:path w="6233159" h="1587500">
                  <a:moveTo>
                    <a:pt x="5356479" y="178053"/>
                  </a:moveTo>
                  <a:lnTo>
                    <a:pt x="5356479" y="80644"/>
                  </a:lnTo>
                </a:path>
                <a:path w="6233159" h="1587500">
                  <a:moveTo>
                    <a:pt x="5453887" y="1587499"/>
                  </a:moveTo>
                  <a:lnTo>
                    <a:pt x="5453887" y="1541398"/>
                  </a:lnTo>
                </a:path>
                <a:path w="6233159" h="1587500">
                  <a:moveTo>
                    <a:pt x="5453887" y="1443862"/>
                  </a:moveTo>
                  <a:lnTo>
                    <a:pt x="5453887" y="1346327"/>
                  </a:lnTo>
                </a:path>
                <a:path w="6233159" h="1587500">
                  <a:moveTo>
                    <a:pt x="5453887" y="1248917"/>
                  </a:moveTo>
                  <a:lnTo>
                    <a:pt x="5453887" y="1151381"/>
                  </a:lnTo>
                </a:path>
                <a:path w="6233159" h="1587500">
                  <a:moveTo>
                    <a:pt x="5453887" y="1054734"/>
                  </a:moveTo>
                  <a:lnTo>
                    <a:pt x="5453887" y="957198"/>
                  </a:lnTo>
                </a:path>
                <a:path w="6233159" h="1587500">
                  <a:moveTo>
                    <a:pt x="5453887" y="859662"/>
                  </a:moveTo>
                  <a:lnTo>
                    <a:pt x="5453887" y="762253"/>
                  </a:lnTo>
                </a:path>
                <a:path w="6233159" h="1587500">
                  <a:moveTo>
                    <a:pt x="5453887" y="664717"/>
                  </a:moveTo>
                  <a:lnTo>
                    <a:pt x="5453887" y="567308"/>
                  </a:lnTo>
                </a:path>
                <a:path w="6233159" h="1587500">
                  <a:moveTo>
                    <a:pt x="5453887" y="469772"/>
                  </a:moveTo>
                  <a:lnTo>
                    <a:pt x="5453887" y="372363"/>
                  </a:lnTo>
                </a:path>
                <a:path w="6233159" h="1587500">
                  <a:moveTo>
                    <a:pt x="5453887" y="274827"/>
                  </a:moveTo>
                  <a:lnTo>
                    <a:pt x="5453887" y="178053"/>
                  </a:lnTo>
                </a:path>
                <a:path w="6233159" h="1587500">
                  <a:moveTo>
                    <a:pt x="5453887" y="80644"/>
                  </a:moveTo>
                  <a:lnTo>
                    <a:pt x="5453887" y="4444"/>
                  </a:lnTo>
                </a:path>
                <a:path w="6233159" h="1587500">
                  <a:moveTo>
                    <a:pt x="5551424" y="1541398"/>
                  </a:moveTo>
                  <a:lnTo>
                    <a:pt x="5551424" y="1443862"/>
                  </a:lnTo>
                </a:path>
                <a:path w="6233159" h="1587500">
                  <a:moveTo>
                    <a:pt x="5551424" y="1346327"/>
                  </a:moveTo>
                  <a:lnTo>
                    <a:pt x="5551424" y="1248917"/>
                  </a:lnTo>
                </a:path>
                <a:path w="6233159" h="1587500">
                  <a:moveTo>
                    <a:pt x="5551424" y="1151381"/>
                  </a:moveTo>
                  <a:lnTo>
                    <a:pt x="5551424" y="1054734"/>
                  </a:lnTo>
                </a:path>
                <a:path w="6233159" h="1587500">
                  <a:moveTo>
                    <a:pt x="5551424" y="957198"/>
                  </a:moveTo>
                  <a:lnTo>
                    <a:pt x="5551424" y="859662"/>
                  </a:lnTo>
                </a:path>
                <a:path w="6233159" h="1587500">
                  <a:moveTo>
                    <a:pt x="5551424" y="762253"/>
                  </a:moveTo>
                  <a:lnTo>
                    <a:pt x="5551424" y="664717"/>
                  </a:lnTo>
                </a:path>
                <a:path w="6233159" h="1587500">
                  <a:moveTo>
                    <a:pt x="5551424" y="567308"/>
                  </a:moveTo>
                  <a:lnTo>
                    <a:pt x="5551424" y="469772"/>
                  </a:lnTo>
                </a:path>
                <a:path w="6233159" h="1587500">
                  <a:moveTo>
                    <a:pt x="5551424" y="372363"/>
                  </a:moveTo>
                  <a:lnTo>
                    <a:pt x="5551424" y="274827"/>
                  </a:lnTo>
                </a:path>
                <a:path w="6233159" h="1587500">
                  <a:moveTo>
                    <a:pt x="5551424" y="178053"/>
                  </a:moveTo>
                  <a:lnTo>
                    <a:pt x="5551424" y="80644"/>
                  </a:lnTo>
                </a:path>
                <a:path w="6233159" h="1587500">
                  <a:moveTo>
                    <a:pt x="5648833" y="1587499"/>
                  </a:moveTo>
                  <a:lnTo>
                    <a:pt x="5648833" y="1541398"/>
                  </a:lnTo>
                </a:path>
                <a:path w="6233159" h="1587500">
                  <a:moveTo>
                    <a:pt x="5648833" y="1443862"/>
                  </a:moveTo>
                  <a:lnTo>
                    <a:pt x="5648833" y="1346327"/>
                  </a:lnTo>
                </a:path>
                <a:path w="6233159" h="1587500">
                  <a:moveTo>
                    <a:pt x="5648833" y="1248917"/>
                  </a:moveTo>
                  <a:lnTo>
                    <a:pt x="5648833" y="1151381"/>
                  </a:lnTo>
                </a:path>
                <a:path w="6233159" h="1587500">
                  <a:moveTo>
                    <a:pt x="5648833" y="1054734"/>
                  </a:moveTo>
                  <a:lnTo>
                    <a:pt x="5648833" y="957198"/>
                  </a:lnTo>
                </a:path>
                <a:path w="6233159" h="1587500">
                  <a:moveTo>
                    <a:pt x="5648833" y="859662"/>
                  </a:moveTo>
                  <a:lnTo>
                    <a:pt x="5648833" y="762253"/>
                  </a:lnTo>
                </a:path>
                <a:path w="6233159" h="1587500">
                  <a:moveTo>
                    <a:pt x="5648833" y="664717"/>
                  </a:moveTo>
                  <a:lnTo>
                    <a:pt x="5648833" y="567308"/>
                  </a:lnTo>
                </a:path>
                <a:path w="6233159" h="1587500">
                  <a:moveTo>
                    <a:pt x="5648833" y="469772"/>
                  </a:moveTo>
                  <a:lnTo>
                    <a:pt x="5648833" y="372363"/>
                  </a:lnTo>
                </a:path>
                <a:path w="6233159" h="1587500">
                  <a:moveTo>
                    <a:pt x="5648833" y="274827"/>
                  </a:moveTo>
                  <a:lnTo>
                    <a:pt x="5648833" y="178053"/>
                  </a:lnTo>
                </a:path>
                <a:path w="6233159" h="1587500">
                  <a:moveTo>
                    <a:pt x="5648833" y="80644"/>
                  </a:moveTo>
                  <a:lnTo>
                    <a:pt x="5648833" y="4444"/>
                  </a:lnTo>
                </a:path>
                <a:path w="6233159" h="1587500">
                  <a:moveTo>
                    <a:pt x="5746368" y="1541398"/>
                  </a:moveTo>
                  <a:lnTo>
                    <a:pt x="5746368" y="1443862"/>
                  </a:lnTo>
                </a:path>
                <a:path w="6233159" h="1587500">
                  <a:moveTo>
                    <a:pt x="5746368" y="1346327"/>
                  </a:moveTo>
                  <a:lnTo>
                    <a:pt x="5746368" y="1248917"/>
                  </a:lnTo>
                </a:path>
                <a:path w="6233159" h="1587500">
                  <a:moveTo>
                    <a:pt x="5746368" y="1151381"/>
                  </a:moveTo>
                  <a:lnTo>
                    <a:pt x="5746368" y="1054734"/>
                  </a:lnTo>
                </a:path>
                <a:path w="6233159" h="1587500">
                  <a:moveTo>
                    <a:pt x="5746368" y="957198"/>
                  </a:moveTo>
                  <a:lnTo>
                    <a:pt x="5746368" y="859662"/>
                  </a:lnTo>
                </a:path>
                <a:path w="6233159" h="1587500">
                  <a:moveTo>
                    <a:pt x="5746368" y="762253"/>
                  </a:moveTo>
                  <a:lnTo>
                    <a:pt x="5746368" y="664717"/>
                  </a:lnTo>
                </a:path>
                <a:path w="6233159" h="1587500">
                  <a:moveTo>
                    <a:pt x="5746368" y="567308"/>
                  </a:moveTo>
                  <a:lnTo>
                    <a:pt x="5746368" y="469772"/>
                  </a:lnTo>
                </a:path>
                <a:path w="6233159" h="1587500">
                  <a:moveTo>
                    <a:pt x="5746368" y="372363"/>
                  </a:moveTo>
                  <a:lnTo>
                    <a:pt x="5746368" y="274827"/>
                  </a:lnTo>
                </a:path>
                <a:path w="6233159" h="1587500">
                  <a:moveTo>
                    <a:pt x="5746368" y="178053"/>
                  </a:moveTo>
                  <a:lnTo>
                    <a:pt x="5746368" y="80644"/>
                  </a:lnTo>
                </a:path>
                <a:path w="6233159" h="1587500">
                  <a:moveTo>
                    <a:pt x="5843778" y="1587499"/>
                  </a:moveTo>
                  <a:lnTo>
                    <a:pt x="5843778" y="1541398"/>
                  </a:lnTo>
                </a:path>
                <a:path w="6233159" h="1587500">
                  <a:moveTo>
                    <a:pt x="5843778" y="1443862"/>
                  </a:moveTo>
                  <a:lnTo>
                    <a:pt x="5843778" y="1346327"/>
                  </a:lnTo>
                </a:path>
                <a:path w="6233159" h="1587500">
                  <a:moveTo>
                    <a:pt x="5843778" y="1248917"/>
                  </a:moveTo>
                  <a:lnTo>
                    <a:pt x="5843778" y="1151381"/>
                  </a:lnTo>
                </a:path>
                <a:path w="6233159" h="1587500">
                  <a:moveTo>
                    <a:pt x="5843778" y="1054734"/>
                  </a:moveTo>
                  <a:lnTo>
                    <a:pt x="5843778" y="957198"/>
                  </a:lnTo>
                </a:path>
                <a:path w="6233159" h="1587500">
                  <a:moveTo>
                    <a:pt x="5843778" y="859662"/>
                  </a:moveTo>
                  <a:lnTo>
                    <a:pt x="5843778" y="762253"/>
                  </a:lnTo>
                </a:path>
                <a:path w="6233159" h="1587500">
                  <a:moveTo>
                    <a:pt x="5843778" y="664717"/>
                  </a:moveTo>
                  <a:lnTo>
                    <a:pt x="5843778" y="567308"/>
                  </a:lnTo>
                </a:path>
                <a:path w="6233159" h="1587500">
                  <a:moveTo>
                    <a:pt x="5843778" y="469772"/>
                  </a:moveTo>
                  <a:lnTo>
                    <a:pt x="5843778" y="372363"/>
                  </a:lnTo>
                </a:path>
                <a:path w="6233159" h="1587500">
                  <a:moveTo>
                    <a:pt x="5843778" y="274827"/>
                  </a:moveTo>
                  <a:lnTo>
                    <a:pt x="5843778" y="178053"/>
                  </a:lnTo>
                </a:path>
                <a:path w="6233159" h="1587500">
                  <a:moveTo>
                    <a:pt x="5843778" y="80644"/>
                  </a:moveTo>
                  <a:lnTo>
                    <a:pt x="5843778" y="4444"/>
                  </a:lnTo>
                </a:path>
                <a:path w="6233159" h="1587500">
                  <a:moveTo>
                    <a:pt x="5941314" y="1541398"/>
                  </a:moveTo>
                  <a:lnTo>
                    <a:pt x="5941314" y="1443862"/>
                  </a:lnTo>
                </a:path>
                <a:path w="6233159" h="1587500">
                  <a:moveTo>
                    <a:pt x="5941314" y="1346327"/>
                  </a:moveTo>
                  <a:lnTo>
                    <a:pt x="5941314" y="1248917"/>
                  </a:lnTo>
                </a:path>
                <a:path w="6233159" h="1587500">
                  <a:moveTo>
                    <a:pt x="5941314" y="1151381"/>
                  </a:moveTo>
                  <a:lnTo>
                    <a:pt x="5941314" y="1054734"/>
                  </a:lnTo>
                </a:path>
                <a:path w="6233159" h="1587500">
                  <a:moveTo>
                    <a:pt x="5941314" y="957198"/>
                  </a:moveTo>
                  <a:lnTo>
                    <a:pt x="5941314" y="859662"/>
                  </a:lnTo>
                </a:path>
                <a:path w="6233159" h="1587500">
                  <a:moveTo>
                    <a:pt x="5941314" y="762253"/>
                  </a:moveTo>
                  <a:lnTo>
                    <a:pt x="5941314" y="664717"/>
                  </a:lnTo>
                </a:path>
                <a:path w="6233159" h="1587500">
                  <a:moveTo>
                    <a:pt x="5941314" y="567308"/>
                  </a:moveTo>
                  <a:lnTo>
                    <a:pt x="5941314" y="469772"/>
                  </a:lnTo>
                </a:path>
                <a:path w="6233159" h="1587500">
                  <a:moveTo>
                    <a:pt x="5941314" y="372363"/>
                  </a:moveTo>
                  <a:lnTo>
                    <a:pt x="5941314" y="274827"/>
                  </a:lnTo>
                </a:path>
                <a:path w="6233159" h="1587500">
                  <a:moveTo>
                    <a:pt x="5941314" y="178053"/>
                  </a:moveTo>
                  <a:lnTo>
                    <a:pt x="5941314" y="80644"/>
                  </a:lnTo>
                </a:path>
                <a:path w="6233159" h="1587500">
                  <a:moveTo>
                    <a:pt x="6038087" y="1587499"/>
                  </a:moveTo>
                  <a:lnTo>
                    <a:pt x="6038087" y="1541398"/>
                  </a:lnTo>
                </a:path>
                <a:path w="6233159" h="1587500">
                  <a:moveTo>
                    <a:pt x="6038087" y="1443862"/>
                  </a:moveTo>
                  <a:lnTo>
                    <a:pt x="6038087" y="1346327"/>
                  </a:lnTo>
                </a:path>
                <a:path w="6233159" h="1587500">
                  <a:moveTo>
                    <a:pt x="6038087" y="1248917"/>
                  </a:moveTo>
                  <a:lnTo>
                    <a:pt x="6038087" y="1151381"/>
                  </a:lnTo>
                </a:path>
                <a:path w="6233159" h="1587500">
                  <a:moveTo>
                    <a:pt x="6038087" y="1054734"/>
                  </a:moveTo>
                  <a:lnTo>
                    <a:pt x="6038087" y="957198"/>
                  </a:lnTo>
                </a:path>
                <a:path w="6233159" h="1587500">
                  <a:moveTo>
                    <a:pt x="6038087" y="859662"/>
                  </a:moveTo>
                  <a:lnTo>
                    <a:pt x="6038087" y="762253"/>
                  </a:lnTo>
                </a:path>
                <a:path w="6233159" h="1587500">
                  <a:moveTo>
                    <a:pt x="6038087" y="664717"/>
                  </a:moveTo>
                  <a:lnTo>
                    <a:pt x="6038087" y="567308"/>
                  </a:lnTo>
                </a:path>
                <a:path w="6233159" h="1587500">
                  <a:moveTo>
                    <a:pt x="6038087" y="469772"/>
                  </a:moveTo>
                  <a:lnTo>
                    <a:pt x="6038087" y="372363"/>
                  </a:lnTo>
                </a:path>
                <a:path w="6233159" h="1587500">
                  <a:moveTo>
                    <a:pt x="6038087" y="274827"/>
                  </a:moveTo>
                  <a:lnTo>
                    <a:pt x="6038087" y="178053"/>
                  </a:lnTo>
                </a:path>
                <a:path w="6233159" h="1587500">
                  <a:moveTo>
                    <a:pt x="6038087" y="80644"/>
                  </a:moveTo>
                  <a:lnTo>
                    <a:pt x="6038087" y="4444"/>
                  </a:lnTo>
                </a:path>
                <a:path w="6233159" h="1587500">
                  <a:moveTo>
                    <a:pt x="6135497" y="1541398"/>
                  </a:moveTo>
                  <a:lnTo>
                    <a:pt x="6135497" y="1443862"/>
                  </a:lnTo>
                </a:path>
                <a:path w="6233159" h="1587500">
                  <a:moveTo>
                    <a:pt x="6135497" y="1346327"/>
                  </a:moveTo>
                  <a:lnTo>
                    <a:pt x="6135497" y="1248917"/>
                  </a:lnTo>
                </a:path>
                <a:path w="6233159" h="1587500">
                  <a:moveTo>
                    <a:pt x="6135497" y="1151381"/>
                  </a:moveTo>
                  <a:lnTo>
                    <a:pt x="6135497" y="1054734"/>
                  </a:lnTo>
                </a:path>
                <a:path w="6233159" h="1587500">
                  <a:moveTo>
                    <a:pt x="6135497" y="957198"/>
                  </a:moveTo>
                  <a:lnTo>
                    <a:pt x="6135497" y="859662"/>
                  </a:lnTo>
                </a:path>
                <a:path w="6233159" h="1587500">
                  <a:moveTo>
                    <a:pt x="6135497" y="762253"/>
                  </a:moveTo>
                  <a:lnTo>
                    <a:pt x="6135497" y="664717"/>
                  </a:lnTo>
                </a:path>
                <a:path w="6233159" h="1587500">
                  <a:moveTo>
                    <a:pt x="6135497" y="567308"/>
                  </a:moveTo>
                  <a:lnTo>
                    <a:pt x="6135497" y="469772"/>
                  </a:lnTo>
                </a:path>
                <a:path w="6233159" h="1587500">
                  <a:moveTo>
                    <a:pt x="6135497" y="372363"/>
                  </a:moveTo>
                  <a:lnTo>
                    <a:pt x="6135497" y="274827"/>
                  </a:lnTo>
                </a:path>
                <a:path w="6233159" h="1587500">
                  <a:moveTo>
                    <a:pt x="6135497" y="178053"/>
                  </a:moveTo>
                  <a:lnTo>
                    <a:pt x="6135497" y="80644"/>
                  </a:lnTo>
                </a:path>
                <a:path w="6233159" h="1587500">
                  <a:moveTo>
                    <a:pt x="6233033" y="1587499"/>
                  </a:moveTo>
                  <a:lnTo>
                    <a:pt x="6233033" y="1541398"/>
                  </a:lnTo>
                </a:path>
                <a:path w="6233159" h="1587500">
                  <a:moveTo>
                    <a:pt x="6233033" y="1443862"/>
                  </a:moveTo>
                  <a:lnTo>
                    <a:pt x="6233033" y="1346327"/>
                  </a:lnTo>
                </a:path>
                <a:path w="6233159" h="1587500">
                  <a:moveTo>
                    <a:pt x="6233033" y="1248917"/>
                  </a:moveTo>
                  <a:lnTo>
                    <a:pt x="6233033" y="1151381"/>
                  </a:lnTo>
                </a:path>
                <a:path w="6233159" h="1587500">
                  <a:moveTo>
                    <a:pt x="6233033" y="1054734"/>
                  </a:moveTo>
                  <a:lnTo>
                    <a:pt x="6233033" y="957198"/>
                  </a:lnTo>
                </a:path>
                <a:path w="6233159" h="1587500">
                  <a:moveTo>
                    <a:pt x="6233033" y="859662"/>
                  </a:moveTo>
                  <a:lnTo>
                    <a:pt x="6233033" y="762253"/>
                  </a:lnTo>
                </a:path>
                <a:path w="6233159" h="1587500">
                  <a:moveTo>
                    <a:pt x="6233033" y="664717"/>
                  </a:moveTo>
                  <a:lnTo>
                    <a:pt x="6233033" y="567308"/>
                  </a:lnTo>
                </a:path>
                <a:path w="6233159" h="1587500">
                  <a:moveTo>
                    <a:pt x="6233033" y="469772"/>
                  </a:moveTo>
                  <a:lnTo>
                    <a:pt x="6233033" y="372363"/>
                  </a:lnTo>
                </a:path>
                <a:path w="6233159" h="1587500">
                  <a:moveTo>
                    <a:pt x="6233033" y="274827"/>
                  </a:moveTo>
                  <a:lnTo>
                    <a:pt x="6233033" y="178053"/>
                  </a:lnTo>
                </a:path>
                <a:path w="6233159" h="1587500">
                  <a:moveTo>
                    <a:pt x="6233033" y="80644"/>
                  </a:moveTo>
                  <a:lnTo>
                    <a:pt x="6233033" y="4444"/>
                  </a:lnTo>
                </a:path>
                <a:path w="6233159" h="1587500">
                  <a:moveTo>
                    <a:pt x="36702" y="1587499"/>
                  </a:moveTo>
                  <a:lnTo>
                    <a:pt x="36702" y="1541398"/>
                  </a:lnTo>
                </a:path>
                <a:path w="6233159" h="1587500">
                  <a:moveTo>
                    <a:pt x="36702" y="1443862"/>
                  </a:moveTo>
                  <a:lnTo>
                    <a:pt x="36702" y="1346327"/>
                  </a:lnTo>
                </a:path>
                <a:path w="6233159" h="1587500">
                  <a:moveTo>
                    <a:pt x="36702" y="1248917"/>
                  </a:moveTo>
                  <a:lnTo>
                    <a:pt x="36702" y="1151381"/>
                  </a:lnTo>
                </a:path>
                <a:path w="6233159" h="1587500">
                  <a:moveTo>
                    <a:pt x="36702" y="1054734"/>
                  </a:moveTo>
                  <a:lnTo>
                    <a:pt x="36702" y="957198"/>
                  </a:lnTo>
                </a:path>
                <a:path w="6233159" h="1587500">
                  <a:moveTo>
                    <a:pt x="36702" y="859662"/>
                  </a:moveTo>
                  <a:lnTo>
                    <a:pt x="36702" y="762253"/>
                  </a:lnTo>
                </a:path>
                <a:path w="6233159" h="1587500">
                  <a:moveTo>
                    <a:pt x="36702" y="664717"/>
                  </a:moveTo>
                  <a:lnTo>
                    <a:pt x="36702" y="567308"/>
                  </a:lnTo>
                </a:path>
                <a:path w="6233159" h="1587500">
                  <a:moveTo>
                    <a:pt x="36702" y="469772"/>
                  </a:moveTo>
                  <a:lnTo>
                    <a:pt x="36702" y="372363"/>
                  </a:lnTo>
                </a:path>
                <a:path w="6233159" h="1587500">
                  <a:moveTo>
                    <a:pt x="36702" y="274827"/>
                  </a:moveTo>
                  <a:lnTo>
                    <a:pt x="36702" y="178053"/>
                  </a:lnTo>
                </a:path>
                <a:path w="6233159" h="1587500">
                  <a:moveTo>
                    <a:pt x="36702" y="80644"/>
                  </a:moveTo>
                  <a:lnTo>
                    <a:pt x="36702" y="4444"/>
                  </a:lnTo>
                </a:path>
                <a:path w="6233159" h="1587500">
                  <a:moveTo>
                    <a:pt x="133350" y="1541398"/>
                  </a:moveTo>
                  <a:lnTo>
                    <a:pt x="133350" y="1443862"/>
                  </a:lnTo>
                </a:path>
                <a:path w="6233159" h="1587500">
                  <a:moveTo>
                    <a:pt x="133350" y="1346327"/>
                  </a:moveTo>
                  <a:lnTo>
                    <a:pt x="133350" y="1248917"/>
                  </a:lnTo>
                </a:path>
                <a:path w="6233159" h="1587500">
                  <a:moveTo>
                    <a:pt x="133350" y="1151381"/>
                  </a:moveTo>
                  <a:lnTo>
                    <a:pt x="133350" y="1054734"/>
                  </a:lnTo>
                </a:path>
                <a:path w="6233159" h="1587500">
                  <a:moveTo>
                    <a:pt x="133350" y="957198"/>
                  </a:moveTo>
                  <a:lnTo>
                    <a:pt x="133350" y="859662"/>
                  </a:lnTo>
                </a:path>
                <a:path w="6233159" h="1587500">
                  <a:moveTo>
                    <a:pt x="133350" y="762253"/>
                  </a:moveTo>
                  <a:lnTo>
                    <a:pt x="133350" y="664717"/>
                  </a:lnTo>
                </a:path>
                <a:path w="6233159" h="1587500">
                  <a:moveTo>
                    <a:pt x="133350" y="567308"/>
                  </a:moveTo>
                  <a:lnTo>
                    <a:pt x="133350" y="469772"/>
                  </a:lnTo>
                </a:path>
                <a:path w="6233159" h="1587500">
                  <a:moveTo>
                    <a:pt x="133350" y="372363"/>
                  </a:moveTo>
                  <a:lnTo>
                    <a:pt x="133350" y="274827"/>
                  </a:lnTo>
                </a:path>
                <a:path w="6233159" h="1587500">
                  <a:moveTo>
                    <a:pt x="133350" y="178053"/>
                  </a:moveTo>
                  <a:lnTo>
                    <a:pt x="133350" y="80644"/>
                  </a:lnTo>
                </a:path>
                <a:path w="6233159" h="1587500">
                  <a:moveTo>
                    <a:pt x="230885" y="1587499"/>
                  </a:moveTo>
                  <a:lnTo>
                    <a:pt x="230885" y="1541398"/>
                  </a:lnTo>
                </a:path>
                <a:path w="6233159" h="1587500">
                  <a:moveTo>
                    <a:pt x="230885" y="1443862"/>
                  </a:moveTo>
                  <a:lnTo>
                    <a:pt x="230885" y="1346327"/>
                  </a:lnTo>
                </a:path>
                <a:path w="6233159" h="1587500">
                  <a:moveTo>
                    <a:pt x="230885" y="1248917"/>
                  </a:moveTo>
                  <a:lnTo>
                    <a:pt x="230885" y="1151381"/>
                  </a:lnTo>
                </a:path>
                <a:path w="6233159" h="1587500">
                  <a:moveTo>
                    <a:pt x="230885" y="1054734"/>
                  </a:moveTo>
                  <a:lnTo>
                    <a:pt x="230885" y="957198"/>
                  </a:lnTo>
                </a:path>
                <a:path w="6233159" h="1587500">
                  <a:moveTo>
                    <a:pt x="230885" y="859662"/>
                  </a:moveTo>
                  <a:lnTo>
                    <a:pt x="230885" y="762253"/>
                  </a:lnTo>
                </a:path>
                <a:path w="6233159" h="1587500">
                  <a:moveTo>
                    <a:pt x="230885" y="664717"/>
                  </a:moveTo>
                  <a:lnTo>
                    <a:pt x="230885" y="567308"/>
                  </a:lnTo>
                </a:path>
                <a:path w="6233159" h="1587500">
                  <a:moveTo>
                    <a:pt x="230885" y="469772"/>
                  </a:moveTo>
                  <a:lnTo>
                    <a:pt x="230885" y="372363"/>
                  </a:lnTo>
                </a:path>
                <a:path w="6233159" h="1587500">
                  <a:moveTo>
                    <a:pt x="230885" y="274827"/>
                  </a:moveTo>
                  <a:lnTo>
                    <a:pt x="230885" y="178053"/>
                  </a:lnTo>
                </a:path>
                <a:path w="6233159" h="1587500">
                  <a:moveTo>
                    <a:pt x="230885" y="80644"/>
                  </a:moveTo>
                  <a:lnTo>
                    <a:pt x="230885" y="4444"/>
                  </a:lnTo>
                </a:path>
                <a:path w="6233159" h="1587500">
                  <a:moveTo>
                    <a:pt x="328422" y="1541398"/>
                  </a:moveTo>
                  <a:lnTo>
                    <a:pt x="328422" y="1443862"/>
                  </a:lnTo>
                </a:path>
                <a:path w="6233159" h="1587500">
                  <a:moveTo>
                    <a:pt x="328422" y="1346327"/>
                  </a:moveTo>
                  <a:lnTo>
                    <a:pt x="328422" y="1248917"/>
                  </a:lnTo>
                </a:path>
                <a:path w="6233159" h="1587500">
                  <a:moveTo>
                    <a:pt x="328422" y="1151381"/>
                  </a:moveTo>
                  <a:lnTo>
                    <a:pt x="328422" y="1054734"/>
                  </a:lnTo>
                </a:path>
                <a:path w="6233159" h="1587500">
                  <a:moveTo>
                    <a:pt x="328422" y="957198"/>
                  </a:moveTo>
                  <a:lnTo>
                    <a:pt x="328422" y="859662"/>
                  </a:lnTo>
                </a:path>
                <a:path w="6233159" h="1587500">
                  <a:moveTo>
                    <a:pt x="328422" y="762253"/>
                  </a:moveTo>
                  <a:lnTo>
                    <a:pt x="328422" y="664717"/>
                  </a:lnTo>
                </a:path>
                <a:path w="6233159" h="1587500">
                  <a:moveTo>
                    <a:pt x="328422" y="567308"/>
                  </a:moveTo>
                  <a:lnTo>
                    <a:pt x="328422" y="469772"/>
                  </a:lnTo>
                </a:path>
                <a:path w="6233159" h="1587500">
                  <a:moveTo>
                    <a:pt x="328422" y="372363"/>
                  </a:moveTo>
                  <a:lnTo>
                    <a:pt x="328422" y="274827"/>
                  </a:lnTo>
                </a:path>
                <a:path w="6233159" h="1587500">
                  <a:moveTo>
                    <a:pt x="328422" y="178053"/>
                  </a:moveTo>
                  <a:lnTo>
                    <a:pt x="328422" y="80644"/>
                  </a:lnTo>
                </a:path>
                <a:path w="6233159" h="1587500">
                  <a:moveTo>
                    <a:pt x="425830" y="1587499"/>
                  </a:moveTo>
                  <a:lnTo>
                    <a:pt x="425830" y="1541398"/>
                  </a:lnTo>
                </a:path>
                <a:path w="6233159" h="1587500">
                  <a:moveTo>
                    <a:pt x="425830" y="1443862"/>
                  </a:moveTo>
                  <a:lnTo>
                    <a:pt x="425830" y="1346327"/>
                  </a:lnTo>
                </a:path>
                <a:path w="6233159" h="1587500">
                  <a:moveTo>
                    <a:pt x="425830" y="1248917"/>
                  </a:moveTo>
                  <a:lnTo>
                    <a:pt x="425830" y="1151381"/>
                  </a:lnTo>
                </a:path>
                <a:path w="6233159" h="1587500">
                  <a:moveTo>
                    <a:pt x="425830" y="1054734"/>
                  </a:moveTo>
                  <a:lnTo>
                    <a:pt x="425830" y="957198"/>
                  </a:lnTo>
                </a:path>
                <a:path w="6233159" h="1587500">
                  <a:moveTo>
                    <a:pt x="425830" y="859662"/>
                  </a:moveTo>
                  <a:lnTo>
                    <a:pt x="425830" y="762253"/>
                  </a:lnTo>
                </a:path>
                <a:path w="6233159" h="1587500">
                  <a:moveTo>
                    <a:pt x="425830" y="664717"/>
                  </a:moveTo>
                  <a:lnTo>
                    <a:pt x="425830" y="567308"/>
                  </a:lnTo>
                </a:path>
                <a:path w="6233159" h="1587500">
                  <a:moveTo>
                    <a:pt x="425830" y="469772"/>
                  </a:moveTo>
                  <a:lnTo>
                    <a:pt x="425830" y="372363"/>
                  </a:lnTo>
                </a:path>
                <a:path w="6233159" h="1587500">
                  <a:moveTo>
                    <a:pt x="425830" y="274827"/>
                  </a:moveTo>
                  <a:lnTo>
                    <a:pt x="425830" y="178053"/>
                  </a:lnTo>
                </a:path>
                <a:path w="6233159" h="1587500">
                  <a:moveTo>
                    <a:pt x="425830" y="80644"/>
                  </a:moveTo>
                  <a:lnTo>
                    <a:pt x="425830" y="4444"/>
                  </a:lnTo>
                </a:path>
                <a:path w="6233159" h="1587500">
                  <a:moveTo>
                    <a:pt x="523367" y="1541398"/>
                  </a:moveTo>
                  <a:lnTo>
                    <a:pt x="523367" y="1443862"/>
                  </a:lnTo>
                </a:path>
                <a:path w="6233159" h="1587500">
                  <a:moveTo>
                    <a:pt x="523367" y="1346327"/>
                  </a:moveTo>
                  <a:lnTo>
                    <a:pt x="523367" y="1248917"/>
                  </a:lnTo>
                </a:path>
                <a:path w="6233159" h="1587500">
                  <a:moveTo>
                    <a:pt x="523367" y="1151381"/>
                  </a:moveTo>
                  <a:lnTo>
                    <a:pt x="523367" y="1054734"/>
                  </a:lnTo>
                </a:path>
                <a:path w="6233159" h="1587500">
                  <a:moveTo>
                    <a:pt x="523367" y="957198"/>
                  </a:moveTo>
                  <a:lnTo>
                    <a:pt x="523367" y="859662"/>
                  </a:lnTo>
                </a:path>
                <a:path w="6233159" h="1587500">
                  <a:moveTo>
                    <a:pt x="523367" y="762253"/>
                  </a:moveTo>
                  <a:lnTo>
                    <a:pt x="523367" y="664717"/>
                  </a:lnTo>
                </a:path>
                <a:path w="6233159" h="1587500">
                  <a:moveTo>
                    <a:pt x="523367" y="567308"/>
                  </a:moveTo>
                  <a:lnTo>
                    <a:pt x="523367" y="469772"/>
                  </a:lnTo>
                </a:path>
                <a:path w="6233159" h="1587500">
                  <a:moveTo>
                    <a:pt x="523367" y="372363"/>
                  </a:moveTo>
                  <a:lnTo>
                    <a:pt x="523367" y="274827"/>
                  </a:lnTo>
                </a:path>
                <a:path w="6233159" h="1587500">
                  <a:moveTo>
                    <a:pt x="523367" y="178053"/>
                  </a:moveTo>
                  <a:lnTo>
                    <a:pt x="523367" y="80644"/>
                  </a:lnTo>
                </a:path>
                <a:path w="6233159" h="1587500">
                  <a:moveTo>
                    <a:pt x="620776" y="1587499"/>
                  </a:moveTo>
                  <a:lnTo>
                    <a:pt x="620776" y="1541398"/>
                  </a:lnTo>
                </a:path>
                <a:path w="6233159" h="1587500">
                  <a:moveTo>
                    <a:pt x="620776" y="1443862"/>
                  </a:moveTo>
                  <a:lnTo>
                    <a:pt x="620776" y="1346327"/>
                  </a:lnTo>
                </a:path>
                <a:path w="6233159" h="1587500">
                  <a:moveTo>
                    <a:pt x="620776" y="1248917"/>
                  </a:moveTo>
                  <a:lnTo>
                    <a:pt x="620776" y="1151381"/>
                  </a:lnTo>
                </a:path>
                <a:path w="6233159" h="1587500">
                  <a:moveTo>
                    <a:pt x="620776" y="1054734"/>
                  </a:moveTo>
                  <a:lnTo>
                    <a:pt x="620776" y="957198"/>
                  </a:lnTo>
                </a:path>
                <a:path w="6233159" h="1587500">
                  <a:moveTo>
                    <a:pt x="620776" y="859662"/>
                  </a:moveTo>
                  <a:lnTo>
                    <a:pt x="620776" y="762253"/>
                  </a:lnTo>
                </a:path>
                <a:path w="6233159" h="1587500">
                  <a:moveTo>
                    <a:pt x="620776" y="664717"/>
                  </a:moveTo>
                  <a:lnTo>
                    <a:pt x="620776" y="567308"/>
                  </a:lnTo>
                </a:path>
                <a:path w="6233159" h="1587500">
                  <a:moveTo>
                    <a:pt x="620776" y="469772"/>
                  </a:moveTo>
                  <a:lnTo>
                    <a:pt x="620776" y="372363"/>
                  </a:lnTo>
                </a:path>
                <a:path w="6233159" h="1587500">
                  <a:moveTo>
                    <a:pt x="620776" y="274827"/>
                  </a:moveTo>
                  <a:lnTo>
                    <a:pt x="620776" y="178053"/>
                  </a:lnTo>
                </a:path>
                <a:path w="6233159" h="1587500">
                  <a:moveTo>
                    <a:pt x="620776" y="80644"/>
                  </a:moveTo>
                  <a:lnTo>
                    <a:pt x="620776" y="4444"/>
                  </a:lnTo>
                </a:path>
                <a:path w="6233159" h="1587500">
                  <a:moveTo>
                    <a:pt x="718311" y="1541398"/>
                  </a:moveTo>
                  <a:lnTo>
                    <a:pt x="718311" y="1443862"/>
                  </a:lnTo>
                </a:path>
                <a:path w="6233159" h="1587500">
                  <a:moveTo>
                    <a:pt x="718311" y="1346327"/>
                  </a:moveTo>
                  <a:lnTo>
                    <a:pt x="718311" y="1248917"/>
                  </a:lnTo>
                </a:path>
                <a:path w="6233159" h="1587500">
                  <a:moveTo>
                    <a:pt x="718311" y="1151381"/>
                  </a:moveTo>
                  <a:lnTo>
                    <a:pt x="718311" y="1054734"/>
                  </a:lnTo>
                </a:path>
                <a:path w="6233159" h="1587500">
                  <a:moveTo>
                    <a:pt x="718311" y="957198"/>
                  </a:moveTo>
                  <a:lnTo>
                    <a:pt x="718311" y="859662"/>
                  </a:lnTo>
                </a:path>
                <a:path w="6233159" h="1587500">
                  <a:moveTo>
                    <a:pt x="718311" y="762253"/>
                  </a:moveTo>
                  <a:lnTo>
                    <a:pt x="718311" y="664717"/>
                  </a:lnTo>
                </a:path>
                <a:path w="6233159" h="1587500">
                  <a:moveTo>
                    <a:pt x="718311" y="567308"/>
                  </a:moveTo>
                  <a:lnTo>
                    <a:pt x="718311" y="469772"/>
                  </a:lnTo>
                </a:path>
                <a:path w="6233159" h="1587500">
                  <a:moveTo>
                    <a:pt x="718311" y="372363"/>
                  </a:moveTo>
                  <a:lnTo>
                    <a:pt x="718311" y="274827"/>
                  </a:lnTo>
                </a:path>
                <a:path w="6233159" h="1587500">
                  <a:moveTo>
                    <a:pt x="718311" y="178053"/>
                  </a:moveTo>
                  <a:lnTo>
                    <a:pt x="718311" y="80644"/>
                  </a:lnTo>
                </a:path>
                <a:path w="6233159" h="1587500">
                  <a:moveTo>
                    <a:pt x="815721" y="1587499"/>
                  </a:moveTo>
                  <a:lnTo>
                    <a:pt x="815721" y="1541398"/>
                  </a:lnTo>
                </a:path>
                <a:path w="6233159" h="1587500">
                  <a:moveTo>
                    <a:pt x="815721" y="1443862"/>
                  </a:moveTo>
                  <a:lnTo>
                    <a:pt x="815721" y="1346327"/>
                  </a:lnTo>
                </a:path>
                <a:path w="6233159" h="1587500">
                  <a:moveTo>
                    <a:pt x="815721" y="1248917"/>
                  </a:moveTo>
                  <a:lnTo>
                    <a:pt x="815721" y="1151381"/>
                  </a:lnTo>
                </a:path>
                <a:path w="6233159" h="1587500">
                  <a:moveTo>
                    <a:pt x="815721" y="1054734"/>
                  </a:moveTo>
                  <a:lnTo>
                    <a:pt x="815721" y="957198"/>
                  </a:lnTo>
                </a:path>
                <a:path w="6233159" h="1587500">
                  <a:moveTo>
                    <a:pt x="815721" y="859662"/>
                  </a:moveTo>
                  <a:lnTo>
                    <a:pt x="815721" y="762253"/>
                  </a:lnTo>
                </a:path>
                <a:path w="6233159" h="1587500">
                  <a:moveTo>
                    <a:pt x="815721" y="664717"/>
                  </a:moveTo>
                  <a:lnTo>
                    <a:pt x="815721" y="567308"/>
                  </a:lnTo>
                </a:path>
                <a:path w="6233159" h="1587500">
                  <a:moveTo>
                    <a:pt x="815721" y="469772"/>
                  </a:moveTo>
                  <a:lnTo>
                    <a:pt x="815721" y="372363"/>
                  </a:lnTo>
                </a:path>
                <a:path w="6233159" h="1587500">
                  <a:moveTo>
                    <a:pt x="815721" y="274827"/>
                  </a:moveTo>
                  <a:lnTo>
                    <a:pt x="815721" y="178053"/>
                  </a:lnTo>
                </a:path>
                <a:path w="6233159" h="1587500">
                  <a:moveTo>
                    <a:pt x="815721" y="80644"/>
                  </a:moveTo>
                  <a:lnTo>
                    <a:pt x="815721" y="4444"/>
                  </a:lnTo>
                </a:path>
                <a:path w="6233159" h="1587500">
                  <a:moveTo>
                    <a:pt x="913256" y="1541398"/>
                  </a:moveTo>
                  <a:lnTo>
                    <a:pt x="913256" y="1443862"/>
                  </a:lnTo>
                </a:path>
                <a:path w="6233159" h="1587500">
                  <a:moveTo>
                    <a:pt x="913256" y="1346327"/>
                  </a:moveTo>
                  <a:lnTo>
                    <a:pt x="913256" y="1248917"/>
                  </a:lnTo>
                </a:path>
                <a:path w="6233159" h="1587500">
                  <a:moveTo>
                    <a:pt x="913256" y="1151381"/>
                  </a:moveTo>
                  <a:lnTo>
                    <a:pt x="913256" y="1054734"/>
                  </a:lnTo>
                </a:path>
                <a:path w="6233159" h="1587500">
                  <a:moveTo>
                    <a:pt x="913256" y="957198"/>
                  </a:moveTo>
                  <a:lnTo>
                    <a:pt x="913256" y="859662"/>
                  </a:lnTo>
                </a:path>
                <a:path w="6233159" h="1587500">
                  <a:moveTo>
                    <a:pt x="913256" y="762253"/>
                  </a:moveTo>
                  <a:lnTo>
                    <a:pt x="913256" y="664717"/>
                  </a:lnTo>
                </a:path>
                <a:path w="6233159" h="1587500">
                  <a:moveTo>
                    <a:pt x="913256" y="567308"/>
                  </a:moveTo>
                  <a:lnTo>
                    <a:pt x="913256" y="469772"/>
                  </a:lnTo>
                </a:path>
                <a:path w="6233159" h="1587500">
                  <a:moveTo>
                    <a:pt x="913256" y="372363"/>
                  </a:moveTo>
                  <a:lnTo>
                    <a:pt x="913256" y="274827"/>
                  </a:lnTo>
                </a:path>
                <a:path w="6233159" h="1587500">
                  <a:moveTo>
                    <a:pt x="913256" y="178053"/>
                  </a:moveTo>
                  <a:lnTo>
                    <a:pt x="913256" y="80644"/>
                  </a:lnTo>
                </a:path>
                <a:path w="6233159" h="1587500">
                  <a:moveTo>
                    <a:pt x="1010030" y="1587499"/>
                  </a:moveTo>
                  <a:lnTo>
                    <a:pt x="1010030" y="1541398"/>
                  </a:lnTo>
                </a:path>
                <a:path w="6233159" h="1587500">
                  <a:moveTo>
                    <a:pt x="1010030" y="1443862"/>
                  </a:moveTo>
                  <a:lnTo>
                    <a:pt x="1010030" y="1346327"/>
                  </a:lnTo>
                </a:path>
                <a:path w="6233159" h="1587500">
                  <a:moveTo>
                    <a:pt x="1010030" y="1248917"/>
                  </a:moveTo>
                  <a:lnTo>
                    <a:pt x="1010030" y="1151381"/>
                  </a:lnTo>
                </a:path>
                <a:path w="6233159" h="1587500">
                  <a:moveTo>
                    <a:pt x="1010030" y="1054734"/>
                  </a:moveTo>
                  <a:lnTo>
                    <a:pt x="1010030" y="957198"/>
                  </a:lnTo>
                </a:path>
                <a:path w="6233159" h="1587500">
                  <a:moveTo>
                    <a:pt x="1010030" y="859662"/>
                  </a:moveTo>
                  <a:lnTo>
                    <a:pt x="1010030" y="762253"/>
                  </a:lnTo>
                </a:path>
                <a:path w="6233159" h="1587500">
                  <a:moveTo>
                    <a:pt x="1010030" y="664717"/>
                  </a:moveTo>
                  <a:lnTo>
                    <a:pt x="1010030" y="567308"/>
                  </a:lnTo>
                </a:path>
                <a:path w="6233159" h="1587500">
                  <a:moveTo>
                    <a:pt x="1010030" y="469772"/>
                  </a:moveTo>
                  <a:lnTo>
                    <a:pt x="1010030" y="372363"/>
                  </a:lnTo>
                </a:path>
                <a:path w="6233159" h="1587500">
                  <a:moveTo>
                    <a:pt x="1010030" y="274827"/>
                  </a:moveTo>
                  <a:lnTo>
                    <a:pt x="1010030" y="178053"/>
                  </a:lnTo>
                </a:path>
                <a:path w="6233159" h="1587500">
                  <a:moveTo>
                    <a:pt x="1010030" y="80644"/>
                  </a:moveTo>
                  <a:lnTo>
                    <a:pt x="1010030" y="4444"/>
                  </a:lnTo>
                </a:path>
                <a:path w="6233159" h="1587500">
                  <a:moveTo>
                    <a:pt x="1107440" y="1541398"/>
                  </a:moveTo>
                  <a:lnTo>
                    <a:pt x="1107440" y="1443862"/>
                  </a:lnTo>
                </a:path>
                <a:path w="6233159" h="1587500">
                  <a:moveTo>
                    <a:pt x="1107440" y="1346327"/>
                  </a:moveTo>
                  <a:lnTo>
                    <a:pt x="1107440" y="1248917"/>
                  </a:lnTo>
                </a:path>
                <a:path w="6233159" h="1587500">
                  <a:moveTo>
                    <a:pt x="1107440" y="1151381"/>
                  </a:moveTo>
                  <a:lnTo>
                    <a:pt x="1107440" y="1054734"/>
                  </a:lnTo>
                </a:path>
                <a:path w="6233159" h="1587500">
                  <a:moveTo>
                    <a:pt x="1107440" y="957198"/>
                  </a:moveTo>
                  <a:lnTo>
                    <a:pt x="1107440" y="859662"/>
                  </a:lnTo>
                </a:path>
                <a:path w="6233159" h="1587500">
                  <a:moveTo>
                    <a:pt x="1107440" y="762253"/>
                  </a:moveTo>
                  <a:lnTo>
                    <a:pt x="1107440" y="664717"/>
                  </a:lnTo>
                </a:path>
                <a:path w="6233159" h="1587500">
                  <a:moveTo>
                    <a:pt x="1107440" y="567308"/>
                  </a:moveTo>
                  <a:lnTo>
                    <a:pt x="1107440" y="469772"/>
                  </a:lnTo>
                </a:path>
                <a:path w="6233159" h="1587500">
                  <a:moveTo>
                    <a:pt x="1107440" y="372363"/>
                  </a:moveTo>
                  <a:lnTo>
                    <a:pt x="1107440" y="274827"/>
                  </a:lnTo>
                </a:path>
                <a:path w="6233159" h="1587500">
                  <a:moveTo>
                    <a:pt x="1107440" y="178053"/>
                  </a:moveTo>
                  <a:lnTo>
                    <a:pt x="1107440" y="80644"/>
                  </a:lnTo>
                </a:path>
                <a:path w="6233159" h="1587500">
                  <a:moveTo>
                    <a:pt x="1204976" y="1587499"/>
                  </a:moveTo>
                  <a:lnTo>
                    <a:pt x="1204976" y="1541398"/>
                  </a:lnTo>
                </a:path>
                <a:path w="6233159" h="1587500">
                  <a:moveTo>
                    <a:pt x="1204976" y="1443862"/>
                  </a:moveTo>
                  <a:lnTo>
                    <a:pt x="1204976" y="1346327"/>
                  </a:lnTo>
                </a:path>
                <a:path w="6233159" h="1587500">
                  <a:moveTo>
                    <a:pt x="1204976" y="1248917"/>
                  </a:moveTo>
                  <a:lnTo>
                    <a:pt x="1204976" y="1151381"/>
                  </a:lnTo>
                </a:path>
                <a:path w="6233159" h="1587500">
                  <a:moveTo>
                    <a:pt x="1204976" y="1054734"/>
                  </a:moveTo>
                  <a:lnTo>
                    <a:pt x="1204976" y="957198"/>
                  </a:lnTo>
                </a:path>
                <a:path w="6233159" h="1587500">
                  <a:moveTo>
                    <a:pt x="1204976" y="859662"/>
                  </a:moveTo>
                  <a:lnTo>
                    <a:pt x="1204976" y="762253"/>
                  </a:lnTo>
                </a:path>
                <a:path w="6233159" h="1587500">
                  <a:moveTo>
                    <a:pt x="1204976" y="664717"/>
                  </a:moveTo>
                  <a:lnTo>
                    <a:pt x="1204976" y="567308"/>
                  </a:lnTo>
                </a:path>
                <a:path w="6233159" h="1587500">
                  <a:moveTo>
                    <a:pt x="1204976" y="469772"/>
                  </a:moveTo>
                  <a:lnTo>
                    <a:pt x="1204976" y="372363"/>
                  </a:lnTo>
                </a:path>
                <a:path w="6233159" h="1587500">
                  <a:moveTo>
                    <a:pt x="1204976" y="274827"/>
                  </a:moveTo>
                  <a:lnTo>
                    <a:pt x="1204976" y="178053"/>
                  </a:lnTo>
                </a:path>
                <a:path w="6233159" h="1587500">
                  <a:moveTo>
                    <a:pt x="1204976" y="80644"/>
                  </a:moveTo>
                  <a:lnTo>
                    <a:pt x="1204976" y="4444"/>
                  </a:lnTo>
                </a:path>
                <a:path w="6233159" h="1587500">
                  <a:moveTo>
                    <a:pt x="1302511" y="1541398"/>
                  </a:moveTo>
                  <a:lnTo>
                    <a:pt x="1302511" y="1443862"/>
                  </a:lnTo>
                </a:path>
                <a:path w="6233159" h="1587500">
                  <a:moveTo>
                    <a:pt x="1302511" y="1346327"/>
                  </a:moveTo>
                  <a:lnTo>
                    <a:pt x="1302511" y="1248917"/>
                  </a:lnTo>
                </a:path>
                <a:path w="6233159" h="1587500">
                  <a:moveTo>
                    <a:pt x="1302511" y="1151381"/>
                  </a:moveTo>
                  <a:lnTo>
                    <a:pt x="1302511" y="1054734"/>
                  </a:lnTo>
                </a:path>
                <a:path w="6233159" h="1587500">
                  <a:moveTo>
                    <a:pt x="1302511" y="957198"/>
                  </a:moveTo>
                  <a:lnTo>
                    <a:pt x="1302511" y="859662"/>
                  </a:lnTo>
                </a:path>
                <a:path w="6233159" h="1587500">
                  <a:moveTo>
                    <a:pt x="1302511" y="762253"/>
                  </a:moveTo>
                  <a:lnTo>
                    <a:pt x="1302511" y="664717"/>
                  </a:lnTo>
                </a:path>
                <a:path w="6233159" h="1587500">
                  <a:moveTo>
                    <a:pt x="1302511" y="567308"/>
                  </a:moveTo>
                  <a:lnTo>
                    <a:pt x="1302511" y="469772"/>
                  </a:lnTo>
                </a:path>
                <a:path w="6233159" h="1587500">
                  <a:moveTo>
                    <a:pt x="1302511" y="372363"/>
                  </a:moveTo>
                  <a:lnTo>
                    <a:pt x="1302511" y="274827"/>
                  </a:lnTo>
                </a:path>
                <a:path w="6233159" h="1587500">
                  <a:moveTo>
                    <a:pt x="1302511" y="178053"/>
                  </a:moveTo>
                  <a:lnTo>
                    <a:pt x="1302511" y="80644"/>
                  </a:lnTo>
                </a:path>
                <a:path w="6233159" h="1587500">
                  <a:moveTo>
                    <a:pt x="1399921" y="1587499"/>
                  </a:moveTo>
                  <a:lnTo>
                    <a:pt x="1399921" y="1541398"/>
                  </a:lnTo>
                </a:path>
                <a:path w="6233159" h="1587500">
                  <a:moveTo>
                    <a:pt x="1399921" y="1443862"/>
                  </a:moveTo>
                  <a:lnTo>
                    <a:pt x="1399921" y="1346327"/>
                  </a:lnTo>
                </a:path>
                <a:path w="6233159" h="1587500">
                  <a:moveTo>
                    <a:pt x="1399921" y="1248917"/>
                  </a:moveTo>
                  <a:lnTo>
                    <a:pt x="1399921" y="1151381"/>
                  </a:lnTo>
                </a:path>
                <a:path w="6233159" h="1587500">
                  <a:moveTo>
                    <a:pt x="1399921" y="1054734"/>
                  </a:moveTo>
                  <a:lnTo>
                    <a:pt x="1399921" y="957198"/>
                  </a:lnTo>
                </a:path>
                <a:path w="6233159" h="1587500">
                  <a:moveTo>
                    <a:pt x="1399921" y="859662"/>
                  </a:moveTo>
                  <a:lnTo>
                    <a:pt x="1399921" y="762253"/>
                  </a:lnTo>
                </a:path>
                <a:path w="6233159" h="1587500">
                  <a:moveTo>
                    <a:pt x="1399921" y="664717"/>
                  </a:moveTo>
                  <a:lnTo>
                    <a:pt x="1399921" y="567308"/>
                  </a:lnTo>
                </a:path>
                <a:path w="6233159" h="1587500">
                  <a:moveTo>
                    <a:pt x="1399921" y="469772"/>
                  </a:moveTo>
                  <a:lnTo>
                    <a:pt x="1399921" y="372363"/>
                  </a:lnTo>
                </a:path>
                <a:path w="6233159" h="1587500">
                  <a:moveTo>
                    <a:pt x="1399921" y="274827"/>
                  </a:moveTo>
                  <a:lnTo>
                    <a:pt x="1399921" y="178053"/>
                  </a:lnTo>
                </a:path>
                <a:path w="6233159" h="1587500">
                  <a:moveTo>
                    <a:pt x="1399921" y="80644"/>
                  </a:moveTo>
                  <a:lnTo>
                    <a:pt x="1399921" y="4444"/>
                  </a:lnTo>
                </a:path>
                <a:path w="6233159" h="1587500">
                  <a:moveTo>
                    <a:pt x="1497456" y="1541398"/>
                  </a:moveTo>
                  <a:lnTo>
                    <a:pt x="1497456" y="1443862"/>
                  </a:lnTo>
                </a:path>
                <a:path w="6233159" h="1587500">
                  <a:moveTo>
                    <a:pt x="1497456" y="1346327"/>
                  </a:moveTo>
                  <a:lnTo>
                    <a:pt x="1497456" y="1248917"/>
                  </a:lnTo>
                </a:path>
                <a:path w="6233159" h="1587500">
                  <a:moveTo>
                    <a:pt x="1497456" y="1151381"/>
                  </a:moveTo>
                  <a:lnTo>
                    <a:pt x="1497456" y="1054734"/>
                  </a:lnTo>
                </a:path>
                <a:path w="6233159" h="1587500">
                  <a:moveTo>
                    <a:pt x="1497456" y="957198"/>
                  </a:moveTo>
                  <a:lnTo>
                    <a:pt x="1497456" y="859662"/>
                  </a:lnTo>
                </a:path>
                <a:path w="6233159" h="1587500">
                  <a:moveTo>
                    <a:pt x="1497456" y="762253"/>
                  </a:moveTo>
                  <a:lnTo>
                    <a:pt x="1497456" y="664717"/>
                  </a:lnTo>
                </a:path>
                <a:path w="6233159" h="1587500">
                  <a:moveTo>
                    <a:pt x="1497456" y="567308"/>
                  </a:moveTo>
                  <a:lnTo>
                    <a:pt x="1497456" y="469772"/>
                  </a:lnTo>
                </a:path>
                <a:path w="6233159" h="1587500">
                  <a:moveTo>
                    <a:pt x="1497456" y="372363"/>
                  </a:moveTo>
                  <a:lnTo>
                    <a:pt x="1497456" y="274827"/>
                  </a:lnTo>
                </a:path>
                <a:path w="6233159" h="1587500">
                  <a:moveTo>
                    <a:pt x="1497456" y="178053"/>
                  </a:moveTo>
                  <a:lnTo>
                    <a:pt x="1497456" y="80644"/>
                  </a:lnTo>
                </a:path>
                <a:path w="6233159" h="1587500">
                  <a:moveTo>
                    <a:pt x="1594866" y="1587499"/>
                  </a:moveTo>
                  <a:lnTo>
                    <a:pt x="1594866" y="1541398"/>
                  </a:lnTo>
                </a:path>
                <a:path w="6233159" h="1587500">
                  <a:moveTo>
                    <a:pt x="1594866" y="1443862"/>
                  </a:moveTo>
                  <a:lnTo>
                    <a:pt x="1594866" y="1346327"/>
                  </a:lnTo>
                </a:path>
                <a:path w="6233159" h="1587500">
                  <a:moveTo>
                    <a:pt x="1594866" y="1248917"/>
                  </a:moveTo>
                  <a:lnTo>
                    <a:pt x="1594866" y="1151381"/>
                  </a:lnTo>
                </a:path>
                <a:path w="6233159" h="1587500">
                  <a:moveTo>
                    <a:pt x="1594866" y="1054734"/>
                  </a:moveTo>
                  <a:lnTo>
                    <a:pt x="1594866" y="957198"/>
                  </a:lnTo>
                </a:path>
                <a:path w="6233159" h="1587500">
                  <a:moveTo>
                    <a:pt x="1594866" y="859662"/>
                  </a:moveTo>
                  <a:lnTo>
                    <a:pt x="1594866" y="762253"/>
                  </a:lnTo>
                </a:path>
                <a:path w="6233159" h="1587500">
                  <a:moveTo>
                    <a:pt x="1594866" y="664717"/>
                  </a:moveTo>
                  <a:lnTo>
                    <a:pt x="1594866" y="567308"/>
                  </a:lnTo>
                </a:path>
                <a:path w="6233159" h="1587500">
                  <a:moveTo>
                    <a:pt x="1594866" y="469772"/>
                  </a:moveTo>
                  <a:lnTo>
                    <a:pt x="1594866" y="372363"/>
                  </a:lnTo>
                </a:path>
                <a:path w="6233159" h="1587500">
                  <a:moveTo>
                    <a:pt x="1594866" y="274827"/>
                  </a:moveTo>
                  <a:lnTo>
                    <a:pt x="1594866" y="178053"/>
                  </a:lnTo>
                </a:path>
                <a:path w="6233159" h="1587500">
                  <a:moveTo>
                    <a:pt x="1594866" y="80644"/>
                  </a:moveTo>
                  <a:lnTo>
                    <a:pt x="1594866" y="4444"/>
                  </a:lnTo>
                </a:path>
                <a:path w="6233159" h="1587500">
                  <a:moveTo>
                    <a:pt x="1692402" y="1541398"/>
                  </a:moveTo>
                  <a:lnTo>
                    <a:pt x="1692402" y="1443862"/>
                  </a:lnTo>
                </a:path>
                <a:path w="6233159" h="1587500">
                  <a:moveTo>
                    <a:pt x="1692402" y="1346327"/>
                  </a:moveTo>
                  <a:lnTo>
                    <a:pt x="1692402" y="1248917"/>
                  </a:lnTo>
                </a:path>
                <a:path w="6233159" h="1587500">
                  <a:moveTo>
                    <a:pt x="1692402" y="1151381"/>
                  </a:moveTo>
                  <a:lnTo>
                    <a:pt x="1692402" y="1054734"/>
                  </a:lnTo>
                </a:path>
                <a:path w="6233159" h="1587500">
                  <a:moveTo>
                    <a:pt x="1692402" y="957198"/>
                  </a:moveTo>
                  <a:lnTo>
                    <a:pt x="1692402" y="859662"/>
                  </a:lnTo>
                </a:path>
                <a:path w="6233159" h="1587500">
                  <a:moveTo>
                    <a:pt x="1692402" y="762253"/>
                  </a:moveTo>
                  <a:lnTo>
                    <a:pt x="1692402" y="664717"/>
                  </a:lnTo>
                </a:path>
                <a:path w="6233159" h="1587500">
                  <a:moveTo>
                    <a:pt x="1692402" y="567308"/>
                  </a:moveTo>
                  <a:lnTo>
                    <a:pt x="1692402" y="469772"/>
                  </a:lnTo>
                </a:path>
                <a:path w="6233159" h="1587500">
                  <a:moveTo>
                    <a:pt x="1692402" y="372363"/>
                  </a:moveTo>
                  <a:lnTo>
                    <a:pt x="1692402" y="274827"/>
                  </a:lnTo>
                </a:path>
                <a:path w="6233159" h="1587500">
                  <a:moveTo>
                    <a:pt x="1692402" y="178053"/>
                  </a:moveTo>
                  <a:lnTo>
                    <a:pt x="1692402" y="80644"/>
                  </a:lnTo>
                </a:path>
                <a:path w="6233159" h="1587500">
                  <a:moveTo>
                    <a:pt x="1789176" y="1587499"/>
                  </a:moveTo>
                  <a:lnTo>
                    <a:pt x="1789176" y="1541398"/>
                  </a:lnTo>
                </a:path>
                <a:path w="6233159" h="1587500">
                  <a:moveTo>
                    <a:pt x="1789176" y="1443862"/>
                  </a:moveTo>
                  <a:lnTo>
                    <a:pt x="1789176" y="1346327"/>
                  </a:lnTo>
                </a:path>
                <a:path w="6233159" h="1587500">
                  <a:moveTo>
                    <a:pt x="1789176" y="1248917"/>
                  </a:moveTo>
                  <a:lnTo>
                    <a:pt x="1789176" y="1151381"/>
                  </a:lnTo>
                </a:path>
                <a:path w="6233159" h="1587500">
                  <a:moveTo>
                    <a:pt x="1789176" y="1054734"/>
                  </a:moveTo>
                  <a:lnTo>
                    <a:pt x="1789176" y="957198"/>
                  </a:lnTo>
                </a:path>
                <a:path w="6233159" h="1587500">
                  <a:moveTo>
                    <a:pt x="1789176" y="859662"/>
                  </a:moveTo>
                  <a:lnTo>
                    <a:pt x="1789176" y="762253"/>
                  </a:lnTo>
                </a:path>
                <a:path w="6233159" h="1587500">
                  <a:moveTo>
                    <a:pt x="1789176" y="664717"/>
                  </a:moveTo>
                  <a:lnTo>
                    <a:pt x="1789176" y="567308"/>
                  </a:lnTo>
                </a:path>
                <a:path w="6233159" h="1587500">
                  <a:moveTo>
                    <a:pt x="1789176" y="469772"/>
                  </a:moveTo>
                  <a:lnTo>
                    <a:pt x="1789176" y="372363"/>
                  </a:lnTo>
                </a:path>
                <a:path w="6233159" h="1587500">
                  <a:moveTo>
                    <a:pt x="1789176" y="274827"/>
                  </a:moveTo>
                  <a:lnTo>
                    <a:pt x="1789176" y="178053"/>
                  </a:lnTo>
                </a:path>
                <a:path w="6233159" h="1587500">
                  <a:moveTo>
                    <a:pt x="1789176" y="80644"/>
                  </a:moveTo>
                  <a:lnTo>
                    <a:pt x="1789176" y="4444"/>
                  </a:lnTo>
                </a:path>
                <a:path w="6233159" h="1587500">
                  <a:moveTo>
                    <a:pt x="1886584" y="1541398"/>
                  </a:moveTo>
                  <a:lnTo>
                    <a:pt x="1886584" y="1443862"/>
                  </a:lnTo>
                </a:path>
                <a:path w="6233159" h="1587500">
                  <a:moveTo>
                    <a:pt x="1886584" y="1346327"/>
                  </a:moveTo>
                  <a:lnTo>
                    <a:pt x="1886584" y="1248917"/>
                  </a:lnTo>
                </a:path>
                <a:path w="6233159" h="1587500">
                  <a:moveTo>
                    <a:pt x="1886584" y="1151381"/>
                  </a:moveTo>
                  <a:lnTo>
                    <a:pt x="1886584" y="1054734"/>
                  </a:lnTo>
                </a:path>
                <a:path w="6233159" h="1587500">
                  <a:moveTo>
                    <a:pt x="1886584" y="957198"/>
                  </a:moveTo>
                  <a:lnTo>
                    <a:pt x="1886584" y="859662"/>
                  </a:lnTo>
                </a:path>
                <a:path w="6233159" h="1587500">
                  <a:moveTo>
                    <a:pt x="1886584" y="762253"/>
                  </a:moveTo>
                  <a:lnTo>
                    <a:pt x="1886584" y="664717"/>
                  </a:lnTo>
                </a:path>
                <a:path w="6233159" h="1587500">
                  <a:moveTo>
                    <a:pt x="1886584" y="567308"/>
                  </a:moveTo>
                  <a:lnTo>
                    <a:pt x="1886584" y="469772"/>
                  </a:lnTo>
                </a:path>
                <a:path w="6233159" h="1587500">
                  <a:moveTo>
                    <a:pt x="1886584" y="372363"/>
                  </a:moveTo>
                  <a:lnTo>
                    <a:pt x="1886584" y="274827"/>
                  </a:lnTo>
                </a:path>
                <a:path w="6233159" h="1587500">
                  <a:moveTo>
                    <a:pt x="1886584" y="178053"/>
                  </a:moveTo>
                  <a:lnTo>
                    <a:pt x="1886584" y="80644"/>
                  </a:lnTo>
                </a:path>
                <a:path w="6233159" h="1587500">
                  <a:moveTo>
                    <a:pt x="1984121" y="1587499"/>
                  </a:moveTo>
                  <a:lnTo>
                    <a:pt x="1984121" y="1541398"/>
                  </a:lnTo>
                </a:path>
                <a:path w="6233159" h="1587500">
                  <a:moveTo>
                    <a:pt x="1984121" y="1443862"/>
                  </a:moveTo>
                  <a:lnTo>
                    <a:pt x="1984121" y="1346327"/>
                  </a:lnTo>
                </a:path>
                <a:path w="6233159" h="1587500">
                  <a:moveTo>
                    <a:pt x="1984121" y="1248917"/>
                  </a:moveTo>
                  <a:lnTo>
                    <a:pt x="1984121" y="1151381"/>
                  </a:lnTo>
                </a:path>
                <a:path w="6233159" h="1587500">
                  <a:moveTo>
                    <a:pt x="1984121" y="1054734"/>
                  </a:moveTo>
                  <a:lnTo>
                    <a:pt x="1984121" y="957198"/>
                  </a:lnTo>
                </a:path>
                <a:path w="6233159" h="1587500">
                  <a:moveTo>
                    <a:pt x="1984121" y="859662"/>
                  </a:moveTo>
                  <a:lnTo>
                    <a:pt x="1984121" y="762253"/>
                  </a:lnTo>
                </a:path>
                <a:path w="6233159" h="1587500">
                  <a:moveTo>
                    <a:pt x="1984121" y="664717"/>
                  </a:moveTo>
                  <a:lnTo>
                    <a:pt x="1984121" y="567308"/>
                  </a:lnTo>
                </a:path>
                <a:path w="6233159" h="1587500">
                  <a:moveTo>
                    <a:pt x="1984121" y="469772"/>
                  </a:moveTo>
                  <a:lnTo>
                    <a:pt x="1984121" y="372363"/>
                  </a:lnTo>
                </a:path>
                <a:path w="6233159" h="1587500">
                  <a:moveTo>
                    <a:pt x="1984121" y="274827"/>
                  </a:moveTo>
                  <a:lnTo>
                    <a:pt x="1984121" y="178053"/>
                  </a:lnTo>
                </a:path>
                <a:path w="6233159" h="1587500">
                  <a:moveTo>
                    <a:pt x="1984121" y="80644"/>
                  </a:moveTo>
                  <a:lnTo>
                    <a:pt x="1984121" y="4444"/>
                  </a:lnTo>
                </a:path>
                <a:path w="6233159" h="1587500">
                  <a:moveTo>
                    <a:pt x="2081529" y="1541398"/>
                  </a:moveTo>
                  <a:lnTo>
                    <a:pt x="2081529" y="1443862"/>
                  </a:lnTo>
                </a:path>
                <a:path w="6233159" h="1587500">
                  <a:moveTo>
                    <a:pt x="2081529" y="1346327"/>
                  </a:moveTo>
                  <a:lnTo>
                    <a:pt x="2081529" y="1248917"/>
                  </a:lnTo>
                </a:path>
                <a:path w="6233159" h="1587500">
                  <a:moveTo>
                    <a:pt x="2081529" y="1151381"/>
                  </a:moveTo>
                  <a:lnTo>
                    <a:pt x="2081529" y="1054734"/>
                  </a:lnTo>
                </a:path>
                <a:path w="6233159" h="1587500">
                  <a:moveTo>
                    <a:pt x="2081529" y="957198"/>
                  </a:moveTo>
                  <a:lnTo>
                    <a:pt x="2081529" y="859662"/>
                  </a:lnTo>
                </a:path>
                <a:path w="6233159" h="1587500">
                  <a:moveTo>
                    <a:pt x="2081529" y="762253"/>
                  </a:moveTo>
                  <a:lnTo>
                    <a:pt x="2081529" y="664717"/>
                  </a:lnTo>
                </a:path>
                <a:path w="6233159" h="1587500">
                  <a:moveTo>
                    <a:pt x="2081529" y="567308"/>
                  </a:moveTo>
                  <a:lnTo>
                    <a:pt x="2081529" y="469772"/>
                  </a:lnTo>
                </a:path>
                <a:path w="6233159" h="1587500">
                  <a:moveTo>
                    <a:pt x="2081529" y="372363"/>
                  </a:moveTo>
                  <a:lnTo>
                    <a:pt x="2081529" y="274827"/>
                  </a:lnTo>
                </a:path>
                <a:path w="6233159" h="1587500">
                  <a:moveTo>
                    <a:pt x="2081529" y="178053"/>
                  </a:moveTo>
                  <a:lnTo>
                    <a:pt x="2081529" y="80644"/>
                  </a:lnTo>
                </a:path>
                <a:path w="6233159" h="1587500">
                  <a:moveTo>
                    <a:pt x="2179066" y="1587499"/>
                  </a:moveTo>
                  <a:lnTo>
                    <a:pt x="2179066" y="1541398"/>
                  </a:lnTo>
                </a:path>
                <a:path w="6233159" h="1587500">
                  <a:moveTo>
                    <a:pt x="2179066" y="1443862"/>
                  </a:moveTo>
                  <a:lnTo>
                    <a:pt x="2179066" y="1346327"/>
                  </a:lnTo>
                </a:path>
                <a:path w="6233159" h="1587500">
                  <a:moveTo>
                    <a:pt x="2179066" y="1248917"/>
                  </a:moveTo>
                  <a:lnTo>
                    <a:pt x="2179066" y="1151381"/>
                  </a:lnTo>
                </a:path>
                <a:path w="6233159" h="1587500">
                  <a:moveTo>
                    <a:pt x="2179066" y="1054734"/>
                  </a:moveTo>
                  <a:lnTo>
                    <a:pt x="2179066" y="957198"/>
                  </a:lnTo>
                </a:path>
                <a:path w="6233159" h="1587500">
                  <a:moveTo>
                    <a:pt x="2179066" y="859662"/>
                  </a:moveTo>
                  <a:lnTo>
                    <a:pt x="2179066" y="762253"/>
                  </a:lnTo>
                </a:path>
                <a:path w="6233159" h="1587500">
                  <a:moveTo>
                    <a:pt x="2179066" y="664717"/>
                  </a:moveTo>
                  <a:lnTo>
                    <a:pt x="2179066" y="567308"/>
                  </a:lnTo>
                </a:path>
                <a:path w="6233159" h="1587500">
                  <a:moveTo>
                    <a:pt x="2179066" y="469772"/>
                  </a:moveTo>
                  <a:lnTo>
                    <a:pt x="2179066" y="372363"/>
                  </a:lnTo>
                </a:path>
                <a:path w="6233159" h="1587500">
                  <a:moveTo>
                    <a:pt x="2179066" y="274827"/>
                  </a:moveTo>
                  <a:lnTo>
                    <a:pt x="2179066" y="178053"/>
                  </a:lnTo>
                </a:path>
                <a:path w="6233159" h="1587500">
                  <a:moveTo>
                    <a:pt x="2179066" y="80644"/>
                  </a:moveTo>
                  <a:lnTo>
                    <a:pt x="2179066" y="4444"/>
                  </a:lnTo>
                </a:path>
                <a:path w="6233159" h="1587500">
                  <a:moveTo>
                    <a:pt x="2276602" y="1541398"/>
                  </a:moveTo>
                  <a:lnTo>
                    <a:pt x="2276602" y="1443862"/>
                  </a:lnTo>
                </a:path>
                <a:path w="6233159" h="1587500">
                  <a:moveTo>
                    <a:pt x="2276602" y="1346327"/>
                  </a:moveTo>
                  <a:lnTo>
                    <a:pt x="2276602" y="1248917"/>
                  </a:lnTo>
                </a:path>
                <a:path w="6233159" h="1587500">
                  <a:moveTo>
                    <a:pt x="2276602" y="1151381"/>
                  </a:moveTo>
                  <a:lnTo>
                    <a:pt x="2276602" y="1054734"/>
                  </a:lnTo>
                </a:path>
                <a:path w="6233159" h="1587500">
                  <a:moveTo>
                    <a:pt x="2276602" y="957198"/>
                  </a:moveTo>
                  <a:lnTo>
                    <a:pt x="2276602" y="859662"/>
                  </a:lnTo>
                </a:path>
                <a:path w="6233159" h="1587500">
                  <a:moveTo>
                    <a:pt x="2276602" y="762253"/>
                  </a:moveTo>
                  <a:lnTo>
                    <a:pt x="2276602" y="664717"/>
                  </a:lnTo>
                </a:path>
                <a:path w="6233159" h="1587500">
                  <a:moveTo>
                    <a:pt x="2276602" y="567308"/>
                  </a:moveTo>
                  <a:lnTo>
                    <a:pt x="2276602" y="469772"/>
                  </a:lnTo>
                </a:path>
                <a:path w="6233159" h="1587500">
                  <a:moveTo>
                    <a:pt x="2276602" y="372363"/>
                  </a:moveTo>
                  <a:lnTo>
                    <a:pt x="2276602" y="274827"/>
                  </a:lnTo>
                </a:path>
                <a:path w="6233159" h="1587500">
                  <a:moveTo>
                    <a:pt x="2276602" y="178053"/>
                  </a:moveTo>
                  <a:lnTo>
                    <a:pt x="2276602" y="80644"/>
                  </a:lnTo>
                </a:path>
                <a:path w="6233159" h="1587500">
                  <a:moveTo>
                    <a:pt x="2374010" y="1587499"/>
                  </a:moveTo>
                  <a:lnTo>
                    <a:pt x="2374010" y="1541398"/>
                  </a:lnTo>
                </a:path>
                <a:path w="6233159" h="1587500">
                  <a:moveTo>
                    <a:pt x="2374010" y="1443862"/>
                  </a:moveTo>
                  <a:lnTo>
                    <a:pt x="2374010" y="1346327"/>
                  </a:lnTo>
                </a:path>
                <a:path w="6233159" h="1587500">
                  <a:moveTo>
                    <a:pt x="2374010" y="1248917"/>
                  </a:moveTo>
                  <a:lnTo>
                    <a:pt x="2374010" y="1151381"/>
                  </a:lnTo>
                </a:path>
                <a:path w="6233159" h="1587500">
                  <a:moveTo>
                    <a:pt x="2374010" y="1054734"/>
                  </a:moveTo>
                  <a:lnTo>
                    <a:pt x="2374010" y="957198"/>
                  </a:lnTo>
                </a:path>
                <a:path w="6233159" h="1587500">
                  <a:moveTo>
                    <a:pt x="2374010" y="859662"/>
                  </a:moveTo>
                  <a:lnTo>
                    <a:pt x="2374010" y="762253"/>
                  </a:lnTo>
                </a:path>
                <a:path w="6233159" h="1587500">
                  <a:moveTo>
                    <a:pt x="2374010" y="664717"/>
                  </a:moveTo>
                  <a:lnTo>
                    <a:pt x="2374010" y="567308"/>
                  </a:lnTo>
                </a:path>
                <a:path w="6233159" h="1587500">
                  <a:moveTo>
                    <a:pt x="2374010" y="469772"/>
                  </a:moveTo>
                  <a:lnTo>
                    <a:pt x="2374010" y="372363"/>
                  </a:lnTo>
                </a:path>
                <a:path w="6233159" h="1587500">
                  <a:moveTo>
                    <a:pt x="2374010" y="274827"/>
                  </a:moveTo>
                  <a:lnTo>
                    <a:pt x="2374010" y="178053"/>
                  </a:lnTo>
                </a:path>
                <a:path w="6233159" h="1587500">
                  <a:moveTo>
                    <a:pt x="2374010" y="80644"/>
                  </a:moveTo>
                  <a:lnTo>
                    <a:pt x="2374010" y="4444"/>
                  </a:lnTo>
                </a:path>
                <a:path w="6233159" h="1587500">
                  <a:moveTo>
                    <a:pt x="2471547" y="1541398"/>
                  </a:moveTo>
                  <a:lnTo>
                    <a:pt x="2471547" y="1443862"/>
                  </a:lnTo>
                </a:path>
                <a:path w="6233159" h="1587500">
                  <a:moveTo>
                    <a:pt x="2471547" y="1346327"/>
                  </a:moveTo>
                  <a:lnTo>
                    <a:pt x="2471547" y="1248917"/>
                  </a:lnTo>
                </a:path>
                <a:path w="6233159" h="1587500">
                  <a:moveTo>
                    <a:pt x="2471547" y="1151381"/>
                  </a:moveTo>
                  <a:lnTo>
                    <a:pt x="2471547" y="1054734"/>
                  </a:lnTo>
                </a:path>
                <a:path w="6233159" h="1587500">
                  <a:moveTo>
                    <a:pt x="2471547" y="957198"/>
                  </a:moveTo>
                  <a:lnTo>
                    <a:pt x="2471547" y="859662"/>
                  </a:lnTo>
                </a:path>
                <a:path w="6233159" h="1587500">
                  <a:moveTo>
                    <a:pt x="2471547" y="762253"/>
                  </a:moveTo>
                  <a:lnTo>
                    <a:pt x="2471547" y="664717"/>
                  </a:lnTo>
                </a:path>
                <a:path w="6233159" h="1587500">
                  <a:moveTo>
                    <a:pt x="2471547" y="567308"/>
                  </a:moveTo>
                  <a:lnTo>
                    <a:pt x="2471547" y="469772"/>
                  </a:lnTo>
                </a:path>
                <a:path w="6233159" h="1587500">
                  <a:moveTo>
                    <a:pt x="2471547" y="372363"/>
                  </a:moveTo>
                  <a:lnTo>
                    <a:pt x="2471547" y="274827"/>
                  </a:lnTo>
                </a:path>
                <a:path w="6233159" h="1587500">
                  <a:moveTo>
                    <a:pt x="2471547" y="178053"/>
                  </a:moveTo>
                  <a:lnTo>
                    <a:pt x="2471547" y="80644"/>
                  </a:lnTo>
                </a:path>
                <a:path w="6233159" h="1587500">
                  <a:moveTo>
                    <a:pt x="2568955" y="1587499"/>
                  </a:moveTo>
                  <a:lnTo>
                    <a:pt x="2568955" y="1541398"/>
                  </a:lnTo>
                </a:path>
                <a:path w="6233159" h="1587500">
                  <a:moveTo>
                    <a:pt x="2568955" y="1443862"/>
                  </a:moveTo>
                  <a:lnTo>
                    <a:pt x="2568955" y="1346327"/>
                  </a:lnTo>
                </a:path>
                <a:path w="6233159" h="1587500">
                  <a:moveTo>
                    <a:pt x="2568955" y="1248917"/>
                  </a:moveTo>
                  <a:lnTo>
                    <a:pt x="2568955" y="1151381"/>
                  </a:lnTo>
                </a:path>
                <a:path w="6233159" h="1587500">
                  <a:moveTo>
                    <a:pt x="2568955" y="1054734"/>
                  </a:moveTo>
                  <a:lnTo>
                    <a:pt x="2568955" y="957198"/>
                  </a:lnTo>
                </a:path>
                <a:path w="6233159" h="1587500">
                  <a:moveTo>
                    <a:pt x="2568955" y="859662"/>
                  </a:moveTo>
                  <a:lnTo>
                    <a:pt x="2568955" y="762253"/>
                  </a:lnTo>
                </a:path>
                <a:path w="6233159" h="1587500">
                  <a:moveTo>
                    <a:pt x="2568955" y="664717"/>
                  </a:moveTo>
                  <a:lnTo>
                    <a:pt x="2568955" y="567308"/>
                  </a:lnTo>
                </a:path>
                <a:path w="6233159" h="1587500">
                  <a:moveTo>
                    <a:pt x="2568955" y="469772"/>
                  </a:moveTo>
                  <a:lnTo>
                    <a:pt x="2568955" y="372363"/>
                  </a:lnTo>
                </a:path>
                <a:path w="6233159" h="1587500">
                  <a:moveTo>
                    <a:pt x="2568955" y="274827"/>
                  </a:moveTo>
                  <a:lnTo>
                    <a:pt x="2568955" y="178053"/>
                  </a:lnTo>
                </a:path>
                <a:path w="6233159" h="1587500">
                  <a:moveTo>
                    <a:pt x="2568955" y="80644"/>
                  </a:moveTo>
                  <a:lnTo>
                    <a:pt x="2568955" y="4444"/>
                  </a:lnTo>
                </a:path>
                <a:path w="6233159" h="1587500">
                  <a:moveTo>
                    <a:pt x="2665729" y="1541398"/>
                  </a:moveTo>
                  <a:lnTo>
                    <a:pt x="2665729" y="1443862"/>
                  </a:lnTo>
                </a:path>
                <a:path w="6233159" h="1587500">
                  <a:moveTo>
                    <a:pt x="2665729" y="1346327"/>
                  </a:moveTo>
                  <a:lnTo>
                    <a:pt x="2665729" y="1248917"/>
                  </a:lnTo>
                </a:path>
                <a:path w="6233159" h="1587500">
                  <a:moveTo>
                    <a:pt x="2665729" y="1151381"/>
                  </a:moveTo>
                  <a:lnTo>
                    <a:pt x="2665729" y="1054734"/>
                  </a:lnTo>
                </a:path>
                <a:path w="6233159" h="1587500">
                  <a:moveTo>
                    <a:pt x="2665729" y="957198"/>
                  </a:moveTo>
                  <a:lnTo>
                    <a:pt x="2665729" y="859662"/>
                  </a:lnTo>
                </a:path>
                <a:path w="6233159" h="1587500">
                  <a:moveTo>
                    <a:pt x="2665729" y="762253"/>
                  </a:moveTo>
                  <a:lnTo>
                    <a:pt x="2665729" y="664717"/>
                  </a:lnTo>
                </a:path>
                <a:path w="6233159" h="1587500">
                  <a:moveTo>
                    <a:pt x="2665729" y="567308"/>
                  </a:moveTo>
                  <a:lnTo>
                    <a:pt x="2665729" y="469772"/>
                  </a:lnTo>
                </a:path>
                <a:path w="6233159" h="1587500">
                  <a:moveTo>
                    <a:pt x="2665729" y="372363"/>
                  </a:moveTo>
                  <a:lnTo>
                    <a:pt x="2665729" y="274827"/>
                  </a:lnTo>
                </a:path>
                <a:path w="6233159" h="1587500">
                  <a:moveTo>
                    <a:pt x="2665729" y="178053"/>
                  </a:moveTo>
                  <a:lnTo>
                    <a:pt x="2665729" y="80644"/>
                  </a:lnTo>
                </a:path>
                <a:path w="6233159" h="1587500">
                  <a:moveTo>
                    <a:pt x="2763266" y="1587499"/>
                  </a:moveTo>
                  <a:lnTo>
                    <a:pt x="2763266" y="1541398"/>
                  </a:lnTo>
                </a:path>
                <a:path w="6233159" h="1587500">
                  <a:moveTo>
                    <a:pt x="2763266" y="1443862"/>
                  </a:moveTo>
                  <a:lnTo>
                    <a:pt x="2763266" y="1346327"/>
                  </a:lnTo>
                </a:path>
                <a:path w="6233159" h="1587500">
                  <a:moveTo>
                    <a:pt x="2763266" y="1248917"/>
                  </a:moveTo>
                  <a:lnTo>
                    <a:pt x="2763266" y="1151381"/>
                  </a:lnTo>
                </a:path>
                <a:path w="6233159" h="1587500">
                  <a:moveTo>
                    <a:pt x="2763266" y="1054734"/>
                  </a:moveTo>
                  <a:lnTo>
                    <a:pt x="2763266" y="957198"/>
                  </a:lnTo>
                </a:path>
                <a:path w="6233159" h="1587500">
                  <a:moveTo>
                    <a:pt x="2763266" y="859662"/>
                  </a:moveTo>
                  <a:lnTo>
                    <a:pt x="2763266" y="762253"/>
                  </a:lnTo>
                </a:path>
                <a:path w="6233159" h="1587500">
                  <a:moveTo>
                    <a:pt x="2763266" y="664717"/>
                  </a:moveTo>
                  <a:lnTo>
                    <a:pt x="2763266" y="567308"/>
                  </a:lnTo>
                </a:path>
                <a:path w="6233159" h="1587500">
                  <a:moveTo>
                    <a:pt x="2763266" y="469772"/>
                  </a:moveTo>
                  <a:lnTo>
                    <a:pt x="2763266" y="372363"/>
                  </a:lnTo>
                </a:path>
                <a:path w="6233159" h="1587500">
                  <a:moveTo>
                    <a:pt x="2763266" y="274827"/>
                  </a:moveTo>
                  <a:lnTo>
                    <a:pt x="2763266" y="178053"/>
                  </a:lnTo>
                </a:path>
                <a:path w="6233159" h="1587500">
                  <a:moveTo>
                    <a:pt x="2763266" y="80644"/>
                  </a:moveTo>
                  <a:lnTo>
                    <a:pt x="2763266" y="4444"/>
                  </a:lnTo>
                </a:path>
                <a:path w="6233159" h="1587500">
                  <a:moveTo>
                    <a:pt x="2860675" y="1541398"/>
                  </a:moveTo>
                  <a:lnTo>
                    <a:pt x="2860675" y="1443862"/>
                  </a:lnTo>
                </a:path>
                <a:path w="6233159" h="1587500">
                  <a:moveTo>
                    <a:pt x="2860675" y="1346327"/>
                  </a:moveTo>
                  <a:lnTo>
                    <a:pt x="2860675" y="1248917"/>
                  </a:lnTo>
                </a:path>
                <a:path w="6233159" h="1587500">
                  <a:moveTo>
                    <a:pt x="2860675" y="1151381"/>
                  </a:moveTo>
                  <a:lnTo>
                    <a:pt x="2860675" y="1054734"/>
                  </a:lnTo>
                </a:path>
                <a:path w="6233159" h="1587500">
                  <a:moveTo>
                    <a:pt x="2860675" y="957198"/>
                  </a:moveTo>
                  <a:lnTo>
                    <a:pt x="2860675" y="859662"/>
                  </a:lnTo>
                </a:path>
                <a:path w="6233159" h="1587500">
                  <a:moveTo>
                    <a:pt x="2860675" y="762253"/>
                  </a:moveTo>
                  <a:lnTo>
                    <a:pt x="2860675" y="664717"/>
                  </a:lnTo>
                </a:path>
                <a:path w="6233159" h="1587500">
                  <a:moveTo>
                    <a:pt x="2860675" y="567308"/>
                  </a:moveTo>
                  <a:lnTo>
                    <a:pt x="2860675" y="469772"/>
                  </a:lnTo>
                </a:path>
                <a:path w="6233159" h="1587500">
                  <a:moveTo>
                    <a:pt x="2860675" y="372363"/>
                  </a:moveTo>
                  <a:lnTo>
                    <a:pt x="2860675" y="274827"/>
                  </a:lnTo>
                </a:path>
                <a:path w="6233159" h="1587500">
                  <a:moveTo>
                    <a:pt x="2860675" y="178053"/>
                  </a:moveTo>
                  <a:lnTo>
                    <a:pt x="2860675" y="80644"/>
                  </a:lnTo>
                </a:path>
                <a:path w="6233159" h="1587500">
                  <a:moveTo>
                    <a:pt x="2958210" y="1587499"/>
                  </a:moveTo>
                  <a:lnTo>
                    <a:pt x="2958210" y="1541398"/>
                  </a:lnTo>
                </a:path>
                <a:path w="6233159" h="1587500">
                  <a:moveTo>
                    <a:pt x="2958210" y="1443862"/>
                  </a:moveTo>
                  <a:lnTo>
                    <a:pt x="2958210" y="1346327"/>
                  </a:lnTo>
                </a:path>
                <a:path w="6233159" h="1587500">
                  <a:moveTo>
                    <a:pt x="2958210" y="1248917"/>
                  </a:moveTo>
                  <a:lnTo>
                    <a:pt x="2958210" y="1151381"/>
                  </a:lnTo>
                </a:path>
                <a:path w="6233159" h="1587500">
                  <a:moveTo>
                    <a:pt x="2958210" y="1054734"/>
                  </a:moveTo>
                  <a:lnTo>
                    <a:pt x="2958210" y="957198"/>
                  </a:lnTo>
                </a:path>
                <a:path w="6233159" h="1587500">
                  <a:moveTo>
                    <a:pt x="2958210" y="859662"/>
                  </a:moveTo>
                  <a:lnTo>
                    <a:pt x="2958210" y="762253"/>
                  </a:lnTo>
                </a:path>
                <a:path w="6233159" h="1587500">
                  <a:moveTo>
                    <a:pt x="2958210" y="664717"/>
                  </a:moveTo>
                  <a:lnTo>
                    <a:pt x="2958210" y="567308"/>
                  </a:lnTo>
                </a:path>
                <a:path w="6233159" h="1587500">
                  <a:moveTo>
                    <a:pt x="2958210" y="469772"/>
                  </a:moveTo>
                  <a:lnTo>
                    <a:pt x="2958210" y="372363"/>
                  </a:lnTo>
                </a:path>
                <a:path w="6233159" h="1587500">
                  <a:moveTo>
                    <a:pt x="2958210" y="274827"/>
                  </a:moveTo>
                  <a:lnTo>
                    <a:pt x="2958210" y="178053"/>
                  </a:lnTo>
                </a:path>
                <a:path w="6233159" h="1587500">
                  <a:moveTo>
                    <a:pt x="2958210" y="80644"/>
                  </a:moveTo>
                  <a:lnTo>
                    <a:pt x="2958210" y="4444"/>
                  </a:lnTo>
                </a:path>
                <a:path w="6233159" h="1587500">
                  <a:moveTo>
                    <a:pt x="3055620" y="1541398"/>
                  </a:moveTo>
                  <a:lnTo>
                    <a:pt x="3055620" y="1443862"/>
                  </a:lnTo>
                </a:path>
                <a:path w="6233159" h="1587500">
                  <a:moveTo>
                    <a:pt x="3055620" y="1346327"/>
                  </a:moveTo>
                  <a:lnTo>
                    <a:pt x="3055620" y="1248917"/>
                  </a:lnTo>
                </a:path>
                <a:path w="6233159" h="1587500">
                  <a:moveTo>
                    <a:pt x="3055620" y="1151381"/>
                  </a:moveTo>
                  <a:lnTo>
                    <a:pt x="3055620" y="1054734"/>
                  </a:lnTo>
                </a:path>
                <a:path w="6233159" h="1587500">
                  <a:moveTo>
                    <a:pt x="3055620" y="957198"/>
                  </a:moveTo>
                  <a:lnTo>
                    <a:pt x="3055620" y="859662"/>
                  </a:lnTo>
                </a:path>
                <a:path w="6233159" h="1587500">
                  <a:moveTo>
                    <a:pt x="3055620" y="762253"/>
                  </a:moveTo>
                  <a:lnTo>
                    <a:pt x="3055620" y="664717"/>
                  </a:lnTo>
                </a:path>
                <a:path w="6233159" h="1587500">
                  <a:moveTo>
                    <a:pt x="3055620" y="567308"/>
                  </a:moveTo>
                  <a:lnTo>
                    <a:pt x="3055620" y="469772"/>
                  </a:lnTo>
                </a:path>
                <a:path w="6233159" h="1587500">
                  <a:moveTo>
                    <a:pt x="3055620" y="372363"/>
                  </a:moveTo>
                  <a:lnTo>
                    <a:pt x="3055620" y="274827"/>
                  </a:lnTo>
                </a:path>
                <a:path w="6233159" h="1587500">
                  <a:moveTo>
                    <a:pt x="3055620" y="178053"/>
                  </a:moveTo>
                  <a:lnTo>
                    <a:pt x="3055620" y="80644"/>
                  </a:lnTo>
                </a:path>
                <a:path w="6233159" h="1587500">
                  <a:moveTo>
                    <a:pt x="3153155" y="1587499"/>
                  </a:moveTo>
                  <a:lnTo>
                    <a:pt x="3153155" y="1541398"/>
                  </a:lnTo>
                </a:path>
                <a:path w="6233159" h="1587500">
                  <a:moveTo>
                    <a:pt x="3153155" y="1443862"/>
                  </a:moveTo>
                  <a:lnTo>
                    <a:pt x="3153155" y="1346327"/>
                  </a:lnTo>
                </a:path>
                <a:path w="6233159" h="1587500">
                  <a:moveTo>
                    <a:pt x="3153155" y="1248917"/>
                  </a:moveTo>
                  <a:lnTo>
                    <a:pt x="3153155" y="1151381"/>
                  </a:lnTo>
                </a:path>
                <a:path w="6233159" h="1587500">
                  <a:moveTo>
                    <a:pt x="3153155" y="1054734"/>
                  </a:moveTo>
                  <a:lnTo>
                    <a:pt x="3153155" y="957198"/>
                  </a:lnTo>
                </a:path>
                <a:path w="6233159" h="1587500">
                  <a:moveTo>
                    <a:pt x="3153155" y="859662"/>
                  </a:moveTo>
                  <a:lnTo>
                    <a:pt x="3153155" y="762253"/>
                  </a:lnTo>
                </a:path>
                <a:path w="6233159" h="1587500">
                  <a:moveTo>
                    <a:pt x="3153155" y="664717"/>
                  </a:moveTo>
                  <a:lnTo>
                    <a:pt x="3153155" y="567308"/>
                  </a:lnTo>
                </a:path>
                <a:path w="6233159" h="1587500">
                  <a:moveTo>
                    <a:pt x="3153155" y="469772"/>
                  </a:moveTo>
                  <a:lnTo>
                    <a:pt x="3153155" y="372363"/>
                  </a:lnTo>
                </a:path>
                <a:path w="6233159" h="1587500">
                  <a:moveTo>
                    <a:pt x="3153155" y="274827"/>
                  </a:moveTo>
                  <a:lnTo>
                    <a:pt x="3153155" y="178053"/>
                  </a:lnTo>
                </a:path>
                <a:path w="6233159" h="1587500">
                  <a:moveTo>
                    <a:pt x="3153155" y="80644"/>
                  </a:moveTo>
                  <a:lnTo>
                    <a:pt x="3153155" y="4444"/>
                  </a:lnTo>
                </a:path>
                <a:path w="6233159" h="1587500">
                  <a:moveTo>
                    <a:pt x="3250692" y="1541398"/>
                  </a:moveTo>
                  <a:lnTo>
                    <a:pt x="3250692" y="1443862"/>
                  </a:lnTo>
                </a:path>
                <a:path w="6233159" h="1587500">
                  <a:moveTo>
                    <a:pt x="3250692" y="1346327"/>
                  </a:moveTo>
                  <a:lnTo>
                    <a:pt x="3250692" y="1248917"/>
                  </a:lnTo>
                </a:path>
                <a:path w="6233159" h="1587500">
                  <a:moveTo>
                    <a:pt x="3250692" y="1151381"/>
                  </a:moveTo>
                  <a:lnTo>
                    <a:pt x="3250692" y="1054734"/>
                  </a:lnTo>
                </a:path>
                <a:path w="6233159" h="1587500">
                  <a:moveTo>
                    <a:pt x="3250692" y="957198"/>
                  </a:moveTo>
                  <a:lnTo>
                    <a:pt x="3250692" y="859662"/>
                  </a:lnTo>
                </a:path>
                <a:path w="6233159" h="1587500">
                  <a:moveTo>
                    <a:pt x="3250692" y="762253"/>
                  </a:moveTo>
                  <a:lnTo>
                    <a:pt x="3250692" y="664717"/>
                  </a:lnTo>
                </a:path>
                <a:path w="6233159" h="1587500">
                  <a:moveTo>
                    <a:pt x="3250692" y="567308"/>
                  </a:moveTo>
                  <a:lnTo>
                    <a:pt x="3250692" y="469772"/>
                  </a:lnTo>
                </a:path>
                <a:path w="6233159" h="1587500">
                  <a:moveTo>
                    <a:pt x="3250692" y="372363"/>
                  </a:moveTo>
                  <a:lnTo>
                    <a:pt x="3250692" y="274827"/>
                  </a:lnTo>
                </a:path>
                <a:path w="6233159" h="1587500">
                  <a:moveTo>
                    <a:pt x="3250692" y="178053"/>
                  </a:moveTo>
                  <a:lnTo>
                    <a:pt x="3250692" y="80644"/>
                  </a:lnTo>
                </a:path>
                <a:path w="6233159" h="1587500">
                  <a:moveTo>
                    <a:pt x="3348101" y="1587499"/>
                  </a:moveTo>
                  <a:lnTo>
                    <a:pt x="3348101" y="1541398"/>
                  </a:lnTo>
                </a:path>
                <a:path w="6233159" h="1587500">
                  <a:moveTo>
                    <a:pt x="3348101" y="1443862"/>
                  </a:moveTo>
                  <a:lnTo>
                    <a:pt x="3348101" y="1346327"/>
                  </a:lnTo>
                </a:path>
                <a:path w="6233159" h="1587500">
                  <a:moveTo>
                    <a:pt x="3348101" y="1248917"/>
                  </a:moveTo>
                  <a:lnTo>
                    <a:pt x="3348101" y="1151381"/>
                  </a:lnTo>
                </a:path>
                <a:path w="6233159" h="1587500">
                  <a:moveTo>
                    <a:pt x="3348101" y="1054734"/>
                  </a:moveTo>
                  <a:lnTo>
                    <a:pt x="3348101" y="957198"/>
                  </a:lnTo>
                </a:path>
                <a:path w="6233159" h="1587500">
                  <a:moveTo>
                    <a:pt x="3348101" y="859662"/>
                  </a:moveTo>
                  <a:lnTo>
                    <a:pt x="3348101" y="762253"/>
                  </a:lnTo>
                </a:path>
                <a:path w="6233159" h="1587500">
                  <a:moveTo>
                    <a:pt x="3348101" y="664717"/>
                  </a:moveTo>
                  <a:lnTo>
                    <a:pt x="3348101" y="567308"/>
                  </a:lnTo>
                </a:path>
                <a:path w="6233159" h="1587500">
                  <a:moveTo>
                    <a:pt x="3348101" y="469772"/>
                  </a:moveTo>
                  <a:lnTo>
                    <a:pt x="3348101" y="372363"/>
                  </a:lnTo>
                </a:path>
                <a:path w="6233159" h="1587500">
                  <a:moveTo>
                    <a:pt x="3348101" y="274827"/>
                  </a:moveTo>
                  <a:lnTo>
                    <a:pt x="3348101" y="178053"/>
                  </a:lnTo>
                </a:path>
                <a:path w="6233159" h="1587500">
                  <a:moveTo>
                    <a:pt x="3348101" y="80644"/>
                  </a:moveTo>
                  <a:lnTo>
                    <a:pt x="3348101" y="4444"/>
                  </a:lnTo>
                </a:path>
                <a:path w="6233159" h="1587500">
                  <a:moveTo>
                    <a:pt x="3444875" y="1541398"/>
                  </a:moveTo>
                  <a:lnTo>
                    <a:pt x="3444875" y="1443862"/>
                  </a:lnTo>
                </a:path>
                <a:path w="6233159" h="1587500">
                  <a:moveTo>
                    <a:pt x="3444875" y="1346327"/>
                  </a:moveTo>
                  <a:lnTo>
                    <a:pt x="3444875" y="1248917"/>
                  </a:lnTo>
                </a:path>
                <a:path w="6233159" h="1587500">
                  <a:moveTo>
                    <a:pt x="3444875" y="1151381"/>
                  </a:moveTo>
                  <a:lnTo>
                    <a:pt x="3444875" y="1054734"/>
                  </a:lnTo>
                </a:path>
                <a:path w="6233159" h="1587500">
                  <a:moveTo>
                    <a:pt x="3444875" y="957198"/>
                  </a:moveTo>
                  <a:lnTo>
                    <a:pt x="3444875" y="859662"/>
                  </a:lnTo>
                </a:path>
                <a:path w="6233159" h="1587500">
                  <a:moveTo>
                    <a:pt x="3444875" y="762253"/>
                  </a:moveTo>
                  <a:lnTo>
                    <a:pt x="3444875" y="664717"/>
                  </a:lnTo>
                </a:path>
                <a:path w="6233159" h="1587500">
                  <a:moveTo>
                    <a:pt x="3444875" y="567308"/>
                  </a:moveTo>
                  <a:lnTo>
                    <a:pt x="3444875" y="469772"/>
                  </a:lnTo>
                </a:path>
                <a:path w="6233159" h="1587500">
                  <a:moveTo>
                    <a:pt x="3444875" y="372363"/>
                  </a:moveTo>
                  <a:lnTo>
                    <a:pt x="3444875" y="274827"/>
                  </a:lnTo>
                </a:path>
                <a:path w="6233159" h="1587500">
                  <a:moveTo>
                    <a:pt x="3444875" y="178053"/>
                  </a:moveTo>
                  <a:lnTo>
                    <a:pt x="3444875" y="80644"/>
                  </a:lnTo>
                </a:path>
                <a:path w="6233159" h="1587500">
                  <a:moveTo>
                    <a:pt x="3542410" y="1587499"/>
                  </a:moveTo>
                  <a:lnTo>
                    <a:pt x="3542410" y="1541398"/>
                  </a:lnTo>
                </a:path>
                <a:path w="6233159" h="1587500">
                  <a:moveTo>
                    <a:pt x="3542410" y="1443862"/>
                  </a:moveTo>
                  <a:lnTo>
                    <a:pt x="3542410" y="1346327"/>
                  </a:lnTo>
                </a:path>
                <a:path w="6233159" h="1587500">
                  <a:moveTo>
                    <a:pt x="3542410" y="1248917"/>
                  </a:moveTo>
                  <a:lnTo>
                    <a:pt x="3542410" y="1151381"/>
                  </a:lnTo>
                </a:path>
                <a:path w="6233159" h="1587500">
                  <a:moveTo>
                    <a:pt x="3542410" y="1054734"/>
                  </a:moveTo>
                  <a:lnTo>
                    <a:pt x="3542410" y="957198"/>
                  </a:lnTo>
                </a:path>
                <a:path w="6233159" h="1587500">
                  <a:moveTo>
                    <a:pt x="3542410" y="859662"/>
                  </a:moveTo>
                  <a:lnTo>
                    <a:pt x="3542410" y="762253"/>
                  </a:lnTo>
                </a:path>
                <a:path w="6233159" h="1587500">
                  <a:moveTo>
                    <a:pt x="3542410" y="664717"/>
                  </a:moveTo>
                  <a:lnTo>
                    <a:pt x="3542410" y="567308"/>
                  </a:lnTo>
                </a:path>
                <a:path w="6233159" h="1587500">
                  <a:moveTo>
                    <a:pt x="3542410" y="469772"/>
                  </a:moveTo>
                  <a:lnTo>
                    <a:pt x="3542410" y="372363"/>
                  </a:lnTo>
                </a:path>
                <a:path w="6233159" h="1587500">
                  <a:moveTo>
                    <a:pt x="3542410" y="274827"/>
                  </a:moveTo>
                  <a:lnTo>
                    <a:pt x="3542410" y="178053"/>
                  </a:lnTo>
                </a:path>
                <a:path w="6233159" h="1587500">
                  <a:moveTo>
                    <a:pt x="3542410" y="80644"/>
                  </a:moveTo>
                  <a:lnTo>
                    <a:pt x="3542410" y="4444"/>
                  </a:lnTo>
                </a:path>
                <a:path w="6233159" h="1587500">
                  <a:moveTo>
                    <a:pt x="3639820" y="1541398"/>
                  </a:moveTo>
                  <a:lnTo>
                    <a:pt x="3639820" y="1443862"/>
                  </a:lnTo>
                </a:path>
                <a:path w="6233159" h="1587500">
                  <a:moveTo>
                    <a:pt x="3639820" y="1346327"/>
                  </a:moveTo>
                  <a:lnTo>
                    <a:pt x="3639820" y="1248917"/>
                  </a:lnTo>
                </a:path>
                <a:path w="6233159" h="1587500">
                  <a:moveTo>
                    <a:pt x="3639820" y="1151381"/>
                  </a:moveTo>
                  <a:lnTo>
                    <a:pt x="3639820" y="1054734"/>
                  </a:lnTo>
                </a:path>
                <a:path w="6233159" h="1587500">
                  <a:moveTo>
                    <a:pt x="3639820" y="957198"/>
                  </a:moveTo>
                  <a:lnTo>
                    <a:pt x="3639820" y="859662"/>
                  </a:lnTo>
                </a:path>
                <a:path w="6233159" h="1587500">
                  <a:moveTo>
                    <a:pt x="3639820" y="762253"/>
                  </a:moveTo>
                  <a:lnTo>
                    <a:pt x="3639820" y="664717"/>
                  </a:lnTo>
                </a:path>
                <a:path w="6233159" h="1587500">
                  <a:moveTo>
                    <a:pt x="3639820" y="567308"/>
                  </a:moveTo>
                  <a:lnTo>
                    <a:pt x="3639820" y="469772"/>
                  </a:lnTo>
                </a:path>
                <a:path w="6233159" h="1587500">
                  <a:moveTo>
                    <a:pt x="3639820" y="372363"/>
                  </a:moveTo>
                  <a:lnTo>
                    <a:pt x="3639820" y="274827"/>
                  </a:lnTo>
                </a:path>
                <a:path w="6233159" h="1587500">
                  <a:moveTo>
                    <a:pt x="3639820" y="178053"/>
                  </a:moveTo>
                  <a:lnTo>
                    <a:pt x="3639820" y="80644"/>
                  </a:lnTo>
                </a:path>
                <a:path w="6233159" h="1587500">
                  <a:moveTo>
                    <a:pt x="3737356" y="1587499"/>
                  </a:moveTo>
                  <a:lnTo>
                    <a:pt x="3737356" y="1541398"/>
                  </a:lnTo>
                </a:path>
                <a:path w="6233159" h="1587500">
                  <a:moveTo>
                    <a:pt x="3737356" y="1443862"/>
                  </a:moveTo>
                  <a:lnTo>
                    <a:pt x="3737356" y="1346327"/>
                  </a:lnTo>
                </a:path>
                <a:path w="6233159" h="1587500">
                  <a:moveTo>
                    <a:pt x="3737356" y="1248917"/>
                  </a:moveTo>
                  <a:lnTo>
                    <a:pt x="3737356" y="1151381"/>
                  </a:lnTo>
                </a:path>
                <a:path w="6233159" h="1587500">
                  <a:moveTo>
                    <a:pt x="3737356" y="1054734"/>
                  </a:moveTo>
                  <a:lnTo>
                    <a:pt x="3737356" y="957198"/>
                  </a:lnTo>
                </a:path>
                <a:path w="6233159" h="1587500">
                  <a:moveTo>
                    <a:pt x="3737356" y="859662"/>
                  </a:moveTo>
                  <a:lnTo>
                    <a:pt x="3737356" y="762253"/>
                  </a:lnTo>
                </a:path>
                <a:path w="6233159" h="1587500">
                  <a:moveTo>
                    <a:pt x="3737356" y="664717"/>
                  </a:moveTo>
                  <a:lnTo>
                    <a:pt x="3737356" y="567308"/>
                  </a:lnTo>
                </a:path>
                <a:path w="6233159" h="1587500">
                  <a:moveTo>
                    <a:pt x="3737356" y="469772"/>
                  </a:moveTo>
                  <a:lnTo>
                    <a:pt x="3737356" y="372363"/>
                  </a:lnTo>
                </a:path>
                <a:path w="6233159" h="1587500">
                  <a:moveTo>
                    <a:pt x="3737356" y="274827"/>
                  </a:moveTo>
                  <a:lnTo>
                    <a:pt x="3737356" y="178053"/>
                  </a:lnTo>
                </a:path>
                <a:path w="6233159" h="1587500">
                  <a:moveTo>
                    <a:pt x="3737356" y="80644"/>
                  </a:moveTo>
                  <a:lnTo>
                    <a:pt x="3737356" y="4444"/>
                  </a:lnTo>
                </a:path>
                <a:path w="6233159" h="1587500">
                  <a:moveTo>
                    <a:pt x="3834764" y="1541398"/>
                  </a:moveTo>
                  <a:lnTo>
                    <a:pt x="3834764" y="1443862"/>
                  </a:lnTo>
                </a:path>
                <a:path w="6233159" h="1587500">
                  <a:moveTo>
                    <a:pt x="3834764" y="1346327"/>
                  </a:moveTo>
                  <a:lnTo>
                    <a:pt x="3834764" y="1248917"/>
                  </a:lnTo>
                </a:path>
                <a:path w="6233159" h="1587500">
                  <a:moveTo>
                    <a:pt x="3834764" y="1151381"/>
                  </a:moveTo>
                  <a:lnTo>
                    <a:pt x="3834764" y="1054734"/>
                  </a:lnTo>
                </a:path>
                <a:path w="6233159" h="1587500">
                  <a:moveTo>
                    <a:pt x="3834764" y="957198"/>
                  </a:moveTo>
                  <a:lnTo>
                    <a:pt x="3834764" y="859662"/>
                  </a:lnTo>
                </a:path>
                <a:path w="6233159" h="1587500">
                  <a:moveTo>
                    <a:pt x="3834764" y="762253"/>
                  </a:moveTo>
                  <a:lnTo>
                    <a:pt x="3834764" y="664717"/>
                  </a:lnTo>
                </a:path>
                <a:path w="6233159" h="1587500">
                  <a:moveTo>
                    <a:pt x="3834764" y="567308"/>
                  </a:moveTo>
                  <a:lnTo>
                    <a:pt x="3834764" y="469772"/>
                  </a:lnTo>
                </a:path>
                <a:path w="6233159" h="1587500">
                  <a:moveTo>
                    <a:pt x="3834764" y="372363"/>
                  </a:moveTo>
                  <a:lnTo>
                    <a:pt x="3834764" y="274827"/>
                  </a:lnTo>
                </a:path>
                <a:path w="6233159" h="1587500">
                  <a:moveTo>
                    <a:pt x="3834764" y="178053"/>
                  </a:moveTo>
                  <a:lnTo>
                    <a:pt x="3834764" y="80644"/>
                  </a:lnTo>
                </a:path>
                <a:path w="6233159" h="1587500">
                  <a:moveTo>
                    <a:pt x="3932301" y="1587499"/>
                  </a:moveTo>
                  <a:lnTo>
                    <a:pt x="3932301" y="1541398"/>
                  </a:lnTo>
                </a:path>
                <a:path w="6233159" h="1587500">
                  <a:moveTo>
                    <a:pt x="3932301" y="1443862"/>
                  </a:moveTo>
                  <a:lnTo>
                    <a:pt x="3932301" y="1346327"/>
                  </a:lnTo>
                </a:path>
                <a:path w="6233159" h="1587500">
                  <a:moveTo>
                    <a:pt x="3932301" y="1248917"/>
                  </a:moveTo>
                  <a:lnTo>
                    <a:pt x="3932301" y="1151381"/>
                  </a:lnTo>
                </a:path>
                <a:path w="6233159" h="1587500">
                  <a:moveTo>
                    <a:pt x="3932301" y="1054734"/>
                  </a:moveTo>
                  <a:lnTo>
                    <a:pt x="3932301" y="957198"/>
                  </a:lnTo>
                </a:path>
                <a:path w="6233159" h="1587500">
                  <a:moveTo>
                    <a:pt x="3932301" y="859662"/>
                  </a:moveTo>
                  <a:lnTo>
                    <a:pt x="3932301" y="762253"/>
                  </a:lnTo>
                </a:path>
                <a:path w="6233159" h="1587500">
                  <a:moveTo>
                    <a:pt x="3932301" y="664717"/>
                  </a:moveTo>
                  <a:lnTo>
                    <a:pt x="3932301" y="567308"/>
                  </a:lnTo>
                </a:path>
                <a:path w="6233159" h="1587500">
                  <a:moveTo>
                    <a:pt x="3932301" y="469772"/>
                  </a:moveTo>
                  <a:lnTo>
                    <a:pt x="3932301" y="372363"/>
                  </a:lnTo>
                </a:path>
                <a:path w="6233159" h="1587500">
                  <a:moveTo>
                    <a:pt x="3932301" y="274827"/>
                  </a:moveTo>
                  <a:lnTo>
                    <a:pt x="3932301" y="178053"/>
                  </a:lnTo>
                </a:path>
                <a:path w="6233159" h="1587500">
                  <a:moveTo>
                    <a:pt x="3932301" y="80644"/>
                  </a:moveTo>
                  <a:lnTo>
                    <a:pt x="3932301" y="4444"/>
                  </a:lnTo>
                </a:path>
                <a:path w="6233159" h="1587500">
                  <a:moveTo>
                    <a:pt x="4029837" y="1541398"/>
                  </a:moveTo>
                  <a:lnTo>
                    <a:pt x="4029837" y="1443862"/>
                  </a:lnTo>
                </a:path>
                <a:path w="6233159" h="1587500">
                  <a:moveTo>
                    <a:pt x="4029837" y="1346327"/>
                  </a:moveTo>
                  <a:lnTo>
                    <a:pt x="4029837" y="1248917"/>
                  </a:lnTo>
                </a:path>
                <a:path w="6233159" h="1587500">
                  <a:moveTo>
                    <a:pt x="4029837" y="1151381"/>
                  </a:moveTo>
                  <a:lnTo>
                    <a:pt x="4029837" y="1054734"/>
                  </a:lnTo>
                </a:path>
                <a:path w="6233159" h="1587500">
                  <a:moveTo>
                    <a:pt x="4029837" y="957198"/>
                  </a:moveTo>
                  <a:lnTo>
                    <a:pt x="4029837" y="859662"/>
                  </a:lnTo>
                </a:path>
                <a:path w="6233159" h="1587500">
                  <a:moveTo>
                    <a:pt x="4029837" y="762253"/>
                  </a:moveTo>
                  <a:lnTo>
                    <a:pt x="4029837" y="664717"/>
                  </a:lnTo>
                </a:path>
                <a:path w="6233159" h="1587500">
                  <a:moveTo>
                    <a:pt x="4029837" y="567308"/>
                  </a:moveTo>
                  <a:lnTo>
                    <a:pt x="4029837" y="469772"/>
                  </a:lnTo>
                </a:path>
                <a:path w="6233159" h="1587500">
                  <a:moveTo>
                    <a:pt x="4029837" y="372363"/>
                  </a:moveTo>
                  <a:lnTo>
                    <a:pt x="4029837" y="274827"/>
                  </a:lnTo>
                </a:path>
                <a:path w="6233159" h="1587500">
                  <a:moveTo>
                    <a:pt x="4029837" y="178053"/>
                  </a:moveTo>
                  <a:lnTo>
                    <a:pt x="4029837" y="80644"/>
                  </a:lnTo>
                </a:path>
                <a:path w="6233159" h="1587500">
                  <a:moveTo>
                    <a:pt x="4127245" y="1587499"/>
                  </a:moveTo>
                  <a:lnTo>
                    <a:pt x="4127245" y="1541398"/>
                  </a:lnTo>
                </a:path>
                <a:path w="6233159" h="1587500">
                  <a:moveTo>
                    <a:pt x="4127245" y="1443862"/>
                  </a:moveTo>
                  <a:lnTo>
                    <a:pt x="4127245" y="1346327"/>
                  </a:lnTo>
                </a:path>
                <a:path w="6233159" h="1587500">
                  <a:moveTo>
                    <a:pt x="4127245" y="1248917"/>
                  </a:moveTo>
                  <a:lnTo>
                    <a:pt x="4127245" y="1151381"/>
                  </a:lnTo>
                </a:path>
                <a:path w="6233159" h="1587500">
                  <a:moveTo>
                    <a:pt x="4127245" y="1054734"/>
                  </a:moveTo>
                  <a:lnTo>
                    <a:pt x="4127245" y="957198"/>
                  </a:lnTo>
                </a:path>
                <a:path w="6233159" h="1587500">
                  <a:moveTo>
                    <a:pt x="4127245" y="859662"/>
                  </a:moveTo>
                  <a:lnTo>
                    <a:pt x="4127245" y="762253"/>
                  </a:lnTo>
                </a:path>
                <a:path w="6233159" h="1587500">
                  <a:moveTo>
                    <a:pt x="4127245" y="664717"/>
                  </a:moveTo>
                  <a:lnTo>
                    <a:pt x="4127245" y="567308"/>
                  </a:lnTo>
                </a:path>
                <a:path w="6233159" h="1587500">
                  <a:moveTo>
                    <a:pt x="4127245" y="469772"/>
                  </a:moveTo>
                  <a:lnTo>
                    <a:pt x="4127245" y="372363"/>
                  </a:lnTo>
                </a:path>
                <a:path w="6233159" h="1587500">
                  <a:moveTo>
                    <a:pt x="4127245" y="274827"/>
                  </a:moveTo>
                  <a:lnTo>
                    <a:pt x="4127245" y="178053"/>
                  </a:lnTo>
                </a:path>
                <a:path w="6233159" h="1587500">
                  <a:moveTo>
                    <a:pt x="4127245" y="80644"/>
                  </a:moveTo>
                  <a:lnTo>
                    <a:pt x="4127245" y="4444"/>
                  </a:lnTo>
                </a:path>
                <a:path w="6233159" h="1587500">
                  <a:moveTo>
                    <a:pt x="4224782" y="1541398"/>
                  </a:moveTo>
                  <a:lnTo>
                    <a:pt x="4224782" y="1443862"/>
                  </a:lnTo>
                </a:path>
                <a:path w="6233159" h="1587500">
                  <a:moveTo>
                    <a:pt x="4224782" y="1346327"/>
                  </a:moveTo>
                  <a:lnTo>
                    <a:pt x="4224782" y="1248917"/>
                  </a:lnTo>
                </a:path>
                <a:path w="6233159" h="1587500">
                  <a:moveTo>
                    <a:pt x="4224782" y="1151381"/>
                  </a:moveTo>
                  <a:lnTo>
                    <a:pt x="4224782" y="1054734"/>
                  </a:lnTo>
                </a:path>
                <a:path w="6233159" h="1587500">
                  <a:moveTo>
                    <a:pt x="4224782" y="957198"/>
                  </a:moveTo>
                  <a:lnTo>
                    <a:pt x="4224782" y="859662"/>
                  </a:lnTo>
                </a:path>
                <a:path w="6233159" h="1587500">
                  <a:moveTo>
                    <a:pt x="4224782" y="762253"/>
                  </a:moveTo>
                  <a:lnTo>
                    <a:pt x="4224782" y="664717"/>
                  </a:lnTo>
                </a:path>
                <a:path w="6233159" h="1587500">
                  <a:moveTo>
                    <a:pt x="4224782" y="567308"/>
                  </a:moveTo>
                  <a:lnTo>
                    <a:pt x="4224782" y="469772"/>
                  </a:lnTo>
                </a:path>
                <a:path w="6233159" h="1587500">
                  <a:moveTo>
                    <a:pt x="4224782" y="372363"/>
                  </a:moveTo>
                  <a:lnTo>
                    <a:pt x="4224782" y="274827"/>
                  </a:lnTo>
                </a:path>
                <a:path w="6233159" h="1587500">
                  <a:moveTo>
                    <a:pt x="4224782" y="178053"/>
                  </a:moveTo>
                  <a:lnTo>
                    <a:pt x="4224782" y="80644"/>
                  </a:lnTo>
                </a:path>
                <a:path w="6233159" h="1587500">
                  <a:moveTo>
                    <a:pt x="4321556" y="1587499"/>
                  </a:moveTo>
                  <a:lnTo>
                    <a:pt x="4321556" y="1541398"/>
                  </a:lnTo>
                </a:path>
                <a:path w="6233159" h="1587500">
                  <a:moveTo>
                    <a:pt x="4321556" y="1443862"/>
                  </a:moveTo>
                  <a:lnTo>
                    <a:pt x="4321556" y="1346327"/>
                  </a:lnTo>
                </a:path>
                <a:path w="6233159" h="1587500">
                  <a:moveTo>
                    <a:pt x="4321556" y="1248917"/>
                  </a:moveTo>
                  <a:lnTo>
                    <a:pt x="4321556" y="1151381"/>
                  </a:lnTo>
                </a:path>
                <a:path w="6233159" h="1587500">
                  <a:moveTo>
                    <a:pt x="4321556" y="1054734"/>
                  </a:moveTo>
                  <a:lnTo>
                    <a:pt x="4321556" y="957198"/>
                  </a:lnTo>
                </a:path>
                <a:path w="6233159" h="1587500">
                  <a:moveTo>
                    <a:pt x="4321556" y="859662"/>
                  </a:moveTo>
                  <a:lnTo>
                    <a:pt x="4321556" y="762253"/>
                  </a:lnTo>
                </a:path>
                <a:path w="6233159" h="1587500">
                  <a:moveTo>
                    <a:pt x="4321556" y="664717"/>
                  </a:moveTo>
                  <a:lnTo>
                    <a:pt x="4321556" y="567308"/>
                  </a:lnTo>
                </a:path>
                <a:path w="6233159" h="1587500">
                  <a:moveTo>
                    <a:pt x="4321556" y="469772"/>
                  </a:moveTo>
                  <a:lnTo>
                    <a:pt x="4321556" y="372363"/>
                  </a:lnTo>
                </a:path>
                <a:path w="6233159" h="1587500">
                  <a:moveTo>
                    <a:pt x="4321556" y="274827"/>
                  </a:moveTo>
                  <a:lnTo>
                    <a:pt x="4321556" y="178053"/>
                  </a:lnTo>
                </a:path>
                <a:path w="6233159" h="1587500">
                  <a:moveTo>
                    <a:pt x="4321556" y="80644"/>
                  </a:moveTo>
                  <a:lnTo>
                    <a:pt x="4321556" y="4444"/>
                  </a:lnTo>
                </a:path>
                <a:path w="6233159" h="1587500">
                  <a:moveTo>
                    <a:pt x="4418964" y="1541398"/>
                  </a:moveTo>
                  <a:lnTo>
                    <a:pt x="4418964" y="1443862"/>
                  </a:lnTo>
                </a:path>
                <a:path w="6233159" h="1587500">
                  <a:moveTo>
                    <a:pt x="4418964" y="1346327"/>
                  </a:moveTo>
                  <a:lnTo>
                    <a:pt x="4418964" y="1248917"/>
                  </a:lnTo>
                </a:path>
                <a:path w="6233159" h="1587500">
                  <a:moveTo>
                    <a:pt x="4418964" y="1151381"/>
                  </a:moveTo>
                  <a:lnTo>
                    <a:pt x="4418964" y="1054734"/>
                  </a:lnTo>
                </a:path>
                <a:path w="6233159" h="1587500">
                  <a:moveTo>
                    <a:pt x="4418964" y="957198"/>
                  </a:moveTo>
                  <a:lnTo>
                    <a:pt x="4418964" y="859662"/>
                  </a:lnTo>
                </a:path>
                <a:path w="6233159" h="1587500">
                  <a:moveTo>
                    <a:pt x="4418964" y="762253"/>
                  </a:moveTo>
                  <a:lnTo>
                    <a:pt x="4418964" y="664717"/>
                  </a:lnTo>
                </a:path>
                <a:path w="6233159" h="1587500">
                  <a:moveTo>
                    <a:pt x="4418964" y="567308"/>
                  </a:moveTo>
                  <a:lnTo>
                    <a:pt x="4418964" y="469772"/>
                  </a:lnTo>
                </a:path>
                <a:path w="6233159" h="1587500">
                  <a:moveTo>
                    <a:pt x="4418964" y="372363"/>
                  </a:moveTo>
                  <a:lnTo>
                    <a:pt x="4418964" y="274827"/>
                  </a:lnTo>
                </a:path>
                <a:path w="6233159" h="1587500">
                  <a:moveTo>
                    <a:pt x="4418964" y="178053"/>
                  </a:moveTo>
                  <a:lnTo>
                    <a:pt x="4418964" y="80644"/>
                  </a:lnTo>
                </a:path>
                <a:path w="6233159" h="1587500">
                  <a:moveTo>
                    <a:pt x="4516501" y="1587499"/>
                  </a:moveTo>
                  <a:lnTo>
                    <a:pt x="4516501" y="1541398"/>
                  </a:lnTo>
                </a:path>
                <a:path w="6233159" h="1587500">
                  <a:moveTo>
                    <a:pt x="4516501" y="1443862"/>
                  </a:moveTo>
                  <a:lnTo>
                    <a:pt x="4516501" y="1346327"/>
                  </a:lnTo>
                </a:path>
                <a:path w="6233159" h="1587500">
                  <a:moveTo>
                    <a:pt x="4516501" y="1248917"/>
                  </a:moveTo>
                  <a:lnTo>
                    <a:pt x="4516501" y="1151381"/>
                  </a:lnTo>
                </a:path>
                <a:path w="6233159" h="1587500">
                  <a:moveTo>
                    <a:pt x="4516501" y="1054734"/>
                  </a:moveTo>
                  <a:lnTo>
                    <a:pt x="4516501" y="957198"/>
                  </a:lnTo>
                </a:path>
                <a:path w="6233159" h="1587500">
                  <a:moveTo>
                    <a:pt x="4516501" y="859662"/>
                  </a:moveTo>
                  <a:lnTo>
                    <a:pt x="4516501" y="762253"/>
                  </a:lnTo>
                </a:path>
                <a:path w="6233159" h="1587500">
                  <a:moveTo>
                    <a:pt x="4516501" y="664717"/>
                  </a:moveTo>
                  <a:lnTo>
                    <a:pt x="4516501" y="567308"/>
                  </a:lnTo>
                </a:path>
                <a:path w="6233159" h="1587500">
                  <a:moveTo>
                    <a:pt x="4516501" y="469772"/>
                  </a:moveTo>
                  <a:lnTo>
                    <a:pt x="4516501" y="372363"/>
                  </a:lnTo>
                </a:path>
                <a:path w="6233159" h="1587500">
                  <a:moveTo>
                    <a:pt x="4516501" y="274827"/>
                  </a:moveTo>
                  <a:lnTo>
                    <a:pt x="4516501" y="178053"/>
                  </a:lnTo>
                </a:path>
                <a:path w="6233159" h="1587500">
                  <a:moveTo>
                    <a:pt x="4516501" y="80644"/>
                  </a:moveTo>
                  <a:lnTo>
                    <a:pt x="4516501" y="8000"/>
                  </a:lnTo>
                </a:path>
                <a:path w="6233159" h="1587500">
                  <a:moveTo>
                    <a:pt x="4613910" y="1541398"/>
                  </a:moveTo>
                  <a:lnTo>
                    <a:pt x="4613910" y="1443862"/>
                  </a:lnTo>
                </a:path>
                <a:path w="6233159" h="1587500">
                  <a:moveTo>
                    <a:pt x="4613910" y="1346327"/>
                  </a:moveTo>
                  <a:lnTo>
                    <a:pt x="4613910" y="1248917"/>
                  </a:lnTo>
                </a:path>
                <a:path w="6233159" h="1587500">
                  <a:moveTo>
                    <a:pt x="4613910" y="1151381"/>
                  </a:moveTo>
                  <a:lnTo>
                    <a:pt x="4613910" y="1054734"/>
                  </a:lnTo>
                </a:path>
                <a:path w="6233159" h="1587500">
                  <a:moveTo>
                    <a:pt x="4613910" y="957198"/>
                  </a:moveTo>
                  <a:lnTo>
                    <a:pt x="4613910" y="859662"/>
                  </a:lnTo>
                </a:path>
                <a:path w="6233159" h="1587500">
                  <a:moveTo>
                    <a:pt x="4613910" y="762253"/>
                  </a:moveTo>
                  <a:lnTo>
                    <a:pt x="4613910" y="664717"/>
                  </a:lnTo>
                </a:path>
                <a:path w="6233159" h="1587500">
                  <a:moveTo>
                    <a:pt x="4613910" y="567308"/>
                  </a:moveTo>
                  <a:lnTo>
                    <a:pt x="4613910" y="469772"/>
                  </a:lnTo>
                </a:path>
                <a:path w="6233159" h="1587500">
                  <a:moveTo>
                    <a:pt x="4613910" y="372363"/>
                  </a:moveTo>
                  <a:lnTo>
                    <a:pt x="4613910" y="274827"/>
                  </a:lnTo>
                </a:path>
                <a:path w="6233159" h="1587500">
                  <a:moveTo>
                    <a:pt x="4613910" y="178053"/>
                  </a:moveTo>
                  <a:lnTo>
                    <a:pt x="4613910" y="80644"/>
                  </a:lnTo>
                </a:path>
                <a:path w="6233159" h="1587500">
                  <a:moveTo>
                    <a:pt x="4711445" y="1587499"/>
                  </a:moveTo>
                  <a:lnTo>
                    <a:pt x="4711445" y="1541398"/>
                  </a:lnTo>
                </a:path>
                <a:path w="6233159" h="1587500">
                  <a:moveTo>
                    <a:pt x="4711445" y="1443862"/>
                  </a:moveTo>
                  <a:lnTo>
                    <a:pt x="4711445" y="1346327"/>
                  </a:lnTo>
                </a:path>
                <a:path w="6233159" h="1587500">
                  <a:moveTo>
                    <a:pt x="4711445" y="1248917"/>
                  </a:moveTo>
                  <a:lnTo>
                    <a:pt x="4711445" y="1151381"/>
                  </a:lnTo>
                </a:path>
                <a:path w="6233159" h="1587500">
                  <a:moveTo>
                    <a:pt x="4711445" y="1054734"/>
                  </a:moveTo>
                  <a:lnTo>
                    <a:pt x="4711445" y="957198"/>
                  </a:lnTo>
                </a:path>
                <a:path w="6233159" h="1587500">
                  <a:moveTo>
                    <a:pt x="4711445" y="859662"/>
                  </a:moveTo>
                  <a:lnTo>
                    <a:pt x="4711445" y="762253"/>
                  </a:lnTo>
                </a:path>
                <a:path w="6233159" h="1587500">
                  <a:moveTo>
                    <a:pt x="4711445" y="664717"/>
                  </a:moveTo>
                  <a:lnTo>
                    <a:pt x="4711445" y="567308"/>
                  </a:lnTo>
                </a:path>
                <a:path w="6233159" h="1587500">
                  <a:moveTo>
                    <a:pt x="4711445" y="469772"/>
                  </a:moveTo>
                  <a:lnTo>
                    <a:pt x="4711445" y="372363"/>
                  </a:lnTo>
                </a:path>
                <a:path w="6233159" h="1587500">
                  <a:moveTo>
                    <a:pt x="4711445" y="274827"/>
                  </a:moveTo>
                  <a:lnTo>
                    <a:pt x="4711445" y="178053"/>
                  </a:lnTo>
                </a:path>
                <a:path w="6233159" h="1587500">
                  <a:moveTo>
                    <a:pt x="4711445" y="80644"/>
                  </a:moveTo>
                  <a:lnTo>
                    <a:pt x="4711445" y="5079"/>
                  </a:lnTo>
                </a:path>
                <a:path w="6233159" h="1587500">
                  <a:moveTo>
                    <a:pt x="4808855" y="1541398"/>
                  </a:moveTo>
                  <a:lnTo>
                    <a:pt x="4808855" y="1443862"/>
                  </a:lnTo>
                </a:path>
                <a:path w="6233159" h="1587500">
                  <a:moveTo>
                    <a:pt x="4808855" y="1346327"/>
                  </a:moveTo>
                  <a:lnTo>
                    <a:pt x="4808855" y="1248917"/>
                  </a:lnTo>
                </a:path>
                <a:path w="6233159" h="1587500">
                  <a:moveTo>
                    <a:pt x="4808855" y="1151381"/>
                  </a:moveTo>
                  <a:lnTo>
                    <a:pt x="4808855" y="1054734"/>
                  </a:lnTo>
                </a:path>
                <a:path w="6233159" h="1587500">
                  <a:moveTo>
                    <a:pt x="4808855" y="957198"/>
                  </a:moveTo>
                  <a:lnTo>
                    <a:pt x="4808855" y="859662"/>
                  </a:lnTo>
                </a:path>
                <a:path w="6233159" h="1587500">
                  <a:moveTo>
                    <a:pt x="4808855" y="762253"/>
                  </a:moveTo>
                  <a:lnTo>
                    <a:pt x="4808855" y="664717"/>
                  </a:lnTo>
                </a:path>
                <a:path w="6233159" h="1587500">
                  <a:moveTo>
                    <a:pt x="4808855" y="567308"/>
                  </a:moveTo>
                  <a:lnTo>
                    <a:pt x="4808855" y="469772"/>
                  </a:lnTo>
                </a:path>
                <a:path w="6233159" h="1587500">
                  <a:moveTo>
                    <a:pt x="4808855" y="372363"/>
                  </a:moveTo>
                  <a:lnTo>
                    <a:pt x="4808855" y="274827"/>
                  </a:lnTo>
                </a:path>
                <a:path w="6233159" h="1587500">
                  <a:moveTo>
                    <a:pt x="4808855" y="178053"/>
                  </a:moveTo>
                  <a:lnTo>
                    <a:pt x="4808855" y="80644"/>
                  </a:lnTo>
                </a:path>
                <a:path w="6233159" h="1587500">
                  <a:moveTo>
                    <a:pt x="4906391" y="1587499"/>
                  </a:moveTo>
                  <a:lnTo>
                    <a:pt x="4906391" y="1541398"/>
                  </a:lnTo>
                </a:path>
                <a:path w="6233159" h="1587500">
                  <a:moveTo>
                    <a:pt x="4906391" y="1443862"/>
                  </a:moveTo>
                  <a:lnTo>
                    <a:pt x="4906391" y="1346327"/>
                  </a:lnTo>
                </a:path>
                <a:path w="6233159" h="1587500">
                  <a:moveTo>
                    <a:pt x="4906391" y="1248917"/>
                  </a:moveTo>
                  <a:lnTo>
                    <a:pt x="4906391" y="1151381"/>
                  </a:lnTo>
                </a:path>
                <a:path w="6233159" h="1587500">
                  <a:moveTo>
                    <a:pt x="4906391" y="1054734"/>
                  </a:moveTo>
                  <a:lnTo>
                    <a:pt x="4906391" y="957198"/>
                  </a:lnTo>
                </a:path>
                <a:path w="6233159" h="1587500">
                  <a:moveTo>
                    <a:pt x="4906391" y="859662"/>
                  </a:moveTo>
                  <a:lnTo>
                    <a:pt x="4906391" y="762253"/>
                  </a:lnTo>
                </a:path>
                <a:path w="6233159" h="1587500">
                  <a:moveTo>
                    <a:pt x="4906391" y="664717"/>
                  </a:moveTo>
                  <a:lnTo>
                    <a:pt x="4906391" y="567308"/>
                  </a:lnTo>
                </a:path>
                <a:path w="6233159" h="1587500">
                  <a:moveTo>
                    <a:pt x="4906391" y="469772"/>
                  </a:moveTo>
                  <a:lnTo>
                    <a:pt x="4906391" y="372363"/>
                  </a:lnTo>
                </a:path>
                <a:path w="6233159" h="1587500">
                  <a:moveTo>
                    <a:pt x="4906391" y="274827"/>
                  </a:moveTo>
                  <a:lnTo>
                    <a:pt x="4906391" y="178053"/>
                  </a:lnTo>
                </a:path>
                <a:path w="6233159" h="1587500">
                  <a:moveTo>
                    <a:pt x="4906391" y="80644"/>
                  </a:moveTo>
                  <a:lnTo>
                    <a:pt x="4906391" y="2920"/>
                  </a:lnTo>
                </a:path>
                <a:path w="6233159" h="1587500">
                  <a:moveTo>
                    <a:pt x="5003927" y="1541398"/>
                  </a:moveTo>
                  <a:lnTo>
                    <a:pt x="5003927" y="1443862"/>
                  </a:lnTo>
                </a:path>
                <a:path w="6233159" h="1587500">
                  <a:moveTo>
                    <a:pt x="5003927" y="1346327"/>
                  </a:moveTo>
                  <a:lnTo>
                    <a:pt x="5003927" y="1248917"/>
                  </a:lnTo>
                </a:path>
                <a:path w="6233159" h="1587500">
                  <a:moveTo>
                    <a:pt x="5003927" y="1151381"/>
                  </a:moveTo>
                  <a:lnTo>
                    <a:pt x="5003927" y="1054734"/>
                  </a:lnTo>
                </a:path>
                <a:path w="6233159" h="1587500">
                  <a:moveTo>
                    <a:pt x="5003927" y="957198"/>
                  </a:moveTo>
                  <a:lnTo>
                    <a:pt x="5003927" y="859662"/>
                  </a:lnTo>
                </a:path>
                <a:path w="6233159" h="1587500">
                  <a:moveTo>
                    <a:pt x="5003927" y="762253"/>
                  </a:moveTo>
                  <a:lnTo>
                    <a:pt x="5003927" y="664717"/>
                  </a:lnTo>
                </a:path>
                <a:path w="6233159" h="1587500">
                  <a:moveTo>
                    <a:pt x="5003927" y="567308"/>
                  </a:moveTo>
                  <a:lnTo>
                    <a:pt x="5003927" y="469772"/>
                  </a:lnTo>
                </a:path>
                <a:path w="6233159" h="1587500">
                  <a:moveTo>
                    <a:pt x="5003927" y="372363"/>
                  </a:moveTo>
                  <a:lnTo>
                    <a:pt x="5003927" y="274827"/>
                  </a:lnTo>
                </a:path>
                <a:path w="6233159" h="1587500">
                  <a:moveTo>
                    <a:pt x="5003927" y="178053"/>
                  </a:moveTo>
                  <a:lnTo>
                    <a:pt x="5003927" y="80644"/>
                  </a:lnTo>
                </a:path>
                <a:path w="6233159" h="1587500">
                  <a:moveTo>
                    <a:pt x="5100574" y="1587499"/>
                  </a:moveTo>
                  <a:lnTo>
                    <a:pt x="5100574" y="1541398"/>
                  </a:lnTo>
                </a:path>
                <a:path w="6233159" h="1587500">
                  <a:moveTo>
                    <a:pt x="5100574" y="1443862"/>
                  </a:moveTo>
                  <a:lnTo>
                    <a:pt x="5100574" y="1346327"/>
                  </a:lnTo>
                </a:path>
                <a:path w="6233159" h="1587500">
                  <a:moveTo>
                    <a:pt x="5100574" y="1248917"/>
                  </a:moveTo>
                  <a:lnTo>
                    <a:pt x="5100574" y="1151381"/>
                  </a:lnTo>
                </a:path>
                <a:path w="6233159" h="1587500">
                  <a:moveTo>
                    <a:pt x="5100574" y="1054734"/>
                  </a:moveTo>
                  <a:lnTo>
                    <a:pt x="5100574" y="957198"/>
                  </a:lnTo>
                </a:path>
                <a:path w="6233159" h="1587500">
                  <a:moveTo>
                    <a:pt x="5100574" y="859662"/>
                  </a:moveTo>
                  <a:lnTo>
                    <a:pt x="5100574" y="762253"/>
                  </a:lnTo>
                </a:path>
                <a:path w="6233159" h="1587500">
                  <a:moveTo>
                    <a:pt x="5100574" y="664717"/>
                  </a:moveTo>
                  <a:lnTo>
                    <a:pt x="5100574" y="567308"/>
                  </a:lnTo>
                </a:path>
                <a:path w="6233159" h="1587500">
                  <a:moveTo>
                    <a:pt x="5100574" y="469772"/>
                  </a:moveTo>
                  <a:lnTo>
                    <a:pt x="5100574" y="372363"/>
                  </a:lnTo>
                </a:path>
                <a:path w="6233159" h="1587500">
                  <a:moveTo>
                    <a:pt x="5100574" y="274827"/>
                  </a:moveTo>
                  <a:lnTo>
                    <a:pt x="5100574" y="178053"/>
                  </a:lnTo>
                </a:path>
                <a:path w="6233159" h="1587500">
                  <a:moveTo>
                    <a:pt x="5100574" y="80644"/>
                  </a:moveTo>
                  <a:lnTo>
                    <a:pt x="5100574" y="762"/>
                  </a:lnTo>
                </a:path>
                <a:path w="6233159" h="1587500">
                  <a:moveTo>
                    <a:pt x="5198110" y="1541398"/>
                  </a:moveTo>
                  <a:lnTo>
                    <a:pt x="5198110" y="1443862"/>
                  </a:lnTo>
                </a:path>
                <a:path w="6233159" h="1587500">
                  <a:moveTo>
                    <a:pt x="5198110" y="1346327"/>
                  </a:moveTo>
                  <a:lnTo>
                    <a:pt x="5198110" y="1248917"/>
                  </a:lnTo>
                </a:path>
                <a:path w="6233159" h="1587500">
                  <a:moveTo>
                    <a:pt x="5198110" y="1151381"/>
                  </a:moveTo>
                  <a:lnTo>
                    <a:pt x="5198110" y="1054734"/>
                  </a:lnTo>
                </a:path>
                <a:path w="6233159" h="1587500">
                  <a:moveTo>
                    <a:pt x="5198110" y="957198"/>
                  </a:moveTo>
                  <a:lnTo>
                    <a:pt x="5198110" y="859662"/>
                  </a:lnTo>
                </a:path>
                <a:path w="6233159" h="1587500">
                  <a:moveTo>
                    <a:pt x="5198110" y="762253"/>
                  </a:moveTo>
                  <a:lnTo>
                    <a:pt x="5198110" y="664717"/>
                  </a:lnTo>
                </a:path>
                <a:path w="6233159" h="1587500">
                  <a:moveTo>
                    <a:pt x="5198110" y="567308"/>
                  </a:moveTo>
                  <a:lnTo>
                    <a:pt x="5198110" y="469772"/>
                  </a:lnTo>
                </a:path>
                <a:path w="6233159" h="1587500">
                  <a:moveTo>
                    <a:pt x="5198110" y="372363"/>
                  </a:moveTo>
                  <a:lnTo>
                    <a:pt x="5198110" y="274827"/>
                  </a:lnTo>
                </a:path>
                <a:path w="6233159" h="1587500">
                  <a:moveTo>
                    <a:pt x="5198110" y="178053"/>
                  </a:moveTo>
                  <a:lnTo>
                    <a:pt x="5198110" y="80644"/>
                  </a:lnTo>
                </a:path>
                <a:path w="6233159" h="1587500">
                  <a:moveTo>
                    <a:pt x="5295645" y="1587499"/>
                  </a:moveTo>
                  <a:lnTo>
                    <a:pt x="5295645" y="1541398"/>
                  </a:lnTo>
                </a:path>
                <a:path w="6233159" h="1587500">
                  <a:moveTo>
                    <a:pt x="5295645" y="1443862"/>
                  </a:moveTo>
                  <a:lnTo>
                    <a:pt x="5295645" y="1346327"/>
                  </a:lnTo>
                </a:path>
                <a:path w="6233159" h="1587500">
                  <a:moveTo>
                    <a:pt x="5295645" y="1248917"/>
                  </a:moveTo>
                  <a:lnTo>
                    <a:pt x="5295645" y="1151381"/>
                  </a:lnTo>
                </a:path>
                <a:path w="6233159" h="1587500">
                  <a:moveTo>
                    <a:pt x="5295645" y="1054734"/>
                  </a:moveTo>
                  <a:lnTo>
                    <a:pt x="5295645" y="957198"/>
                  </a:lnTo>
                </a:path>
                <a:path w="6233159" h="1587500">
                  <a:moveTo>
                    <a:pt x="5295645" y="859662"/>
                  </a:moveTo>
                  <a:lnTo>
                    <a:pt x="5295645" y="762253"/>
                  </a:lnTo>
                </a:path>
                <a:path w="6233159" h="1587500">
                  <a:moveTo>
                    <a:pt x="5295645" y="664717"/>
                  </a:moveTo>
                  <a:lnTo>
                    <a:pt x="5295645" y="567308"/>
                  </a:lnTo>
                </a:path>
                <a:path w="6233159" h="1587500">
                  <a:moveTo>
                    <a:pt x="5295645" y="469772"/>
                  </a:moveTo>
                  <a:lnTo>
                    <a:pt x="5295645" y="372363"/>
                  </a:lnTo>
                </a:path>
                <a:path w="6233159" h="1587500">
                  <a:moveTo>
                    <a:pt x="5295645" y="274827"/>
                  </a:moveTo>
                  <a:lnTo>
                    <a:pt x="5295645" y="178053"/>
                  </a:lnTo>
                </a:path>
                <a:path w="6233159" h="1587500">
                  <a:moveTo>
                    <a:pt x="5295645" y="80644"/>
                  </a:moveTo>
                  <a:lnTo>
                    <a:pt x="5295645" y="4444"/>
                  </a:lnTo>
                </a:path>
                <a:path w="6233159" h="1587500">
                  <a:moveTo>
                    <a:pt x="5393055" y="1541398"/>
                  </a:moveTo>
                  <a:lnTo>
                    <a:pt x="5393055" y="1443862"/>
                  </a:lnTo>
                </a:path>
                <a:path w="6233159" h="1587500">
                  <a:moveTo>
                    <a:pt x="5393055" y="1346327"/>
                  </a:moveTo>
                  <a:lnTo>
                    <a:pt x="5393055" y="1248917"/>
                  </a:lnTo>
                </a:path>
                <a:path w="6233159" h="1587500">
                  <a:moveTo>
                    <a:pt x="5393055" y="1151381"/>
                  </a:moveTo>
                  <a:lnTo>
                    <a:pt x="5393055" y="1054734"/>
                  </a:lnTo>
                </a:path>
                <a:path w="6233159" h="1587500">
                  <a:moveTo>
                    <a:pt x="5393055" y="957198"/>
                  </a:moveTo>
                  <a:lnTo>
                    <a:pt x="5393055" y="859662"/>
                  </a:lnTo>
                </a:path>
                <a:path w="6233159" h="1587500">
                  <a:moveTo>
                    <a:pt x="5393055" y="762253"/>
                  </a:moveTo>
                  <a:lnTo>
                    <a:pt x="5393055" y="664717"/>
                  </a:lnTo>
                </a:path>
                <a:path w="6233159" h="1587500">
                  <a:moveTo>
                    <a:pt x="5393055" y="567308"/>
                  </a:moveTo>
                  <a:lnTo>
                    <a:pt x="5393055" y="469772"/>
                  </a:lnTo>
                </a:path>
                <a:path w="6233159" h="1587500">
                  <a:moveTo>
                    <a:pt x="5393055" y="372363"/>
                  </a:moveTo>
                  <a:lnTo>
                    <a:pt x="5393055" y="274827"/>
                  </a:lnTo>
                </a:path>
                <a:path w="6233159" h="1587500">
                  <a:moveTo>
                    <a:pt x="5393055" y="178053"/>
                  </a:moveTo>
                  <a:lnTo>
                    <a:pt x="5393055" y="80644"/>
                  </a:lnTo>
                </a:path>
                <a:path w="6233159" h="1587500">
                  <a:moveTo>
                    <a:pt x="5490591" y="1587499"/>
                  </a:moveTo>
                  <a:lnTo>
                    <a:pt x="5490591" y="1541398"/>
                  </a:lnTo>
                </a:path>
                <a:path w="6233159" h="1587500">
                  <a:moveTo>
                    <a:pt x="5490591" y="1443862"/>
                  </a:moveTo>
                  <a:lnTo>
                    <a:pt x="5490591" y="1346327"/>
                  </a:lnTo>
                </a:path>
                <a:path w="6233159" h="1587500">
                  <a:moveTo>
                    <a:pt x="5490591" y="1248917"/>
                  </a:moveTo>
                  <a:lnTo>
                    <a:pt x="5490591" y="1151381"/>
                  </a:lnTo>
                </a:path>
                <a:path w="6233159" h="1587500">
                  <a:moveTo>
                    <a:pt x="5490591" y="1054734"/>
                  </a:moveTo>
                  <a:lnTo>
                    <a:pt x="5490591" y="957198"/>
                  </a:lnTo>
                </a:path>
                <a:path w="6233159" h="1587500">
                  <a:moveTo>
                    <a:pt x="5490591" y="859662"/>
                  </a:moveTo>
                  <a:lnTo>
                    <a:pt x="5490591" y="762253"/>
                  </a:lnTo>
                </a:path>
                <a:path w="6233159" h="1587500">
                  <a:moveTo>
                    <a:pt x="5490591" y="664717"/>
                  </a:moveTo>
                  <a:lnTo>
                    <a:pt x="5490591" y="567308"/>
                  </a:lnTo>
                </a:path>
                <a:path w="6233159" h="1587500">
                  <a:moveTo>
                    <a:pt x="5490591" y="469772"/>
                  </a:moveTo>
                  <a:lnTo>
                    <a:pt x="5490591" y="372363"/>
                  </a:lnTo>
                </a:path>
                <a:path w="6233159" h="1587500">
                  <a:moveTo>
                    <a:pt x="5490591" y="274827"/>
                  </a:moveTo>
                  <a:lnTo>
                    <a:pt x="5490591" y="178053"/>
                  </a:lnTo>
                </a:path>
                <a:path w="6233159" h="1587500">
                  <a:moveTo>
                    <a:pt x="5490591" y="80644"/>
                  </a:moveTo>
                  <a:lnTo>
                    <a:pt x="5490591" y="4444"/>
                  </a:lnTo>
                </a:path>
                <a:path w="6233159" h="1587500">
                  <a:moveTo>
                    <a:pt x="5587999" y="1541398"/>
                  </a:moveTo>
                  <a:lnTo>
                    <a:pt x="5587999" y="1443862"/>
                  </a:lnTo>
                </a:path>
                <a:path w="6233159" h="1587500">
                  <a:moveTo>
                    <a:pt x="5587999" y="1346327"/>
                  </a:moveTo>
                  <a:lnTo>
                    <a:pt x="5587999" y="1248917"/>
                  </a:lnTo>
                </a:path>
                <a:path w="6233159" h="1587500">
                  <a:moveTo>
                    <a:pt x="5587999" y="1151381"/>
                  </a:moveTo>
                  <a:lnTo>
                    <a:pt x="5587999" y="1054734"/>
                  </a:lnTo>
                </a:path>
                <a:path w="6233159" h="1587500">
                  <a:moveTo>
                    <a:pt x="5587999" y="957198"/>
                  </a:moveTo>
                  <a:lnTo>
                    <a:pt x="5587999" y="859662"/>
                  </a:lnTo>
                </a:path>
                <a:path w="6233159" h="1587500">
                  <a:moveTo>
                    <a:pt x="5587999" y="762253"/>
                  </a:moveTo>
                  <a:lnTo>
                    <a:pt x="5587999" y="664717"/>
                  </a:lnTo>
                </a:path>
                <a:path w="6233159" h="1587500">
                  <a:moveTo>
                    <a:pt x="5587999" y="567308"/>
                  </a:moveTo>
                  <a:lnTo>
                    <a:pt x="5587999" y="469772"/>
                  </a:lnTo>
                </a:path>
                <a:path w="6233159" h="1587500">
                  <a:moveTo>
                    <a:pt x="5587999" y="372363"/>
                  </a:moveTo>
                  <a:lnTo>
                    <a:pt x="5587999" y="274827"/>
                  </a:lnTo>
                </a:path>
                <a:path w="6233159" h="1587500">
                  <a:moveTo>
                    <a:pt x="5587999" y="178053"/>
                  </a:moveTo>
                  <a:lnTo>
                    <a:pt x="5587999" y="80644"/>
                  </a:lnTo>
                </a:path>
                <a:path w="6233159" h="1587500">
                  <a:moveTo>
                    <a:pt x="5685535" y="1587499"/>
                  </a:moveTo>
                  <a:lnTo>
                    <a:pt x="5685535" y="1541398"/>
                  </a:lnTo>
                </a:path>
                <a:path w="6233159" h="1587500">
                  <a:moveTo>
                    <a:pt x="5685535" y="1443862"/>
                  </a:moveTo>
                  <a:lnTo>
                    <a:pt x="5685535" y="1346327"/>
                  </a:lnTo>
                </a:path>
                <a:path w="6233159" h="1587500">
                  <a:moveTo>
                    <a:pt x="5685535" y="1248917"/>
                  </a:moveTo>
                  <a:lnTo>
                    <a:pt x="5685535" y="1151381"/>
                  </a:lnTo>
                </a:path>
                <a:path w="6233159" h="1587500">
                  <a:moveTo>
                    <a:pt x="5685535" y="1054734"/>
                  </a:moveTo>
                  <a:lnTo>
                    <a:pt x="5685535" y="957198"/>
                  </a:lnTo>
                </a:path>
                <a:path w="6233159" h="1587500">
                  <a:moveTo>
                    <a:pt x="5685535" y="859662"/>
                  </a:moveTo>
                  <a:lnTo>
                    <a:pt x="5685535" y="762253"/>
                  </a:lnTo>
                </a:path>
                <a:path w="6233159" h="1587500">
                  <a:moveTo>
                    <a:pt x="5685535" y="664717"/>
                  </a:moveTo>
                  <a:lnTo>
                    <a:pt x="5685535" y="567308"/>
                  </a:lnTo>
                </a:path>
                <a:path w="6233159" h="1587500">
                  <a:moveTo>
                    <a:pt x="5685535" y="469772"/>
                  </a:moveTo>
                  <a:lnTo>
                    <a:pt x="5685535" y="372363"/>
                  </a:lnTo>
                </a:path>
                <a:path w="6233159" h="1587500">
                  <a:moveTo>
                    <a:pt x="5685535" y="274827"/>
                  </a:moveTo>
                  <a:lnTo>
                    <a:pt x="5685535" y="178053"/>
                  </a:lnTo>
                </a:path>
                <a:path w="6233159" h="1587500">
                  <a:moveTo>
                    <a:pt x="5685535" y="80644"/>
                  </a:moveTo>
                  <a:lnTo>
                    <a:pt x="5685535" y="4444"/>
                  </a:lnTo>
                </a:path>
                <a:path w="6233159" h="1587500">
                  <a:moveTo>
                    <a:pt x="5782945" y="1541398"/>
                  </a:moveTo>
                  <a:lnTo>
                    <a:pt x="5782945" y="1443862"/>
                  </a:lnTo>
                </a:path>
                <a:path w="6233159" h="1587500">
                  <a:moveTo>
                    <a:pt x="5782945" y="1346327"/>
                  </a:moveTo>
                  <a:lnTo>
                    <a:pt x="5782945" y="1248917"/>
                  </a:lnTo>
                </a:path>
                <a:path w="6233159" h="1587500">
                  <a:moveTo>
                    <a:pt x="5782945" y="1151381"/>
                  </a:moveTo>
                  <a:lnTo>
                    <a:pt x="5782945" y="1054734"/>
                  </a:lnTo>
                </a:path>
                <a:path w="6233159" h="1587500">
                  <a:moveTo>
                    <a:pt x="5782945" y="957198"/>
                  </a:moveTo>
                  <a:lnTo>
                    <a:pt x="5782945" y="859662"/>
                  </a:lnTo>
                </a:path>
                <a:path w="6233159" h="1587500">
                  <a:moveTo>
                    <a:pt x="5782945" y="762253"/>
                  </a:moveTo>
                  <a:lnTo>
                    <a:pt x="5782945" y="664717"/>
                  </a:lnTo>
                </a:path>
                <a:path w="6233159" h="1587500">
                  <a:moveTo>
                    <a:pt x="5782945" y="567308"/>
                  </a:moveTo>
                  <a:lnTo>
                    <a:pt x="5782945" y="469772"/>
                  </a:lnTo>
                </a:path>
                <a:path w="6233159" h="1587500">
                  <a:moveTo>
                    <a:pt x="5782945" y="372363"/>
                  </a:moveTo>
                  <a:lnTo>
                    <a:pt x="5782945" y="274827"/>
                  </a:lnTo>
                </a:path>
                <a:path w="6233159" h="1587500">
                  <a:moveTo>
                    <a:pt x="5782945" y="178053"/>
                  </a:moveTo>
                  <a:lnTo>
                    <a:pt x="5782945" y="80644"/>
                  </a:lnTo>
                </a:path>
                <a:path w="6233159" h="1587500">
                  <a:moveTo>
                    <a:pt x="5880481" y="1587499"/>
                  </a:moveTo>
                  <a:lnTo>
                    <a:pt x="5880481" y="1541398"/>
                  </a:lnTo>
                </a:path>
                <a:path w="6233159" h="1587500">
                  <a:moveTo>
                    <a:pt x="5880481" y="1443862"/>
                  </a:moveTo>
                  <a:lnTo>
                    <a:pt x="5880481" y="1346327"/>
                  </a:lnTo>
                </a:path>
                <a:path w="6233159" h="1587500">
                  <a:moveTo>
                    <a:pt x="5880481" y="1248917"/>
                  </a:moveTo>
                  <a:lnTo>
                    <a:pt x="5880481" y="1151381"/>
                  </a:lnTo>
                </a:path>
                <a:path w="6233159" h="1587500">
                  <a:moveTo>
                    <a:pt x="5880481" y="1054734"/>
                  </a:moveTo>
                  <a:lnTo>
                    <a:pt x="5880481" y="957198"/>
                  </a:lnTo>
                </a:path>
                <a:path w="6233159" h="1587500">
                  <a:moveTo>
                    <a:pt x="5880481" y="859662"/>
                  </a:moveTo>
                  <a:lnTo>
                    <a:pt x="5880481" y="762253"/>
                  </a:lnTo>
                </a:path>
                <a:path w="6233159" h="1587500">
                  <a:moveTo>
                    <a:pt x="5880481" y="664717"/>
                  </a:moveTo>
                  <a:lnTo>
                    <a:pt x="5880481" y="567308"/>
                  </a:lnTo>
                </a:path>
                <a:path w="6233159" h="1587500">
                  <a:moveTo>
                    <a:pt x="5880481" y="469772"/>
                  </a:moveTo>
                  <a:lnTo>
                    <a:pt x="5880481" y="372363"/>
                  </a:lnTo>
                </a:path>
                <a:path w="6233159" h="1587500">
                  <a:moveTo>
                    <a:pt x="5880481" y="274827"/>
                  </a:moveTo>
                  <a:lnTo>
                    <a:pt x="5880481" y="178053"/>
                  </a:lnTo>
                </a:path>
                <a:path w="6233159" h="1587500">
                  <a:moveTo>
                    <a:pt x="5880481" y="80644"/>
                  </a:moveTo>
                  <a:lnTo>
                    <a:pt x="5880481" y="4444"/>
                  </a:lnTo>
                </a:path>
                <a:path w="6233159" h="1587500">
                  <a:moveTo>
                    <a:pt x="5977255" y="1541398"/>
                  </a:moveTo>
                  <a:lnTo>
                    <a:pt x="5977255" y="1443862"/>
                  </a:lnTo>
                </a:path>
                <a:path w="6233159" h="1587500">
                  <a:moveTo>
                    <a:pt x="5977255" y="1346327"/>
                  </a:moveTo>
                  <a:lnTo>
                    <a:pt x="5977255" y="1248917"/>
                  </a:lnTo>
                </a:path>
                <a:path w="6233159" h="1587500">
                  <a:moveTo>
                    <a:pt x="5977255" y="1151381"/>
                  </a:moveTo>
                  <a:lnTo>
                    <a:pt x="5977255" y="1054734"/>
                  </a:lnTo>
                </a:path>
                <a:path w="6233159" h="1587500">
                  <a:moveTo>
                    <a:pt x="5977255" y="957198"/>
                  </a:moveTo>
                  <a:lnTo>
                    <a:pt x="5977255" y="859662"/>
                  </a:lnTo>
                </a:path>
                <a:path w="6233159" h="1587500">
                  <a:moveTo>
                    <a:pt x="5977255" y="762253"/>
                  </a:moveTo>
                  <a:lnTo>
                    <a:pt x="5977255" y="664717"/>
                  </a:lnTo>
                </a:path>
                <a:path w="6233159" h="1587500">
                  <a:moveTo>
                    <a:pt x="5977255" y="567308"/>
                  </a:moveTo>
                  <a:lnTo>
                    <a:pt x="5977255" y="469772"/>
                  </a:lnTo>
                </a:path>
                <a:path w="6233159" h="1587500">
                  <a:moveTo>
                    <a:pt x="5977255" y="372363"/>
                  </a:moveTo>
                  <a:lnTo>
                    <a:pt x="5977255" y="274827"/>
                  </a:lnTo>
                </a:path>
                <a:path w="6233159" h="1587500">
                  <a:moveTo>
                    <a:pt x="5977255" y="178053"/>
                  </a:moveTo>
                  <a:lnTo>
                    <a:pt x="5977255" y="80644"/>
                  </a:lnTo>
                </a:path>
                <a:path w="6233159" h="1587500">
                  <a:moveTo>
                    <a:pt x="6074664" y="1587499"/>
                  </a:moveTo>
                  <a:lnTo>
                    <a:pt x="6074664" y="1541398"/>
                  </a:lnTo>
                </a:path>
                <a:path w="6233159" h="1587500">
                  <a:moveTo>
                    <a:pt x="6074664" y="1443862"/>
                  </a:moveTo>
                  <a:lnTo>
                    <a:pt x="6074664" y="1346327"/>
                  </a:lnTo>
                </a:path>
                <a:path w="6233159" h="1587500">
                  <a:moveTo>
                    <a:pt x="6074664" y="1248917"/>
                  </a:moveTo>
                  <a:lnTo>
                    <a:pt x="6074664" y="1151381"/>
                  </a:lnTo>
                </a:path>
                <a:path w="6233159" h="1587500">
                  <a:moveTo>
                    <a:pt x="6074664" y="1054734"/>
                  </a:moveTo>
                  <a:lnTo>
                    <a:pt x="6074664" y="957198"/>
                  </a:lnTo>
                </a:path>
                <a:path w="6233159" h="1587500">
                  <a:moveTo>
                    <a:pt x="6074664" y="859662"/>
                  </a:moveTo>
                  <a:lnTo>
                    <a:pt x="6074664" y="762253"/>
                  </a:lnTo>
                </a:path>
                <a:path w="6233159" h="1587500">
                  <a:moveTo>
                    <a:pt x="6074664" y="664717"/>
                  </a:moveTo>
                  <a:lnTo>
                    <a:pt x="6074664" y="567308"/>
                  </a:lnTo>
                </a:path>
                <a:path w="6233159" h="1587500">
                  <a:moveTo>
                    <a:pt x="6074664" y="469772"/>
                  </a:moveTo>
                  <a:lnTo>
                    <a:pt x="6074664" y="372363"/>
                  </a:lnTo>
                </a:path>
                <a:path w="6233159" h="1587500">
                  <a:moveTo>
                    <a:pt x="6074664" y="274827"/>
                  </a:moveTo>
                  <a:lnTo>
                    <a:pt x="6074664" y="178053"/>
                  </a:lnTo>
                </a:path>
                <a:path w="6233159" h="1587500">
                  <a:moveTo>
                    <a:pt x="6074664" y="80644"/>
                  </a:moveTo>
                  <a:lnTo>
                    <a:pt x="6074664" y="4444"/>
                  </a:lnTo>
                </a:path>
                <a:path w="6233159" h="1587500">
                  <a:moveTo>
                    <a:pt x="6172199" y="1541398"/>
                  </a:moveTo>
                  <a:lnTo>
                    <a:pt x="6172199" y="1443862"/>
                  </a:lnTo>
                </a:path>
                <a:path w="6233159" h="1587500">
                  <a:moveTo>
                    <a:pt x="6172199" y="1346327"/>
                  </a:moveTo>
                  <a:lnTo>
                    <a:pt x="6172199" y="1248917"/>
                  </a:lnTo>
                </a:path>
                <a:path w="6233159" h="1587500">
                  <a:moveTo>
                    <a:pt x="6172199" y="1151381"/>
                  </a:moveTo>
                  <a:lnTo>
                    <a:pt x="6172199" y="1054734"/>
                  </a:lnTo>
                </a:path>
                <a:path w="6233159" h="1587500">
                  <a:moveTo>
                    <a:pt x="6172199" y="957198"/>
                  </a:moveTo>
                  <a:lnTo>
                    <a:pt x="6172199" y="859662"/>
                  </a:lnTo>
                </a:path>
                <a:path w="6233159" h="1587500">
                  <a:moveTo>
                    <a:pt x="6172199" y="762253"/>
                  </a:moveTo>
                  <a:lnTo>
                    <a:pt x="6172199" y="664717"/>
                  </a:lnTo>
                </a:path>
                <a:path w="6233159" h="1587500">
                  <a:moveTo>
                    <a:pt x="6172199" y="567308"/>
                  </a:moveTo>
                  <a:lnTo>
                    <a:pt x="6172199" y="469772"/>
                  </a:lnTo>
                </a:path>
                <a:path w="6233159" h="1587500">
                  <a:moveTo>
                    <a:pt x="6172199" y="372363"/>
                  </a:moveTo>
                  <a:lnTo>
                    <a:pt x="6172199" y="274827"/>
                  </a:lnTo>
                </a:path>
                <a:path w="6233159" h="1587500">
                  <a:moveTo>
                    <a:pt x="6172199" y="178053"/>
                  </a:moveTo>
                  <a:lnTo>
                    <a:pt x="6172199" y="80644"/>
                  </a:lnTo>
                </a:path>
                <a:path w="6233159" h="1587500">
                  <a:moveTo>
                    <a:pt x="72517" y="1587499"/>
                  </a:moveTo>
                  <a:lnTo>
                    <a:pt x="72517" y="1541398"/>
                  </a:lnTo>
                </a:path>
                <a:path w="6233159" h="1587500">
                  <a:moveTo>
                    <a:pt x="72517" y="1443862"/>
                  </a:moveTo>
                  <a:lnTo>
                    <a:pt x="72517" y="1346327"/>
                  </a:lnTo>
                </a:path>
                <a:path w="6233159" h="1587500">
                  <a:moveTo>
                    <a:pt x="72517" y="1248917"/>
                  </a:moveTo>
                  <a:lnTo>
                    <a:pt x="72517" y="1151381"/>
                  </a:lnTo>
                </a:path>
                <a:path w="6233159" h="1587500">
                  <a:moveTo>
                    <a:pt x="72517" y="1054734"/>
                  </a:moveTo>
                  <a:lnTo>
                    <a:pt x="72517" y="957198"/>
                  </a:lnTo>
                </a:path>
                <a:path w="6233159" h="1587500">
                  <a:moveTo>
                    <a:pt x="72517" y="859662"/>
                  </a:moveTo>
                  <a:lnTo>
                    <a:pt x="72517" y="762253"/>
                  </a:lnTo>
                </a:path>
                <a:path w="6233159" h="1587500">
                  <a:moveTo>
                    <a:pt x="72517" y="664717"/>
                  </a:moveTo>
                  <a:lnTo>
                    <a:pt x="72517" y="567308"/>
                  </a:lnTo>
                </a:path>
                <a:path w="6233159" h="1587500">
                  <a:moveTo>
                    <a:pt x="72517" y="469772"/>
                  </a:moveTo>
                  <a:lnTo>
                    <a:pt x="72517" y="372363"/>
                  </a:lnTo>
                </a:path>
                <a:path w="6233159" h="1587500">
                  <a:moveTo>
                    <a:pt x="72517" y="274827"/>
                  </a:moveTo>
                  <a:lnTo>
                    <a:pt x="72517" y="178053"/>
                  </a:lnTo>
                </a:path>
                <a:path w="6233159" h="1587500">
                  <a:moveTo>
                    <a:pt x="72517" y="80644"/>
                  </a:moveTo>
                  <a:lnTo>
                    <a:pt x="72517" y="4444"/>
                  </a:lnTo>
                </a:path>
                <a:path w="6233159" h="1587500">
                  <a:moveTo>
                    <a:pt x="170052" y="1541398"/>
                  </a:moveTo>
                  <a:lnTo>
                    <a:pt x="170052" y="1443862"/>
                  </a:lnTo>
                </a:path>
                <a:path w="6233159" h="1587500">
                  <a:moveTo>
                    <a:pt x="170052" y="1346327"/>
                  </a:moveTo>
                  <a:lnTo>
                    <a:pt x="170052" y="1248917"/>
                  </a:lnTo>
                </a:path>
                <a:path w="6233159" h="1587500">
                  <a:moveTo>
                    <a:pt x="170052" y="1151381"/>
                  </a:moveTo>
                  <a:lnTo>
                    <a:pt x="170052" y="1054734"/>
                  </a:lnTo>
                </a:path>
                <a:path w="6233159" h="1587500">
                  <a:moveTo>
                    <a:pt x="170052" y="957198"/>
                  </a:moveTo>
                  <a:lnTo>
                    <a:pt x="170052" y="859662"/>
                  </a:lnTo>
                </a:path>
                <a:path w="6233159" h="1587500">
                  <a:moveTo>
                    <a:pt x="170052" y="762253"/>
                  </a:moveTo>
                  <a:lnTo>
                    <a:pt x="170052" y="664717"/>
                  </a:lnTo>
                </a:path>
                <a:path w="6233159" h="1587500">
                  <a:moveTo>
                    <a:pt x="170052" y="567308"/>
                  </a:moveTo>
                  <a:lnTo>
                    <a:pt x="170052" y="469772"/>
                  </a:lnTo>
                </a:path>
                <a:path w="6233159" h="1587500">
                  <a:moveTo>
                    <a:pt x="170052" y="372363"/>
                  </a:moveTo>
                  <a:lnTo>
                    <a:pt x="170052" y="274827"/>
                  </a:lnTo>
                </a:path>
                <a:path w="6233159" h="1587500">
                  <a:moveTo>
                    <a:pt x="170052" y="178053"/>
                  </a:moveTo>
                  <a:lnTo>
                    <a:pt x="170052" y="80644"/>
                  </a:lnTo>
                </a:path>
                <a:path w="6233159" h="1587500">
                  <a:moveTo>
                    <a:pt x="267589" y="1587499"/>
                  </a:moveTo>
                  <a:lnTo>
                    <a:pt x="267589" y="1541398"/>
                  </a:lnTo>
                </a:path>
                <a:path w="6233159" h="1587500">
                  <a:moveTo>
                    <a:pt x="267589" y="1443862"/>
                  </a:moveTo>
                  <a:lnTo>
                    <a:pt x="267589" y="1346327"/>
                  </a:lnTo>
                </a:path>
                <a:path w="6233159" h="1587500">
                  <a:moveTo>
                    <a:pt x="267589" y="1248917"/>
                  </a:moveTo>
                  <a:lnTo>
                    <a:pt x="267589" y="1151381"/>
                  </a:lnTo>
                </a:path>
                <a:path w="6233159" h="1587500">
                  <a:moveTo>
                    <a:pt x="267589" y="1054734"/>
                  </a:moveTo>
                  <a:lnTo>
                    <a:pt x="267589" y="957198"/>
                  </a:lnTo>
                </a:path>
                <a:path w="6233159" h="1587500">
                  <a:moveTo>
                    <a:pt x="267589" y="859662"/>
                  </a:moveTo>
                  <a:lnTo>
                    <a:pt x="267589" y="762253"/>
                  </a:lnTo>
                </a:path>
                <a:path w="6233159" h="1587500">
                  <a:moveTo>
                    <a:pt x="267589" y="664717"/>
                  </a:moveTo>
                  <a:lnTo>
                    <a:pt x="267589" y="567308"/>
                  </a:lnTo>
                </a:path>
                <a:path w="6233159" h="1587500">
                  <a:moveTo>
                    <a:pt x="267589" y="469772"/>
                  </a:moveTo>
                  <a:lnTo>
                    <a:pt x="267589" y="372363"/>
                  </a:lnTo>
                </a:path>
                <a:path w="6233159" h="1587500">
                  <a:moveTo>
                    <a:pt x="267589" y="274827"/>
                  </a:moveTo>
                  <a:lnTo>
                    <a:pt x="267589" y="178053"/>
                  </a:lnTo>
                </a:path>
                <a:path w="6233159" h="1587500">
                  <a:moveTo>
                    <a:pt x="267589" y="80644"/>
                  </a:moveTo>
                  <a:lnTo>
                    <a:pt x="267589" y="4444"/>
                  </a:lnTo>
                </a:path>
                <a:path w="6233159" h="1587500">
                  <a:moveTo>
                    <a:pt x="364998" y="1541398"/>
                  </a:moveTo>
                  <a:lnTo>
                    <a:pt x="364998" y="1443862"/>
                  </a:lnTo>
                </a:path>
                <a:path w="6233159" h="1587500">
                  <a:moveTo>
                    <a:pt x="364998" y="1346327"/>
                  </a:moveTo>
                  <a:lnTo>
                    <a:pt x="364998" y="1248917"/>
                  </a:lnTo>
                </a:path>
                <a:path w="6233159" h="1587500">
                  <a:moveTo>
                    <a:pt x="364998" y="1151381"/>
                  </a:moveTo>
                  <a:lnTo>
                    <a:pt x="364998" y="1054734"/>
                  </a:lnTo>
                </a:path>
                <a:path w="6233159" h="1587500">
                  <a:moveTo>
                    <a:pt x="364998" y="957198"/>
                  </a:moveTo>
                  <a:lnTo>
                    <a:pt x="364998" y="859662"/>
                  </a:lnTo>
                </a:path>
                <a:path w="6233159" h="1587500">
                  <a:moveTo>
                    <a:pt x="364998" y="762253"/>
                  </a:moveTo>
                  <a:lnTo>
                    <a:pt x="364998" y="664717"/>
                  </a:lnTo>
                </a:path>
                <a:path w="6233159" h="1587500">
                  <a:moveTo>
                    <a:pt x="364998" y="567308"/>
                  </a:moveTo>
                  <a:lnTo>
                    <a:pt x="364998" y="469772"/>
                  </a:lnTo>
                </a:path>
                <a:path w="6233159" h="1587500">
                  <a:moveTo>
                    <a:pt x="364998" y="372363"/>
                  </a:moveTo>
                  <a:lnTo>
                    <a:pt x="364998" y="274827"/>
                  </a:lnTo>
                </a:path>
                <a:path w="6233159" h="1587500">
                  <a:moveTo>
                    <a:pt x="364998" y="178053"/>
                  </a:moveTo>
                  <a:lnTo>
                    <a:pt x="364998" y="80644"/>
                  </a:lnTo>
                </a:path>
                <a:path w="6233159" h="1587500">
                  <a:moveTo>
                    <a:pt x="462533" y="1587499"/>
                  </a:moveTo>
                  <a:lnTo>
                    <a:pt x="462533" y="1541398"/>
                  </a:lnTo>
                </a:path>
                <a:path w="6233159" h="1587500">
                  <a:moveTo>
                    <a:pt x="462533" y="1443862"/>
                  </a:moveTo>
                  <a:lnTo>
                    <a:pt x="462533" y="1346327"/>
                  </a:lnTo>
                </a:path>
                <a:path w="6233159" h="1587500">
                  <a:moveTo>
                    <a:pt x="462533" y="1248917"/>
                  </a:moveTo>
                  <a:lnTo>
                    <a:pt x="462533" y="1151381"/>
                  </a:lnTo>
                </a:path>
                <a:path w="6233159" h="1587500">
                  <a:moveTo>
                    <a:pt x="462533" y="1054734"/>
                  </a:moveTo>
                  <a:lnTo>
                    <a:pt x="462533" y="957198"/>
                  </a:lnTo>
                </a:path>
                <a:path w="6233159" h="1587500">
                  <a:moveTo>
                    <a:pt x="462533" y="859662"/>
                  </a:moveTo>
                  <a:lnTo>
                    <a:pt x="462533" y="762253"/>
                  </a:lnTo>
                </a:path>
                <a:path w="6233159" h="1587500">
                  <a:moveTo>
                    <a:pt x="462533" y="664717"/>
                  </a:moveTo>
                  <a:lnTo>
                    <a:pt x="462533" y="567308"/>
                  </a:lnTo>
                </a:path>
                <a:path w="6233159" h="1587500">
                  <a:moveTo>
                    <a:pt x="462533" y="469772"/>
                  </a:moveTo>
                  <a:lnTo>
                    <a:pt x="462533" y="372363"/>
                  </a:lnTo>
                </a:path>
                <a:path w="6233159" h="1587500">
                  <a:moveTo>
                    <a:pt x="462533" y="274827"/>
                  </a:moveTo>
                  <a:lnTo>
                    <a:pt x="462533" y="178053"/>
                  </a:lnTo>
                </a:path>
                <a:path w="6233159" h="1587500">
                  <a:moveTo>
                    <a:pt x="462533" y="80644"/>
                  </a:moveTo>
                  <a:lnTo>
                    <a:pt x="462533" y="4444"/>
                  </a:lnTo>
                </a:path>
                <a:path w="6233159" h="1587500">
                  <a:moveTo>
                    <a:pt x="559943" y="1541398"/>
                  </a:moveTo>
                  <a:lnTo>
                    <a:pt x="559943" y="1443862"/>
                  </a:lnTo>
                </a:path>
                <a:path w="6233159" h="1587500">
                  <a:moveTo>
                    <a:pt x="559943" y="1346327"/>
                  </a:moveTo>
                  <a:lnTo>
                    <a:pt x="559943" y="1248917"/>
                  </a:lnTo>
                </a:path>
                <a:path w="6233159" h="1587500">
                  <a:moveTo>
                    <a:pt x="559943" y="1151381"/>
                  </a:moveTo>
                  <a:lnTo>
                    <a:pt x="559943" y="1054734"/>
                  </a:lnTo>
                </a:path>
                <a:path w="6233159" h="1587500">
                  <a:moveTo>
                    <a:pt x="559943" y="957198"/>
                  </a:moveTo>
                  <a:lnTo>
                    <a:pt x="559943" y="859662"/>
                  </a:lnTo>
                </a:path>
                <a:path w="6233159" h="1587500">
                  <a:moveTo>
                    <a:pt x="559943" y="762253"/>
                  </a:moveTo>
                  <a:lnTo>
                    <a:pt x="559943" y="664717"/>
                  </a:lnTo>
                </a:path>
                <a:path w="6233159" h="1587500">
                  <a:moveTo>
                    <a:pt x="559943" y="567308"/>
                  </a:moveTo>
                  <a:lnTo>
                    <a:pt x="559943" y="469772"/>
                  </a:lnTo>
                </a:path>
                <a:path w="6233159" h="1587500">
                  <a:moveTo>
                    <a:pt x="559943" y="372363"/>
                  </a:moveTo>
                  <a:lnTo>
                    <a:pt x="559943" y="274827"/>
                  </a:lnTo>
                </a:path>
                <a:path w="6233159" h="1587500">
                  <a:moveTo>
                    <a:pt x="559943" y="178053"/>
                  </a:moveTo>
                  <a:lnTo>
                    <a:pt x="559943" y="80644"/>
                  </a:lnTo>
                </a:path>
                <a:path w="6233159" h="1587500">
                  <a:moveTo>
                    <a:pt x="657478" y="1587499"/>
                  </a:moveTo>
                  <a:lnTo>
                    <a:pt x="657478" y="1541398"/>
                  </a:lnTo>
                </a:path>
                <a:path w="6233159" h="1587500">
                  <a:moveTo>
                    <a:pt x="657478" y="1443862"/>
                  </a:moveTo>
                  <a:lnTo>
                    <a:pt x="657478" y="1346327"/>
                  </a:lnTo>
                </a:path>
                <a:path w="6233159" h="1587500">
                  <a:moveTo>
                    <a:pt x="657478" y="1248917"/>
                  </a:moveTo>
                  <a:lnTo>
                    <a:pt x="657478" y="1151381"/>
                  </a:lnTo>
                </a:path>
                <a:path w="6233159" h="1587500">
                  <a:moveTo>
                    <a:pt x="657478" y="1054734"/>
                  </a:moveTo>
                  <a:lnTo>
                    <a:pt x="657478" y="957198"/>
                  </a:lnTo>
                </a:path>
                <a:path w="6233159" h="1587500">
                  <a:moveTo>
                    <a:pt x="657478" y="859662"/>
                  </a:moveTo>
                  <a:lnTo>
                    <a:pt x="657478" y="762253"/>
                  </a:lnTo>
                </a:path>
                <a:path w="6233159" h="1587500">
                  <a:moveTo>
                    <a:pt x="657478" y="664717"/>
                  </a:moveTo>
                  <a:lnTo>
                    <a:pt x="657478" y="567308"/>
                  </a:lnTo>
                </a:path>
                <a:path w="6233159" h="1587500">
                  <a:moveTo>
                    <a:pt x="657478" y="469772"/>
                  </a:moveTo>
                  <a:lnTo>
                    <a:pt x="657478" y="372363"/>
                  </a:lnTo>
                </a:path>
                <a:path w="6233159" h="1587500">
                  <a:moveTo>
                    <a:pt x="657478" y="274827"/>
                  </a:moveTo>
                  <a:lnTo>
                    <a:pt x="657478" y="178053"/>
                  </a:lnTo>
                </a:path>
                <a:path w="6233159" h="1587500">
                  <a:moveTo>
                    <a:pt x="657478" y="80644"/>
                  </a:moveTo>
                  <a:lnTo>
                    <a:pt x="657478" y="4444"/>
                  </a:lnTo>
                </a:path>
                <a:path w="6233159" h="1587500">
                  <a:moveTo>
                    <a:pt x="754887" y="1541398"/>
                  </a:moveTo>
                  <a:lnTo>
                    <a:pt x="754887" y="1443862"/>
                  </a:lnTo>
                </a:path>
                <a:path w="6233159" h="1587500">
                  <a:moveTo>
                    <a:pt x="754887" y="1346327"/>
                  </a:moveTo>
                  <a:lnTo>
                    <a:pt x="754887" y="1248917"/>
                  </a:lnTo>
                </a:path>
                <a:path w="6233159" h="1587500">
                  <a:moveTo>
                    <a:pt x="754887" y="1151381"/>
                  </a:moveTo>
                  <a:lnTo>
                    <a:pt x="754887" y="1054734"/>
                  </a:lnTo>
                </a:path>
                <a:path w="6233159" h="1587500">
                  <a:moveTo>
                    <a:pt x="754887" y="957198"/>
                  </a:moveTo>
                  <a:lnTo>
                    <a:pt x="754887" y="859662"/>
                  </a:lnTo>
                </a:path>
                <a:path w="6233159" h="1587500">
                  <a:moveTo>
                    <a:pt x="754887" y="762253"/>
                  </a:moveTo>
                  <a:lnTo>
                    <a:pt x="754887" y="664717"/>
                  </a:lnTo>
                </a:path>
                <a:path w="6233159" h="1587500">
                  <a:moveTo>
                    <a:pt x="754887" y="567308"/>
                  </a:moveTo>
                  <a:lnTo>
                    <a:pt x="754887" y="469772"/>
                  </a:lnTo>
                </a:path>
                <a:path w="6233159" h="1587500">
                  <a:moveTo>
                    <a:pt x="754887" y="372363"/>
                  </a:moveTo>
                  <a:lnTo>
                    <a:pt x="754887" y="274827"/>
                  </a:lnTo>
                </a:path>
                <a:path w="6233159" h="1587500">
                  <a:moveTo>
                    <a:pt x="754887" y="178053"/>
                  </a:moveTo>
                  <a:lnTo>
                    <a:pt x="754887" y="80644"/>
                  </a:lnTo>
                </a:path>
                <a:path w="6233159" h="1587500">
                  <a:moveTo>
                    <a:pt x="851661" y="1587499"/>
                  </a:moveTo>
                  <a:lnTo>
                    <a:pt x="851661" y="1541398"/>
                  </a:lnTo>
                </a:path>
                <a:path w="6233159" h="1587500">
                  <a:moveTo>
                    <a:pt x="851661" y="1443862"/>
                  </a:moveTo>
                  <a:lnTo>
                    <a:pt x="851661" y="1346327"/>
                  </a:lnTo>
                </a:path>
                <a:path w="6233159" h="1587500">
                  <a:moveTo>
                    <a:pt x="851661" y="1248917"/>
                  </a:moveTo>
                  <a:lnTo>
                    <a:pt x="851661" y="1151381"/>
                  </a:lnTo>
                </a:path>
                <a:path w="6233159" h="1587500">
                  <a:moveTo>
                    <a:pt x="851661" y="1054734"/>
                  </a:moveTo>
                  <a:lnTo>
                    <a:pt x="851661" y="957198"/>
                  </a:lnTo>
                </a:path>
                <a:path w="6233159" h="1587500">
                  <a:moveTo>
                    <a:pt x="851661" y="859662"/>
                  </a:moveTo>
                  <a:lnTo>
                    <a:pt x="851661" y="762253"/>
                  </a:lnTo>
                </a:path>
                <a:path w="6233159" h="1587500">
                  <a:moveTo>
                    <a:pt x="851661" y="664717"/>
                  </a:moveTo>
                  <a:lnTo>
                    <a:pt x="851661" y="567308"/>
                  </a:lnTo>
                </a:path>
                <a:path w="6233159" h="1587500">
                  <a:moveTo>
                    <a:pt x="851661" y="469772"/>
                  </a:moveTo>
                  <a:lnTo>
                    <a:pt x="851661" y="372363"/>
                  </a:lnTo>
                </a:path>
                <a:path w="6233159" h="1587500">
                  <a:moveTo>
                    <a:pt x="851661" y="274827"/>
                  </a:moveTo>
                  <a:lnTo>
                    <a:pt x="851661" y="178053"/>
                  </a:lnTo>
                </a:path>
                <a:path w="6233159" h="1587500">
                  <a:moveTo>
                    <a:pt x="851661" y="80644"/>
                  </a:moveTo>
                  <a:lnTo>
                    <a:pt x="851661" y="4444"/>
                  </a:lnTo>
                </a:path>
                <a:path w="6233159" h="1587500">
                  <a:moveTo>
                    <a:pt x="949198" y="1541398"/>
                  </a:moveTo>
                  <a:lnTo>
                    <a:pt x="949198" y="1443862"/>
                  </a:lnTo>
                </a:path>
                <a:path w="6233159" h="1587500">
                  <a:moveTo>
                    <a:pt x="949198" y="1346327"/>
                  </a:moveTo>
                  <a:lnTo>
                    <a:pt x="949198" y="1248917"/>
                  </a:lnTo>
                </a:path>
                <a:path w="6233159" h="1587500">
                  <a:moveTo>
                    <a:pt x="949198" y="1151381"/>
                  </a:moveTo>
                  <a:lnTo>
                    <a:pt x="949198" y="1054734"/>
                  </a:lnTo>
                </a:path>
                <a:path w="6233159" h="1587500">
                  <a:moveTo>
                    <a:pt x="949198" y="957198"/>
                  </a:moveTo>
                  <a:lnTo>
                    <a:pt x="949198" y="859662"/>
                  </a:lnTo>
                </a:path>
                <a:path w="6233159" h="1587500">
                  <a:moveTo>
                    <a:pt x="949198" y="762253"/>
                  </a:moveTo>
                  <a:lnTo>
                    <a:pt x="949198" y="664717"/>
                  </a:lnTo>
                </a:path>
                <a:path w="6233159" h="1587500">
                  <a:moveTo>
                    <a:pt x="949198" y="567308"/>
                  </a:moveTo>
                  <a:lnTo>
                    <a:pt x="949198" y="469772"/>
                  </a:lnTo>
                </a:path>
                <a:path w="6233159" h="1587500">
                  <a:moveTo>
                    <a:pt x="949198" y="372363"/>
                  </a:moveTo>
                  <a:lnTo>
                    <a:pt x="949198" y="274827"/>
                  </a:lnTo>
                </a:path>
                <a:path w="6233159" h="1587500">
                  <a:moveTo>
                    <a:pt x="949198" y="178053"/>
                  </a:moveTo>
                  <a:lnTo>
                    <a:pt x="949198" y="80644"/>
                  </a:lnTo>
                </a:path>
                <a:path w="6233159" h="1587500">
                  <a:moveTo>
                    <a:pt x="1046606" y="1587499"/>
                  </a:moveTo>
                  <a:lnTo>
                    <a:pt x="1046606" y="1541398"/>
                  </a:lnTo>
                </a:path>
                <a:path w="6233159" h="1587500">
                  <a:moveTo>
                    <a:pt x="1046606" y="1443862"/>
                  </a:moveTo>
                  <a:lnTo>
                    <a:pt x="1046606" y="1346327"/>
                  </a:lnTo>
                </a:path>
                <a:path w="6233159" h="1587500">
                  <a:moveTo>
                    <a:pt x="1046606" y="1248917"/>
                  </a:moveTo>
                  <a:lnTo>
                    <a:pt x="1046606" y="1151381"/>
                  </a:lnTo>
                </a:path>
                <a:path w="6233159" h="1587500">
                  <a:moveTo>
                    <a:pt x="1046606" y="1054734"/>
                  </a:moveTo>
                  <a:lnTo>
                    <a:pt x="1046606" y="957198"/>
                  </a:lnTo>
                </a:path>
                <a:path w="6233159" h="1587500">
                  <a:moveTo>
                    <a:pt x="1046606" y="859662"/>
                  </a:moveTo>
                  <a:lnTo>
                    <a:pt x="1046606" y="762253"/>
                  </a:lnTo>
                </a:path>
                <a:path w="6233159" h="1587500">
                  <a:moveTo>
                    <a:pt x="1046606" y="664717"/>
                  </a:moveTo>
                  <a:lnTo>
                    <a:pt x="1046606" y="567308"/>
                  </a:lnTo>
                </a:path>
                <a:path w="6233159" h="1587500">
                  <a:moveTo>
                    <a:pt x="1046606" y="469772"/>
                  </a:moveTo>
                  <a:lnTo>
                    <a:pt x="1046606" y="372363"/>
                  </a:lnTo>
                </a:path>
                <a:path w="6233159" h="1587500">
                  <a:moveTo>
                    <a:pt x="1046606" y="274827"/>
                  </a:moveTo>
                  <a:lnTo>
                    <a:pt x="1046606" y="178053"/>
                  </a:lnTo>
                </a:path>
                <a:path w="6233159" h="1587500">
                  <a:moveTo>
                    <a:pt x="1046606" y="80644"/>
                  </a:moveTo>
                  <a:lnTo>
                    <a:pt x="1046606" y="4444"/>
                  </a:lnTo>
                </a:path>
                <a:path w="6233159" h="1587500">
                  <a:moveTo>
                    <a:pt x="1144143" y="1541398"/>
                  </a:moveTo>
                  <a:lnTo>
                    <a:pt x="1144143" y="1443862"/>
                  </a:lnTo>
                </a:path>
                <a:path w="6233159" h="1587500">
                  <a:moveTo>
                    <a:pt x="1144143" y="1346327"/>
                  </a:moveTo>
                  <a:lnTo>
                    <a:pt x="1144143" y="1248917"/>
                  </a:lnTo>
                </a:path>
                <a:path w="6233159" h="1587500">
                  <a:moveTo>
                    <a:pt x="1144143" y="1151381"/>
                  </a:moveTo>
                  <a:lnTo>
                    <a:pt x="1144143" y="1054734"/>
                  </a:lnTo>
                </a:path>
                <a:path w="6233159" h="1587500">
                  <a:moveTo>
                    <a:pt x="1144143" y="957198"/>
                  </a:moveTo>
                  <a:lnTo>
                    <a:pt x="1144143" y="859662"/>
                  </a:lnTo>
                </a:path>
                <a:path w="6233159" h="1587500">
                  <a:moveTo>
                    <a:pt x="1144143" y="762253"/>
                  </a:moveTo>
                  <a:lnTo>
                    <a:pt x="1144143" y="664717"/>
                  </a:lnTo>
                </a:path>
                <a:path w="6233159" h="1587500">
                  <a:moveTo>
                    <a:pt x="1144143" y="567308"/>
                  </a:moveTo>
                  <a:lnTo>
                    <a:pt x="1144143" y="469772"/>
                  </a:lnTo>
                </a:path>
                <a:path w="6233159" h="1587500">
                  <a:moveTo>
                    <a:pt x="1144143" y="372363"/>
                  </a:moveTo>
                  <a:lnTo>
                    <a:pt x="1144143" y="274827"/>
                  </a:lnTo>
                </a:path>
                <a:path w="6233159" h="1587500">
                  <a:moveTo>
                    <a:pt x="1144143" y="178053"/>
                  </a:moveTo>
                  <a:lnTo>
                    <a:pt x="1144143" y="80644"/>
                  </a:lnTo>
                </a:path>
                <a:path w="6233159" h="1587500">
                  <a:moveTo>
                    <a:pt x="1241678" y="1587499"/>
                  </a:moveTo>
                  <a:lnTo>
                    <a:pt x="1241678" y="1541398"/>
                  </a:lnTo>
                </a:path>
                <a:path w="6233159" h="1587500">
                  <a:moveTo>
                    <a:pt x="1241678" y="1443862"/>
                  </a:moveTo>
                  <a:lnTo>
                    <a:pt x="1241678" y="1346327"/>
                  </a:lnTo>
                </a:path>
                <a:path w="6233159" h="1587500">
                  <a:moveTo>
                    <a:pt x="1241678" y="1248917"/>
                  </a:moveTo>
                  <a:lnTo>
                    <a:pt x="1241678" y="1151381"/>
                  </a:lnTo>
                </a:path>
                <a:path w="6233159" h="1587500">
                  <a:moveTo>
                    <a:pt x="1241678" y="1054734"/>
                  </a:moveTo>
                  <a:lnTo>
                    <a:pt x="1241678" y="957198"/>
                  </a:lnTo>
                </a:path>
                <a:path w="6233159" h="1587500">
                  <a:moveTo>
                    <a:pt x="1241678" y="859662"/>
                  </a:moveTo>
                  <a:lnTo>
                    <a:pt x="1241678" y="762253"/>
                  </a:lnTo>
                </a:path>
                <a:path w="6233159" h="1587500">
                  <a:moveTo>
                    <a:pt x="1241678" y="664717"/>
                  </a:moveTo>
                  <a:lnTo>
                    <a:pt x="1241678" y="567308"/>
                  </a:lnTo>
                </a:path>
                <a:path w="6233159" h="1587500">
                  <a:moveTo>
                    <a:pt x="1241678" y="469772"/>
                  </a:moveTo>
                  <a:lnTo>
                    <a:pt x="1241678" y="372363"/>
                  </a:lnTo>
                </a:path>
                <a:path w="6233159" h="1587500">
                  <a:moveTo>
                    <a:pt x="1241678" y="274827"/>
                  </a:moveTo>
                  <a:lnTo>
                    <a:pt x="1241678" y="178053"/>
                  </a:lnTo>
                </a:path>
                <a:path w="6233159" h="1587500">
                  <a:moveTo>
                    <a:pt x="1241678" y="80644"/>
                  </a:moveTo>
                  <a:lnTo>
                    <a:pt x="1241678" y="4444"/>
                  </a:lnTo>
                </a:path>
                <a:path w="6233159" h="1587500">
                  <a:moveTo>
                    <a:pt x="1339087" y="1541398"/>
                  </a:moveTo>
                  <a:lnTo>
                    <a:pt x="1339087" y="1443862"/>
                  </a:lnTo>
                </a:path>
                <a:path w="6233159" h="1587500">
                  <a:moveTo>
                    <a:pt x="1339087" y="1346327"/>
                  </a:moveTo>
                  <a:lnTo>
                    <a:pt x="1339087" y="1248917"/>
                  </a:lnTo>
                </a:path>
                <a:path w="6233159" h="1587500">
                  <a:moveTo>
                    <a:pt x="1339087" y="1151381"/>
                  </a:moveTo>
                  <a:lnTo>
                    <a:pt x="1339087" y="1054734"/>
                  </a:lnTo>
                </a:path>
                <a:path w="6233159" h="1587500">
                  <a:moveTo>
                    <a:pt x="1339087" y="957198"/>
                  </a:moveTo>
                  <a:lnTo>
                    <a:pt x="1339087" y="859662"/>
                  </a:lnTo>
                </a:path>
                <a:path w="6233159" h="1587500">
                  <a:moveTo>
                    <a:pt x="1339087" y="762253"/>
                  </a:moveTo>
                  <a:lnTo>
                    <a:pt x="1339087" y="664717"/>
                  </a:lnTo>
                </a:path>
                <a:path w="6233159" h="1587500">
                  <a:moveTo>
                    <a:pt x="1339087" y="567308"/>
                  </a:moveTo>
                  <a:lnTo>
                    <a:pt x="1339087" y="469772"/>
                  </a:lnTo>
                </a:path>
                <a:path w="6233159" h="1587500">
                  <a:moveTo>
                    <a:pt x="1339087" y="372363"/>
                  </a:moveTo>
                  <a:lnTo>
                    <a:pt x="1339087" y="274827"/>
                  </a:lnTo>
                </a:path>
                <a:path w="6233159" h="1587500">
                  <a:moveTo>
                    <a:pt x="1339087" y="178053"/>
                  </a:moveTo>
                  <a:lnTo>
                    <a:pt x="1339087" y="80644"/>
                  </a:lnTo>
                </a:path>
                <a:path w="6233159" h="1587500">
                  <a:moveTo>
                    <a:pt x="1436624" y="1587499"/>
                  </a:moveTo>
                  <a:lnTo>
                    <a:pt x="1436624" y="1541398"/>
                  </a:lnTo>
                </a:path>
                <a:path w="6233159" h="1587500">
                  <a:moveTo>
                    <a:pt x="1436624" y="1443862"/>
                  </a:moveTo>
                  <a:lnTo>
                    <a:pt x="1436624" y="1346327"/>
                  </a:lnTo>
                </a:path>
                <a:path w="6233159" h="1587500">
                  <a:moveTo>
                    <a:pt x="1436624" y="1248917"/>
                  </a:moveTo>
                  <a:lnTo>
                    <a:pt x="1436624" y="1151381"/>
                  </a:lnTo>
                </a:path>
                <a:path w="6233159" h="1587500">
                  <a:moveTo>
                    <a:pt x="1436624" y="1054734"/>
                  </a:moveTo>
                  <a:lnTo>
                    <a:pt x="1436624" y="957198"/>
                  </a:lnTo>
                </a:path>
                <a:path w="6233159" h="1587500">
                  <a:moveTo>
                    <a:pt x="1436624" y="859662"/>
                  </a:moveTo>
                  <a:lnTo>
                    <a:pt x="1436624" y="762253"/>
                  </a:lnTo>
                </a:path>
                <a:path w="6233159" h="1587500">
                  <a:moveTo>
                    <a:pt x="1436624" y="664717"/>
                  </a:moveTo>
                  <a:lnTo>
                    <a:pt x="1436624" y="567308"/>
                  </a:lnTo>
                </a:path>
                <a:path w="6233159" h="1587500">
                  <a:moveTo>
                    <a:pt x="1436624" y="469772"/>
                  </a:moveTo>
                  <a:lnTo>
                    <a:pt x="1436624" y="372363"/>
                  </a:lnTo>
                </a:path>
                <a:path w="6233159" h="1587500">
                  <a:moveTo>
                    <a:pt x="1436624" y="274827"/>
                  </a:moveTo>
                  <a:lnTo>
                    <a:pt x="1436624" y="178053"/>
                  </a:lnTo>
                </a:path>
                <a:path w="6233159" h="1587500">
                  <a:moveTo>
                    <a:pt x="1436624" y="80644"/>
                  </a:moveTo>
                  <a:lnTo>
                    <a:pt x="1436624" y="4444"/>
                  </a:lnTo>
                </a:path>
                <a:path w="6233159" h="1587500">
                  <a:moveTo>
                    <a:pt x="1534032" y="1541398"/>
                  </a:moveTo>
                  <a:lnTo>
                    <a:pt x="1534032" y="1443862"/>
                  </a:lnTo>
                </a:path>
                <a:path w="6233159" h="1587500">
                  <a:moveTo>
                    <a:pt x="1534032" y="1346327"/>
                  </a:moveTo>
                  <a:lnTo>
                    <a:pt x="1534032" y="1248917"/>
                  </a:lnTo>
                </a:path>
                <a:path w="6233159" h="1587500">
                  <a:moveTo>
                    <a:pt x="1534032" y="1151381"/>
                  </a:moveTo>
                  <a:lnTo>
                    <a:pt x="1534032" y="1054734"/>
                  </a:lnTo>
                </a:path>
                <a:path w="6233159" h="1587500">
                  <a:moveTo>
                    <a:pt x="1534032" y="957198"/>
                  </a:moveTo>
                  <a:lnTo>
                    <a:pt x="1534032" y="859662"/>
                  </a:lnTo>
                </a:path>
                <a:path w="6233159" h="1587500">
                  <a:moveTo>
                    <a:pt x="1534032" y="762253"/>
                  </a:moveTo>
                  <a:lnTo>
                    <a:pt x="1534032" y="664717"/>
                  </a:lnTo>
                </a:path>
                <a:path w="6233159" h="1587500">
                  <a:moveTo>
                    <a:pt x="1534032" y="567308"/>
                  </a:moveTo>
                  <a:lnTo>
                    <a:pt x="1534032" y="469772"/>
                  </a:lnTo>
                </a:path>
                <a:path w="6233159" h="1587500">
                  <a:moveTo>
                    <a:pt x="1534032" y="372363"/>
                  </a:moveTo>
                  <a:lnTo>
                    <a:pt x="1534032" y="274827"/>
                  </a:lnTo>
                </a:path>
                <a:path w="6233159" h="1587500">
                  <a:moveTo>
                    <a:pt x="1534032" y="178053"/>
                  </a:moveTo>
                  <a:lnTo>
                    <a:pt x="1534032" y="80644"/>
                  </a:lnTo>
                </a:path>
                <a:path w="6233159" h="1587500">
                  <a:moveTo>
                    <a:pt x="1631569" y="1587499"/>
                  </a:moveTo>
                  <a:lnTo>
                    <a:pt x="1631569" y="1541398"/>
                  </a:lnTo>
                </a:path>
                <a:path w="6233159" h="1587500">
                  <a:moveTo>
                    <a:pt x="1631569" y="1443862"/>
                  </a:moveTo>
                  <a:lnTo>
                    <a:pt x="1631569" y="1346327"/>
                  </a:lnTo>
                </a:path>
                <a:path w="6233159" h="1587500">
                  <a:moveTo>
                    <a:pt x="1631569" y="1248917"/>
                  </a:moveTo>
                  <a:lnTo>
                    <a:pt x="1631569" y="1151381"/>
                  </a:lnTo>
                </a:path>
                <a:path w="6233159" h="1587500">
                  <a:moveTo>
                    <a:pt x="1631569" y="1054734"/>
                  </a:moveTo>
                  <a:lnTo>
                    <a:pt x="1631569" y="957198"/>
                  </a:lnTo>
                </a:path>
                <a:path w="6233159" h="1587500">
                  <a:moveTo>
                    <a:pt x="1631569" y="859662"/>
                  </a:moveTo>
                  <a:lnTo>
                    <a:pt x="1631569" y="762253"/>
                  </a:lnTo>
                </a:path>
                <a:path w="6233159" h="1587500">
                  <a:moveTo>
                    <a:pt x="1631569" y="664717"/>
                  </a:moveTo>
                  <a:lnTo>
                    <a:pt x="1631569" y="567308"/>
                  </a:lnTo>
                </a:path>
                <a:path w="6233159" h="1587500">
                  <a:moveTo>
                    <a:pt x="1631569" y="469772"/>
                  </a:moveTo>
                  <a:lnTo>
                    <a:pt x="1631569" y="372363"/>
                  </a:lnTo>
                </a:path>
                <a:path w="6233159" h="1587500">
                  <a:moveTo>
                    <a:pt x="1631569" y="274827"/>
                  </a:moveTo>
                  <a:lnTo>
                    <a:pt x="1631569" y="178053"/>
                  </a:lnTo>
                </a:path>
                <a:path w="6233159" h="1587500">
                  <a:moveTo>
                    <a:pt x="1631569" y="80644"/>
                  </a:moveTo>
                  <a:lnTo>
                    <a:pt x="1631569" y="4444"/>
                  </a:lnTo>
                </a:path>
                <a:path w="6233159" h="1587500">
                  <a:moveTo>
                    <a:pt x="1728343" y="1541398"/>
                  </a:moveTo>
                  <a:lnTo>
                    <a:pt x="1728343" y="1443862"/>
                  </a:lnTo>
                </a:path>
                <a:path w="6233159" h="1587500">
                  <a:moveTo>
                    <a:pt x="1728343" y="1346327"/>
                  </a:moveTo>
                  <a:lnTo>
                    <a:pt x="1728343" y="1248917"/>
                  </a:lnTo>
                </a:path>
                <a:path w="6233159" h="1587500">
                  <a:moveTo>
                    <a:pt x="1728343" y="1151381"/>
                  </a:moveTo>
                  <a:lnTo>
                    <a:pt x="1728343" y="1054734"/>
                  </a:lnTo>
                </a:path>
                <a:path w="6233159" h="1587500">
                  <a:moveTo>
                    <a:pt x="1728343" y="957198"/>
                  </a:moveTo>
                  <a:lnTo>
                    <a:pt x="1728343" y="859662"/>
                  </a:lnTo>
                </a:path>
                <a:path w="6233159" h="1587500">
                  <a:moveTo>
                    <a:pt x="1728343" y="762253"/>
                  </a:moveTo>
                  <a:lnTo>
                    <a:pt x="1728343" y="664717"/>
                  </a:lnTo>
                </a:path>
                <a:path w="6233159" h="1587500">
                  <a:moveTo>
                    <a:pt x="1728343" y="567308"/>
                  </a:moveTo>
                  <a:lnTo>
                    <a:pt x="1728343" y="469772"/>
                  </a:lnTo>
                </a:path>
                <a:path w="6233159" h="1587500">
                  <a:moveTo>
                    <a:pt x="1728343" y="372363"/>
                  </a:moveTo>
                  <a:lnTo>
                    <a:pt x="1728343" y="274827"/>
                  </a:lnTo>
                </a:path>
                <a:path w="6233159" h="1587500">
                  <a:moveTo>
                    <a:pt x="1728343" y="178053"/>
                  </a:moveTo>
                  <a:lnTo>
                    <a:pt x="1728343" y="80644"/>
                  </a:lnTo>
                </a:path>
                <a:path w="6233159" h="1587500">
                  <a:moveTo>
                    <a:pt x="1825752" y="1587499"/>
                  </a:moveTo>
                  <a:lnTo>
                    <a:pt x="1825752" y="1541398"/>
                  </a:lnTo>
                </a:path>
                <a:path w="6233159" h="1587500">
                  <a:moveTo>
                    <a:pt x="1825752" y="1443862"/>
                  </a:moveTo>
                  <a:lnTo>
                    <a:pt x="1825752" y="1346327"/>
                  </a:lnTo>
                </a:path>
                <a:path w="6233159" h="1587500">
                  <a:moveTo>
                    <a:pt x="1825752" y="1248917"/>
                  </a:moveTo>
                  <a:lnTo>
                    <a:pt x="1825752" y="1151381"/>
                  </a:lnTo>
                </a:path>
                <a:path w="6233159" h="1587500">
                  <a:moveTo>
                    <a:pt x="1825752" y="1054734"/>
                  </a:moveTo>
                  <a:lnTo>
                    <a:pt x="1825752" y="957198"/>
                  </a:lnTo>
                </a:path>
                <a:path w="6233159" h="1587500">
                  <a:moveTo>
                    <a:pt x="1825752" y="859662"/>
                  </a:moveTo>
                  <a:lnTo>
                    <a:pt x="1825752" y="762253"/>
                  </a:lnTo>
                </a:path>
                <a:path w="6233159" h="1587500">
                  <a:moveTo>
                    <a:pt x="1825752" y="664717"/>
                  </a:moveTo>
                  <a:lnTo>
                    <a:pt x="1825752" y="567308"/>
                  </a:lnTo>
                </a:path>
                <a:path w="6233159" h="1587500">
                  <a:moveTo>
                    <a:pt x="1825752" y="469772"/>
                  </a:moveTo>
                  <a:lnTo>
                    <a:pt x="1825752" y="372363"/>
                  </a:lnTo>
                </a:path>
                <a:path w="6233159" h="1587500">
                  <a:moveTo>
                    <a:pt x="1825752" y="274827"/>
                  </a:moveTo>
                  <a:lnTo>
                    <a:pt x="1825752" y="178053"/>
                  </a:lnTo>
                </a:path>
                <a:path w="6233159" h="1587500">
                  <a:moveTo>
                    <a:pt x="1825752" y="80644"/>
                  </a:moveTo>
                  <a:lnTo>
                    <a:pt x="1825752" y="4444"/>
                  </a:lnTo>
                </a:path>
                <a:path w="6233159" h="1587500">
                  <a:moveTo>
                    <a:pt x="1923287" y="1541398"/>
                  </a:moveTo>
                  <a:lnTo>
                    <a:pt x="1923287" y="1443862"/>
                  </a:lnTo>
                </a:path>
                <a:path w="6233159" h="1587500">
                  <a:moveTo>
                    <a:pt x="1923287" y="1346327"/>
                  </a:moveTo>
                  <a:lnTo>
                    <a:pt x="1923287" y="1248917"/>
                  </a:lnTo>
                </a:path>
                <a:path w="6233159" h="1587500">
                  <a:moveTo>
                    <a:pt x="1923287" y="1151381"/>
                  </a:moveTo>
                  <a:lnTo>
                    <a:pt x="1923287" y="1054734"/>
                  </a:lnTo>
                </a:path>
                <a:path w="6233159" h="1587500">
                  <a:moveTo>
                    <a:pt x="1923287" y="957198"/>
                  </a:moveTo>
                  <a:lnTo>
                    <a:pt x="1923287" y="859662"/>
                  </a:lnTo>
                </a:path>
                <a:path w="6233159" h="1587500">
                  <a:moveTo>
                    <a:pt x="1923287" y="762253"/>
                  </a:moveTo>
                  <a:lnTo>
                    <a:pt x="1923287" y="664717"/>
                  </a:lnTo>
                </a:path>
                <a:path w="6233159" h="1587500">
                  <a:moveTo>
                    <a:pt x="1923287" y="567308"/>
                  </a:moveTo>
                  <a:lnTo>
                    <a:pt x="1923287" y="469772"/>
                  </a:lnTo>
                </a:path>
                <a:path w="6233159" h="1587500">
                  <a:moveTo>
                    <a:pt x="1923287" y="372363"/>
                  </a:moveTo>
                  <a:lnTo>
                    <a:pt x="1923287" y="274827"/>
                  </a:lnTo>
                </a:path>
                <a:path w="6233159" h="1587500">
                  <a:moveTo>
                    <a:pt x="1923287" y="178053"/>
                  </a:moveTo>
                  <a:lnTo>
                    <a:pt x="1923287" y="80644"/>
                  </a:lnTo>
                </a:path>
                <a:path w="6233159" h="1587500">
                  <a:moveTo>
                    <a:pt x="2020697" y="1587499"/>
                  </a:moveTo>
                  <a:lnTo>
                    <a:pt x="2020697" y="1541398"/>
                  </a:lnTo>
                </a:path>
                <a:path w="6233159" h="1587500">
                  <a:moveTo>
                    <a:pt x="2020697" y="1443862"/>
                  </a:moveTo>
                  <a:lnTo>
                    <a:pt x="2020697" y="1346327"/>
                  </a:lnTo>
                </a:path>
                <a:path w="6233159" h="1587500">
                  <a:moveTo>
                    <a:pt x="2020697" y="1248917"/>
                  </a:moveTo>
                  <a:lnTo>
                    <a:pt x="2020697" y="1151381"/>
                  </a:lnTo>
                </a:path>
                <a:path w="6233159" h="1587500">
                  <a:moveTo>
                    <a:pt x="2020697" y="1054734"/>
                  </a:moveTo>
                  <a:lnTo>
                    <a:pt x="2020697" y="957198"/>
                  </a:lnTo>
                </a:path>
                <a:path w="6233159" h="1587500">
                  <a:moveTo>
                    <a:pt x="2020697" y="859662"/>
                  </a:moveTo>
                  <a:lnTo>
                    <a:pt x="2020697" y="762253"/>
                  </a:lnTo>
                </a:path>
                <a:path w="6233159" h="1587500">
                  <a:moveTo>
                    <a:pt x="2020697" y="664717"/>
                  </a:moveTo>
                  <a:lnTo>
                    <a:pt x="2020697" y="567308"/>
                  </a:lnTo>
                </a:path>
                <a:path w="6233159" h="1587500">
                  <a:moveTo>
                    <a:pt x="2020697" y="469772"/>
                  </a:moveTo>
                  <a:lnTo>
                    <a:pt x="2020697" y="372363"/>
                  </a:lnTo>
                </a:path>
                <a:path w="6233159" h="1587500">
                  <a:moveTo>
                    <a:pt x="2020697" y="274827"/>
                  </a:moveTo>
                  <a:lnTo>
                    <a:pt x="2020697" y="178053"/>
                  </a:lnTo>
                </a:path>
                <a:path w="6233159" h="1587500">
                  <a:moveTo>
                    <a:pt x="2020697" y="80644"/>
                  </a:moveTo>
                  <a:lnTo>
                    <a:pt x="2020697" y="4444"/>
                  </a:lnTo>
                </a:path>
                <a:path w="6233159" h="1587500">
                  <a:moveTo>
                    <a:pt x="2118232" y="1541398"/>
                  </a:moveTo>
                  <a:lnTo>
                    <a:pt x="2118232" y="1443862"/>
                  </a:lnTo>
                </a:path>
                <a:path w="6233159" h="1587500">
                  <a:moveTo>
                    <a:pt x="2118232" y="1346327"/>
                  </a:moveTo>
                  <a:lnTo>
                    <a:pt x="2118232" y="1248917"/>
                  </a:lnTo>
                </a:path>
                <a:path w="6233159" h="1587500">
                  <a:moveTo>
                    <a:pt x="2118232" y="1151381"/>
                  </a:moveTo>
                  <a:lnTo>
                    <a:pt x="2118232" y="1054734"/>
                  </a:lnTo>
                </a:path>
                <a:path w="6233159" h="1587500">
                  <a:moveTo>
                    <a:pt x="2118232" y="957198"/>
                  </a:moveTo>
                  <a:lnTo>
                    <a:pt x="2118232" y="859662"/>
                  </a:lnTo>
                </a:path>
                <a:path w="6233159" h="1587500">
                  <a:moveTo>
                    <a:pt x="2118232" y="762253"/>
                  </a:moveTo>
                  <a:lnTo>
                    <a:pt x="2118232" y="664717"/>
                  </a:lnTo>
                </a:path>
                <a:path w="6233159" h="1587500">
                  <a:moveTo>
                    <a:pt x="2118232" y="567308"/>
                  </a:moveTo>
                  <a:lnTo>
                    <a:pt x="2118232" y="469772"/>
                  </a:lnTo>
                </a:path>
                <a:path w="6233159" h="1587500">
                  <a:moveTo>
                    <a:pt x="2118232" y="372363"/>
                  </a:moveTo>
                  <a:lnTo>
                    <a:pt x="2118232" y="274827"/>
                  </a:lnTo>
                </a:path>
                <a:path w="6233159" h="1587500">
                  <a:moveTo>
                    <a:pt x="2118232" y="178053"/>
                  </a:moveTo>
                  <a:lnTo>
                    <a:pt x="2118232" y="80644"/>
                  </a:lnTo>
                </a:path>
                <a:path w="6233159" h="1587500">
                  <a:moveTo>
                    <a:pt x="2215769" y="1587499"/>
                  </a:moveTo>
                  <a:lnTo>
                    <a:pt x="2215769" y="1541398"/>
                  </a:lnTo>
                </a:path>
                <a:path w="6233159" h="1587500">
                  <a:moveTo>
                    <a:pt x="2215769" y="1443862"/>
                  </a:moveTo>
                  <a:lnTo>
                    <a:pt x="2215769" y="1346327"/>
                  </a:lnTo>
                </a:path>
                <a:path w="6233159" h="1587500">
                  <a:moveTo>
                    <a:pt x="2215769" y="1248917"/>
                  </a:moveTo>
                  <a:lnTo>
                    <a:pt x="2215769" y="1151381"/>
                  </a:lnTo>
                </a:path>
                <a:path w="6233159" h="1587500">
                  <a:moveTo>
                    <a:pt x="2215769" y="1054734"/>
                  </a:moveTo>
                  <a:lnTo>
                    <a:pt x="2215769" y="957198"/>
                  </a:lnTo>
                </a:path>
                <a:path w="6233159" h="1587500">
                  <a:moveTo>
                    <a:pt x="2215769" y="859662"/>
                  </a:moveTo>
                  <a:lnTo>
                    <a:pt x="2215769" y="762253"/>
                  </a:lnTo>
                </a:path>
                <a:path w="6233159" h="1587500">
                  <a:moveTo>
                    <a:pt x="2215769" y="664717"/>
                  </a:moveTo>
                  <a:lnTo>
                    <a:pt x="2215769" y="567308"/>
                  </a:lnTo>
                </a:path>
                <a:path w="6233159" h="1587500">
                  <a:moveTo>
                    <a:pt x="2215769" y="469772"/>
                  </a:moveTo>
                  <a:lnTo>
                    <a:pt x="2215769" y="372363"/>
                  </a:lnTo>
                </a:path>
                <a:path w="6233159" h="1587500">
                  <a:moveTo>
                    <a:pt x="2215769" y="274827"/>
                  </a:moveTo>
                  <a:lnTo>
                    <a:pt x="2215769" y="178053"/>
                  </a:lnTo>
                </a:path>
                <a:path w="6233159" h="1587500">
                  <a:moveTo>
                    <a:pt x="2215769" y="80644"/>
                  </a:moveTo>
                  <a:lnTo>
                    <a:pt x="2215769" y="4444"/>
                  </a:lnTo>
                </a:path>
                <a:path w="6233159" h="1587500">
                  <a:moveTo>
                    <a:pt x="2313178" y="1541398"/>
                  </a:moveTo>
                  <a:lnTo>
                    <a:pt x="2313178" y="1443862"/>
                  </a:lnTo>
                </a:path>
                <a:path w="6233159" h="1587500">
                  <a:moveTo>
                    <a:pt x="2313178" y="1346327"/>
                  </a:moveTo>
                  <a:lnTo>
                    <a:pt x="2313178" y="1248917"/>
                  </a:lnTo>
                </a:path>
                <a:path w="6233159" h="1587500">
                  <a:moveTo>
                    <a:pt x="2313178" y="1151381"/>
                  </a:moveTo>
                  <a:lnTo>
                    <a:pt x="2313178" y="1054734"/>
                  </a:lnTo>
                </a:path>
                <a:path w="6233159" h="1587500">
                  <a:moveTo>
                    <a:pt x="2313178" y="957198"/>
                  </a:moveTo>
                  <a:lnTo>
                    <a:pt x="2313178" y="859662"/>
                  </a:lnTo>
                </a:path>
                <a:path w="6233159" h="1587500">
                  <a:moveTo>
                    <a:pt x="2313178" y="762253"/>
                  </a:moveTo>
                  <a:lnTo>
                    <a:pt x="2313178" y="664717"/>
                  </a:lnTo>
                </a:path>
                <a:path w="6233159" h="1587500">
                  <a:moveTo>
                    <a:pt x="2313178" y="567308"/>
                  </a:moveTo>
                  <a:lnTo>
                    <a:pt x="2313178" y="469772"/>
                  </a:lnTo>
                </a:path>
                <a:path w="6233159" h="1587500">
                  <a:moveTo>
                    <a:pt x="2313178" y="372363"/>
                  </a:moveTo>
                  <a:lnTo>
                    <a:pt x="2313178" y="274827"/>
                  </a:lnTo>
                </a:path>
                <a:path w="6233159" h="1587500">
                  <a:moveTo>
                    <a:pt x="2313178" y="178053"/>
                  </a:moveTo>
                  <a:lnTo>
                    <a:pt x="2313178" y="80644"/>
                  </a:lnTo>
                </a:path>
                <a:path w="6233159" h="1587500">
                  <a:moveTo>
                    <a:pt x="2410714" y="1587499"/>
                  </a:moveTo>
                  <a:lnTo>
                    <a:pt x="2410714" y="1541398"/>
                  </a:lnTo>
                </a:path>
                <a:path w="6233159" h="1587500">
                  <a:moveTo>
                    <a:pt x="2410714" y="1443862"/>
                  </a:moveTo>
                  <a:lnTo>
                    <a:pt x="2410714" y="1346327"/>
                  </a:lnTo>
                </a:path>
                <a:path w="6233159" h="1587500">
                  <a:moveTo>
                    <a:pt x="2410714" y="1248917"/>
                  </a:moveTo>
                  <a:lnTo>
                    <a:pt x="2410714" y="1151381"/>
                  </a:lnTo>
                </a:path>
                <a:path w="6233159" h="1587500">
                  <a:moveTo>
                    <a:pt x="2410714" y="1054734"/>
                  </a:moveTo>
                  <a:lnTo>
                    <a:pt x="2410714" y="957198"/>
                  </a:lnTo>
                </a:path>
                <a:path w="6233159" h="1587500">
                  <a:moveTo>
                    <a:pt x="2410714" y="859662"/>
                  </a:moveTo>
                  <a:lnTo>
                    <a:pt x="2410714" y="762253"/>
                  </a:lnTo>
                </a:path>
                <a:path w="6233159" h="1587500">
                  <a:moveTo>
                    <a:pt x="2410714" y="664717"/>
                  </a:moveTo>
                  <a:lnTo>
                    <a:pt x="2410714" y="567308"/>
                  </a:lnTo>
                </a:path>
                <a:path w="6233159" h="1587500">
                  <a:moveTo>
                    <a:pt x="2410714" y="469772"/>
                  </a:moveTo>
                  <a:lnTo>
                    <a:pt x="2410714" y="372363"/>
                  </a:lnTo>
                </a:path>
                <a:path w="6233159" h="1587500">
                  <a:moveTo>
                    <a:pt x="2410714" y="274827"/>
                  </a:moveTo>
                  <a:lnTo>
                    <a:pt x="2410714" y="178053"/>
                  </a:lnTo>
                </a:path>
                <a:path w="6233159" h="1587500">
                  <a:moveTo>
                    <a:pt x="2410714" y="80644"/>
                  </a:moveTo>
                  <a:lnTo>
                    <a:pt x="2410714" y="4444"/>
                  </a:lnTo>
                </a:path>
                <a:path w="6233159" h="1587500">
                  <a:moveTo>
                    <a:pt x="2507487" y="1541398"/>
                  </a:moveTo>
                  <a:lnTo>
                    <a:pt x="2507487" y="1443862"/>
                  </a:lnTo>
                </a:path>
                <a:path w="6233159" h="1587500">
                  <a:moveTo>
                    <a:pt x="2507487" y="1346327"/>
                  </a:moveTo>
                  <a:lnTo>
                    <a:pt x="2507487" y="1248917"/>
                  </a:lnTo>
                </a:path>
                <a:path w="6233159" h="1587500">
                  <a:moveTo>
                    <a:pt x="2507487" y="1151381"/>
                  </a:moveTo>
                  <a:lnTo>
                    <a:pt x="2507487" y="1054734"/>
                  </a:lnTo>
                </a:path>
                <a:path w="6233159" h="1587500">
                  <a:moveTo>
                    <a:pt x="2507487" y="957198"/>
                  </a:moveTo>
                  <a:lnTo>
                    <a:pt x="2507487" y="859662"/>
                  </a:lnTo>
                </a:path>
                <a:path w="6233159" h="1587500">
                  <a:moveTo>
                    <a:pt x="2507487" y="762253"/>
                  </a:moveTo>
                  <a:lnTo>
                    <a:pt x="2507487" y="664717"/>
                  </a:lnTo>
                </a:path>
                <a:path w="6233159" h="1587500">
                  <a:moveTo>
                    <a:pt x="2507487" y="567308"/>
                  </a:moveTo>
                  <a:lnTo>
                    <a:pt x="2507487" y="469772"/>
                  </a:lnTo>
                </a:path>
                <a:path w="6233159" h="1587500">
                  <a:moveTo>
                    <a:pt x="2507487" y="372363"/>
                  </a:moveTo>
                  <a:lnTo>
                    <a:pt x="2507487" y="274827"/>
                  </a:lnTo>
                </a:path>
                <a:path w="6233159" h="1587500">
                  <a:moveTo>
                    <a:pt x="2507487" y="178053"/>
                  </a:moveTo>
                  <a:lnTo>
                    <a:pt x="2507487" y="80644"/>
                  </a:lnTo>
                </a:path>
                <a:path w="6233159" h="1587500">
                  <a:moveTo>
                    <a:pt x="2604897" y="1587499"/>
                  </a:moveTo>
                  <a:lnTo>
                    <a:pt x="2604897" y="1541398"/>
                  </a:lnTo>
                </a:path>
                <a:path w="6233159" h="1587500">
                  <a:moveTo>
                    <a:pt x="2604897" y="1443862"/>
                  </a:moveTo>
                  <a:lnTo>
                    <a:pt x="2604897" y="1346327"/>
                  </a:lnTo>
                </a:path>
                <a:path w="6233159" h="1587500">
                  <a:moveTo>
                    <a:pt x="2604897" y="1248917"/>
                  </a:moveTo>
                  <a:lnTo>
                    <a:pt x="2604897" y="1151381"/>
                  </a:lnTo>
                </a:path>
                <a:path w="6233159" h="1587500">
                  <a:moveTo>
                    <a:pt x="2604897" y="1054734"/>
                  </a:moveTo>
                  <a:lnTo>
                    <a:pt x="2604897" y="957198"/>
                  </a:lnTo>
                </a:path>
                <a:path w="6233159" h="1587500">
                  <a:moveTo>
                    <a:pt x="2604897" y="859662"/>
                  </a:moveTo>
                  <a:lnTo>
                    <a:pt x="2604897" y="762253"/>
                  </a:lnTo>
                </a:path>
                <a:path w="6233159" h="1587500">
                  <a:moveTo>
                    <a:pt x="2604897" y="664717"/>
                  </a:moveTo>
                  <a:lnTo>
                    <a:pt x="2604897" y="567308"/>
                  </a:lnTo>
                </a:path>
                <a:path w="6233159" h="1587500">
                  <a:moveTo>
                    <a:pt x="2604897" y="469772"/>
                  </a:moveTo>
                  <a:lnTo>
                    <a:pt x="2604897" y="372363"/>
                  </a:lnTo>
                </a:path>
                <a:path w="6233159" h="1587500">
                  <a:moveTo>
                    <a:pt x="2604897" y="274827"/>
                  </a:moveTo>
                  <a:lnTo>
                    <a:pt x="2604897" y="178053"/>
                  </a:lnTo>
                </a:path>
                <a:path w="6233159" h="1587500">
                  <a:moveTo>
                    <a:pt x="2604897" y="80644"/>
                  </a:moveTo>
                  <a:lnTo>
                    <a:pt x="2604897" y="4444"/>
                  </a:lnTo>
                </a:path>
                <a:path w="6233159" h="1587500">
                  <a:moveTo>
                    <a:pt x="2702432" y="1541398"/>
                  </a:moveTo>
                  <a:lnTo>
                    <a:pt x="2702432" y="1443862"/>
                  </a:lnTo>
                </a:path>
                <a:path w="6233159" h="1587500">
                  <a:moveTo>
                    <a:pt x="2702432" y="1346327"/>
                  </a:moveTo>
                  <a:lnTo>
                    <a:pt x="2702432" y="1248917"/>
                  </a:lnTo>
                </a:path>
                <a:path w="6233159" h="1587500">
                  <a:moveTo>
                    <a:pt x="2702432" y="1151381"/>
                  </a:moveTo>
                  <a:lnTo>
                    <a:pt x="2702432" y="1054734"/>
                  </a:lnTo>
                </a:path>
                <a:path w="6233159" h="1587500">
                  <a:moveTo>
                    <a:pt x="2702432" y="957198"/>
                  </a:moveTo>
                  <a:lnTo>
                    <a:pt x="2702432" y="859662"/>
                  </a:lnTo>
                </a:path>
                <a:path w="6233159" h="1587500">
                  <a:moveTo>
                    <a:pt x="2702432" y="762253"/>
                  </a:moveTo>
                  <a:lnTo>
                    <a:pt x="2702432" y="664717"/>
                  </a:lnTo>
                </a:path>
                <a:path w="6233159" h="1587500">
                  <a:moveTo>
                    <a:pt x="2702432" y="567308"/>
                  </a:moveTo>
                  <a:lnTo>
                    <a:pt x="2702432" y="469772"/>
                  </a:lnTo>
                </a:path>
                <a:path w="6233159" h="1587500">
                  <a:moveTo>
                    <a:pt x="2702432" y="372363"/>
                  </a:moveTo>
                  <a:lnTo>
                    <a:pt x="2702432" y="274827"/>
                  </a:lnTo>
                </a:path>
                <a:path w="6233159" h="1587500">
                  <a:moveTo>
                    <a:pt x="2702432" y="178053"/>
                  </a:moveTo>
                  <a:lnTo>
                    <a:pt x="2702432" y="80644"/>
                  </a:lnTo>
                </a:path>
                <a:path w="6233159" h="1587500">
                  <a:moveTo>
                    <a:pt x="2799842" y="1587499"/>
                  </a:moveTo>
                  <a:lnTo>
                    <a:pt x="2799842" y="1541398"/>
                  </a:lnTo>
                </a:path>
                <a:path w="6233159" h="1587500">
                  <a:moveTo>
                    <a:pt x="2799842" y="1443862"/>
                  </a:moveTo>
                  <a:lnTo>
                    <a:pt x="2799842" y="1346327"/>
                  </a:lnTo>
                </a:path>
                <a:path w="6233159" h="1587500">
                  <a:moveTo>
                    <a:pt x="2799842" y="1248917"/>
                  </a:moveTo>
                  <a:lnTo>
                    <a:pt x="2799842" y="1151381"/>
                  </a:lnTo>
                </a:path>
                <a:path w="6233159" h="1587500">
                  <a:moveTo>
                    <a:pt x="2799842" y="1054734"/>
                  </a:moveTo>
                  <a:lnTo>
                    <a:pt x="2799842" y="957198"/>
                  </a:lnTo>
                </a:path>
                <a:path w="6233159" h="1587500">
                  <a:moveTo>
                    <a:pt x="2799842" y="859662"/>
                  </a:moveTo>
                  <a:lnTo>
                    <a:pt x="2799842" y="762253"/>
                  </a:lnTo>
                </a:path>
                <a:path w="6233159" h="1587500">
                  <a:moveTo>
                    <a:pt x="2799842" y="664717"/>
                  </a:moveTo>
                  <a:lnTo>
                    <a:pt x="2799842" y="567308"/>
                  </a:lnTo>
                </a:path>
                <a:path w="6233159" h="1587500">
                  <a:moveTo>
                    <a:pt x="2799842" y="469772"/>
                  </a:moveTo>
                  <a:lnTo>
                    <a:pt x="2799842" y="372363"/>
                  </a:lnTo>
                </a:path>
                <a:path w="6233159" h="1587500">
                  <a:moveTo>
                    <a:pt x="2799842" y="274827"/>
                  </a:moveTo>
                  <a:lnTo>
                    <a:pt x="2799842" y="178053"/>
                  </a:lnTo>
                </a:path>
                <a:path w="6233159" h="1587500">
                  <a:moveTo>
                    <a:pt x="2799842" y="80644"/>
                  </a:moveTo>
                  <a:lnTo>
                    <a:pt x="2799842" y="4444"/>
                  </a:lnTo>
                </a:path>
                <a:path w="6233159" h="1587500">
                  <a:moveTo>
                    <a:pt x="2897378" y="1541398"/>
                  </a:moveTo>
                  <a:lnTo>
                    <a:pt x="2897378" y="1443862"/>
                  </a:lnTo>
                </a:path>
                <a:path w="6233159" h="1587500">
                  <a:moveTo>
                    <a:pt x="2897378" y="1346327"/>
                  </a:moveTo>
                  <a:lnTo>
                    <a:pt x="2897378" y="1248917"/>
                  </a:lnTo>
                </a:path>
                <a:path w="6233159" h="1587500">
                  <a:moveTo>
                    <a:pt x="2897378" y="1151381"/>
                  </a:moveTo>
                  <a:lnTo>
                    <a:pt x="2897378" y="1054734"/>
                  </a:lnTo>
                </a:path>
                <a:path w="6233159" h="1587500">
                  <a:moveTo>
                    <a:pt x="2897378" y="957198"/>
                  </a:moveTo>
                  <a:lnTo>
                    <a:pt x="2897378" y="859662"/>
                  </a:lnTo>
                </a:path>
                <a:path w="6233159" h="1587500">
                  <a:moveTo>
                    <a:pt x="2897378" y="762253"/>
                  </a:moveTo>
                  <a:lnTo>
                    <a:pt x="2897378" y="664717"/>
                  </a:lnTo>
                </a:path>
                <a:path w="6233159" h="1587500">
                  <a:moveTo>
                    <a:pt x="2897378" y="567308"/>
                  </a:moveTo>
                  <a:lnTo>
                    <a:pt x="2897378" y="469772"/>
                  </a:lnTo>
                </a:path>
                <a:path w="6233159" h="1587500">
                  <a:moveTo>
                    <a:pt x="2897378" y="372363"/>
                  </a:moveTo>
                  <a:lnTo>
                    <a:pt x="2897378" y="274827"/>
                  </a:lnTo>
                </a:path>
                <a:path w="6233159" h="1587500">
                  <a:moveTo>
                    <a:pt x="2897378" y="178053"/>
                  </a:moveTo>
                  <a:lnTo>
                    <a:pt x="2897378" y="80644"/>
                  </a:lnTo>
                </a:path>
                <a:path w="6233159" h="1587500">
                  <a:moveTo>
                    <a:pt x="2994786" y="1587499"/>
                  </a:moveTo>
                  <a:lnTo>
                    <a:pt x="2994786" y="1541398"/>
                  </a:lnTo>
                </a:path>
                <a:path w="6233159" h="1587500">
                  <a:moveTo>
                    <a:pt x="2994786" y="1443862"/>
                  </a:moveTo>
                  <a:lnTo>
                    <a:pt x="2994786" y="1346327"/>
                  </a:lnTo>
                </a:path>
                <a:path w="6233159" h="1587500">
                  <a:moveTo>
                    <a:pt x="2994786" y="1248917"/>
                  </a:moveTo>
                  <a:lnTo>
                    <a:pt x="2994786" y="1151381"/>
                  </a:lnTo>
                </a:path>
                <a:path w="6233159" h="1587500">
                  <a:moveTo>
                    <a:pt x="2994786" y="1054734"/>
                  </a:moveTo>
                  <a:lnTo>
                    <a:pt x="2994786" y="957198"/>
                  </a:lnTo>
                </a:path>
                <a:path w="6233159" h="1587500">
                  <a:moveTo>
                    <a:pt x="2994786" y="859662"/>
                  </a:moveTo>
                  <a:lnTo>
                    <a:pt x="2994786" y="762253"/>
                  </a:lnTo>
                </a:path>
                <a:path w="6233159" h="1587500">
                  <a:moveTo>
                    <a:pt x="2994786" y="664717"/>
                  </a:moveTo>
                  <a:lnTo>
                    <a:pt x="2994786" y="567308"/>
                  </a:lnTo>
                </a:path>
                <a:path w="6233159" h="1587500">
                  <a:moveTo>
                    <a:pt x="2994786" y="469772"/>
                  </a:moveTo>
                  <a:lnTo>
                    <a:pt x="2994786" y="372363"/>
                  </a:lnTo>
                </a:path>
                <a:path w="6233159" h="1587500">
                  <a:moveTo>
                    <a:pt x="2994786" y="274827"/>
                  </a:moveTo>
                  <a:lnTo>
                    <a:pt x="2994786" y="178053"/>
                  </a:lnTo>
                </a:path>
                <a:path w="6233159" h="1587500">
                  <a:moveTo>
                    <a:pt x="2994786" y="80644"/>
                  </a:moveTo>
                  <a:lnTo>
                    <a:pt x="2994786" y="4444"/>
                  </a:lnTo>
                </a:path>
                <a:path w="6233159" h="1587500">
                  <a:moveTo>
                    <a:pt x="3092323" y="1541398"/>
                  </a:moveTo>
                  <a:lnTo>
                    <a:pt x="3092323" y="1443862"/>
                  </a:lnTo>
                </a:path>
                <a:path w="6233159" h="1587500">
                  <a:moveTo>
                    <a:pt x="3092323" y="1346327"/>
                  </a:moveTo>
                  <a:lnTo>
                    <a:pt x="3092323" y="1248917"/>
                  </a:lnTo>
                </a:path>
                <a:path w="6233159" h="1587500">
                  <a:moveTo>
                    <a:pt x="3092323" y="1151381"/>
                  </a:moveTo>
                  <a:lnTo>
                    <a:pt x="3092323" y="1054734"/>
                  </a:lnTo>
                </a:path>
                <a:path w="6233159" h="1587500">
                  <a:moveTo>
                    <a:pt x="3092323" y="957198"/>
                  </a:moveTo>
                  <a:lnTo>
                    <a:pt x="3092323" y="859662"/>
                  </a:lnTo>
                </a:path>
                <a:path w="6233159" h="1587500">
                  <a:moveTo>
                    <a:pt x="3092323" y="762253"/>
                  </a:moveTo>
                  <a:lnTo>
                    <a:pt x="3092323" y="664717"/>
                  </a:lnTo>
                </a:path>
                <a:path w="6233159" h="1587500">
                  <a:moveTo>
                    <a:pt x="3092323" y="567308"/>
                  </a:moveTo>
                  <a:lnTo>
                    <a:pt x="3092323" y="469772"/>
                  </a:lnTo>
                </a:path>
                <a:path w="6233159" h="1587500">
                  <a:moveTo>
                    <a:pt x="3092323" y="372363"/>
                  </a:moveTo>
                  <a:lnTo>
                    <a:pt x="3092323" y="274827"/>
                  </a:lnTo>
                </a:path>
                <a:path w="6233159" h="1587500">
                  <a:moveTo>
                    <a:pt x="3092323" y="178053"/>
                  </a:moveTo>
                  <a:lnTo>
                    <a:pt x="3092323" y="80644"/>
                  </a:lnTo>
                </a:path>
                <a:path w="6233159" h="1587500">
                  <a:moveTo>
                    <a:pt x="3189858" y="1587499"/>
                  </a:moveTo>
                  <a:lnTo>
                    <a:pt x="3189858" y="1541398"/>
                  </a:lnTo>
                </a:path>
                <a:path w="6233159" h="1587500">
                  <a:moveTo>
                    <a:pt x="3189858" y="1443862"/>
                  </a:moveTo>
                  <a:lnTo>
                    <a:pt x="3189858" y="1346327"/>
                  </a:lnTo>
                </a:path>
                <a:path w="6233159" h="1587500">
                  <a:moveTo>
                    <a:pt x="3189858" y="1248917"/>
                  </a:moveTo>
                  <a:lnTo>
                    <a:pt x="3189858" y="1151381"/>
                  </a:lnTo>
                </a:path>
                <a:path w="6233159" h="1587500">
                  <a:moveTo>
                    <a:pt x="3189858" y="1054734"/>
                  </a:moveTo>
                  <a:lnTo>
                    <a:pt x="3189858" y="957198"/>
                  </a:lnTo>
                </a:path>
                <a:path w="6233159" h="1587500">
                  <a:moveTo>
                    <a:pt x="3189858" y="859662"/>
                  </a:moveTo>
                  <a:lnTo>
                    <a:pt x="3189858" y="762253"/>
                  </a:lnTo>
                </a:path>
                <a:path w="6233159" h="1587500">
                  <a:moveTo>
                    <a:pt x="3189858" y="664717"/>
                  </a:moveTo>
                  <a:lnTo>
                    <a:pt x="3189858" y="567308"/>
                  </a:lnTo>
                </a:path>
                <a:path w="6233159" h="1587500">
                  <a:moveTo>
                    <a:pt x="3189858" y="469772"/>
                  </a:moveTo>
                  <a:lnTo>
                    <a:pt x="3189858" y="372363"/>
                  </a:lnTo>
                </a:path>
                <a:path w="6233159" h="1587500">
                  <a:moveTo>
                    <a:pt x="3189858" y="274827"/>
                  </a:moveTo>
                  <a:lnTo>
                    <a:pt x="3189858" y="178053"/>
                  </a:lnTo>
                </a:path>
                <a:path w="6233159" h="1587500">
                  <a:moveTo>
                    <a:pt x="3189858" y="80644"/>
                  </a:moveTo>
                  <a:lnTo>
                    <a:pt x="3189858" y="4444"/>
                  </a:lnTo>
                </a:path>
                <a:path w="6233159" h="1587500">
                  <a:moveTo>
                    <a:pt x="3287268" y="1541398"/>
                  </a:moveTo>
                  <a:lnTo>
                    <a:pt x="3287268" y="1443862"/>
                  </a:lnTo>
                </a:path>
                <a:path w="6233159" h="1587500">
                  <a:moveTo>
                    <a:pt x="3287268" y="1346327"/>
                  </a:moveTo>
                  <a:lnTo>
                    <a:pt x="3287268" y="1248917"/>
                  </a:lnTo>
                </a:path>
                <a:path w="6233159" h="1587500">
                  <a:moveTo>
                    <a:pt x="3287268" y="1151381"/>
                  </a:moveTo>
                  <a:lnTo>
                    <a:pt x="3287268" y="1054734"/>
                  </a:lnTo>
                </a:path>
                <a:path w="6233159" h="1587500">
                  <a:moveTo>
                    <a:pt x="3287268" y="957198"/>
                  </a:moveTo>
                  <a:lnTo>
                    <a:pt x="3287268" y="859662"/>
                  </a:lnTo>
                </a:path>
                <a:path w="6233159" h="1587500">
                  <a:moveTo>
                    <a:pt x="3287268" y="762253"/>
                  </a:moveTo>
                  <a:lnTo>
                    <a:pt x="3287268" y="664717"/>
                  </a:lnTo>
                </a:path>
                <a:path w="6233159" h="1587500">
                  <a:moveTo>
                    <a:pt x="3287268" y="567308"/>
                  </a:moveTo>
                  <a:lnTo>
                    <a:pt x="3287268" y="469772"/>
                  </a:lnTo>
                </a:path>
                <a:path w="6233159" h="1587500">
                  <a:moveTo>
                    <a:pt x="3287268" y="372363"/>
                  </a:moveTo>
                  <a:lnTo>
                    <a:pt x="3287268" y="274827"/>
                  </a:lnTo>
                </a:path>
                <a:path w="6233159" h="1587500">
                  <a:moveTo>
                    <a:pt x="3287268" y="178053"/>
                  </a:moveTo>
                  <a:lnTo>
                    <a:pt x="3287268" y="80644"/>
                  </a:lnTo>
                </a:path>
                <a:path w="6233159" h="1587500">
                  <a:moveTo>
                    <a:pt x="3384042" y="1587499"/>
                  </a:moveTo>
                  <a:lnTo>
                    <a:pt x="3384042" y="1541398"/>
                  </a:lnTo>
                </a:path>
                <a:path w="6233159" h="1587500">
                  <a:moveTo>
                    <a:pt x="3384042" y="1443862"/>
                  </a:moveTo>
                  <a:lnTo>
                    <a:pt x="3384042" y="1346327"/>
                  </a:lnTo>
                </a:path>
                <a:path w="6233159" h="1587500">
                  <a:moveTo>
                    <a:pt x="3384042" y="1248917"/>
                  </a:moveTo>
                  <a:lnTo>
                    <a:pt x="3384042" y="1151381"/>
                  </a:lnTo>
                </a:path>
                <a:path w="6233159" h="1587500">
                  <a:moveTo>
                    <a:pt x="3384042" y="1054734"/>
                  </a:moveTo>
                  <a:lnTo>
                    <a:pt x="3384042" y="957198"/>
                  </a:lnTo>
                </a:path>
                <a:path w="6233159" h="1587500">
                  <a:moveTo>
                    <a:pt x="3384042" y="859662"/>
                  </a:moveTo>
                  <a:lnTo>
                    <a:pt x="3384042" y="762253"/>
                  </a:lnTo>
                </a:path>
                <a:path w="6233159" h="1587500">
                  <a:moveTo>
                    <a:pt x="3384042" y="664717"/>
                  </a:moveTo>
                  <a:lnTo>
                    <a:pt x="3384042" y="567308"/>
                  </a:lnTo>
                </a:path>
                <a:path w="6233159" h="1587500">
                  <a:moveTo>
                    <a:pt x="3384042" y="469772"/>
                  </a:moveTo>
                  <a:lnTo>
                    <a:pt x="3384042" y="372363"/>
                  </a:lnTo>
                </a:path>
                <a:path w="6233159" h="1587500">
                  <a:moveTo>
                    <a:pt x="3384042" y="274827"/>
                  </a:moveTo>
                  <a:lnTo>
                    <a:pt x="3384042" y="178053"/>
                  </a:lnTo>
                </a:path>
                <a:path w="6233159" h="1587500">
                  <a:moveTo>
                    <a:pt x="3384042" y="80644"/>
                  </a:moveTo>
                  <a:lnTo>
                    <a:pt x="3384042" y="4444"/>
                  </a:lnTo>
                </a:path>
                <a:path w="6233159" h="1587500">
                  <a:moveTo>
                    <a:pt x="3481578" y="1541398"/>
                  </a:moveTo>
                  <a:lnTo>
                    <a:pt x="3481578" y="1443862"/>
                  </a:lnTo>
                </a:path>
                <a:path w="6233159" h="1587500">
                  <a:moveTo>
                    <a:pt x="3481578" y="1346327"/>
                  </a:moveTo>
                  <a:lnTo>
                    <a:pt x="3481578" y="1248917"/>
                  </a:lnTo>
                </a:path>
                <a:path w="6233159" h="1587500">
                  <a:moveTo>
                    <a:pt x="3481578" y="1151381"/>
                  </a:moveTo>
                  <a:lnTo>
                    <a:pt x="3481578" y="1054734"/>
                  </a:lnTo>
                </a:path>
                <a:path w="6233159" h="1587500">
                  <a:moveTo>
                    <a:pt x="3481578" y="957198"/>
                  </a:moveTo>
                  <a:lnTo>
                    <a:pt x="3481578" y="859662"/>
                  </a:lnTo>
                </a:path>
                <a:path w="6233159" h="1587500">
                  <a:moveTo>
                    <a:pt x="3481578" y="762253"/>
                  </a:moveTo>
                  <a:lnTo>
                    <a:pt x="3481578" y="664717"/>
                  </a:lnTo>
                </a:path>
                <a:path w="6233159" h="1587500">
                  <a:moveTo>
                    <a:pt x="3481578" y="567308"/>
                  </a:moveTo>
                  <a:lnTo>
                    <a:pt x="3481578" y="469772"/>
                  </a:lnTo>
                </a:path>
                <a:path w="6233159" h="1587500">
                  <a:moveTo>
                    <a:pt x="3481578" y="372363"/>
                  </a:moveTo>
                  <a:lnTo>
                    <a:pt x="3481578" y="274827"/>
                  </a:lnTo>
                </a:path>
                <a:path w="6233159" h="1587500">
                  <a:moveTo>
                    <a:pt x="3481578" y="178053"/>
                  </a:moveTo>
                  <a:lnTo>
                    <a:pt x="3481578" y="80644"/>
                  </a:lnTo>
                </a:path>
                <a:path w="6233159" h="1587500">
                  <a:moveTo>
                    <a:pt x="3578987" y="1587499"/>
                  </a:moveTo>
                  <a:lnTo>
                    <a:pt x="3578987" y="1541398"/>
                  </a:lnTo>
                </a:path>
                <a:path w="6233159" h="1587500">
                  <a:moveTo>
                    <a:pt x="3578987" y="1443862"/>
                  </a:moveTo>
                  <a:lnTo>
                    <a:pt x="3578987" y="1346327"/>
                  </a:lnTo>
                </a:path>
                <a:path w="6233159" h="1587500">
                  <a:moveTo>
                    <a:pt x="3578987" y="1248917"/>
                  </a:moveTo>
                  <a:lnTo>
                    <a:pt x="3578987" y="1151381"/>
                  </a:lnTo>
                </a:path>
                <a:path w="6233159" h="1587500">
                  <a:moveTo>
                    <a:pt x="3578987" y="1054734"/>
                  </a:moveTo>
                  <a:lnTo>
                    <a:pt x="3578987" y="957198"/>
                  </a:lnTo>
                </a:path>
                <a:path w="6233159" h="1587500">
                  <a:moveTo>
                    <a:pt x="3578987" y="859662"/>
                  </a:moveTo>
                  <a:lnTo>
                    <a:pt x="3578987" y="762253"/>
                  </a:lnTo>
                </a:path>
                <a:path w="6233159" h="1587500">
                  <a:moveTo>
                    <a:pt x="3578987" y="664717"/>
                  </a:moveTo>
                  <a:lnTo>
                    <a:pt x="3578987" y="567308"/>
                  </a:lnTo>
                </a:path>
                <a:path w="6233159" h="1587500">
                  <a:moveTo>
                    <a:pt x="3578987" y="469772"/>
                  </a:moveTo>
                  <a:lnTo>
                    <a:pt x="3578987" y="372363"/>
                  </a:lnTo>
                </a:path>
                <a:path w="6233159" h="1587500">
                  <a:moveTo>
                    <a:pt x="3578987" y="274827"/>
                  </a:moveTo>
                  <a:lnTo>
                    <a:pt x="3578987" y="178053"/>
                  </a:lnTo>
                </a:path>
                <a:path w="6233159" h="1587500">
                  <a:moveTo>
                    <a:pt x="3578987" y="80644"/>
                  </a:moveTo>
                  <a:lnTo>
                    <a:pt x="3578987" y="4444"/>
                  </a:lnTo>
                </a:path>
                <a:path w="6233159" h="1587500">
                  <a:moveTo>
                    <a:pt x="3676522" y="1541398"/>
                  </a:moveTo>
                  <a:lnTo>
                    <a:pt x="3676522" y="1443862"/>
                  </a:lnTo>
                </a:path>
                <a:path w="6233159" h="1587500">
                  <a:moveTo>
                    <a:pt x="3676522" y="1346327"/>
                  </a:moveTo>
                  <a:lnTo>
                    <a:pt x="3676522" y="1248917"/>
                  </a:lnTo>
                </a:path>
                <a:path w="6233159" h="1587500">
                  <a:moveTo>
                    <a:pt x="3676522" y="1151381"/>
                  </a:moveTo>
                  <a:lnTo>
                    <a:pt x="3676522" y="1054734"/>
                  </a:lnTo>
                </a:path>
                <a:path w="6233159" h="1587500">
                  <a:moveTo>
                    <a:pt x="3676522" y="957198"/>
                  </a:moveTo>
                  <a:lnTo>
                    <a:pt x="3676522" y="859662"/>
                  </a:lnTo>
                </a:path>
                <a:path w="6233159" h="1587500">
                  <a:moveTo>
                    <a:pt x="3676522" y="762253"/>
                  </a:moveTo>
                  <a:lnTo>
                    <a:pt x="3676522" y="664717"/>
                  </a:lnTo>
                </a:path>
                <a:path w="6233159" h="1587500">
                  <a:moveTo>
                    <a:pt x="3676522" y="567308"/>
                  </a:moveTo>
                  <a:lnTo>
                    <a:pt x="3676522" y="469772"/>
                  </a:lnTo>
                </a:path>
                <a:path w="6233159" h="1587500">
                  <a:moveTo>
                    <a:pt x="3676522" y="372363"/>
                  </a:moveTo>
                  <a:lnTo>
                    <a:pt x="3676522" y="274827"/>
                  </a:lnTo>
                </a:path>
                <a:path w="6233159" h="1587500">
                  <a:moveTo>
                    <a:pt x="3676522" y="178053"/>
                  </a:moveTo>
                  <a:lnTo>
                    <a:pt x="3676522" y="80644"/>
                  </a:lnTo>
                </a:path>
                <a:path w="6233159" h="1587500">
                  <a:moveTo>
                    <a:pt x="3773931" y="1587499"/>
                  </a:moveTo>
                  <a:lnTo>
                    <a:pt x="3773931" y="1541398"/>
                  </a:lnTo>
                </a:path>
                <a:path w="6233159" h="1587500">
                  <a:moveTo>
                    <a:pt x="3773931" y="1443862"/>
                  </a:moveTo>
                  <a:lnTo>
                    <a:pt x="3773931" y="1346327"/>
                  </a:lnTo>
                </a:path>
                <a:path w="6233159" h="1587500">
                  <a:moveTo>
                    <a:pt x="3773931" y="1248917"/>
                  </a:moveTo>
                  <a:lnTo>
                    <a:pt x="3773931" y="1151381"/>
                  </a:lnTo>
                </a:path>
                <a:path w="6233159" h="1587500">
                  <a:moveTo>
                    <a:pt x="3773931" y="1054734"/>
                  </a:moveTo>
                  <a:lnTo>
                    <a:pt x="3773931" y="957198"/>
                  </a:lnTo>
                </a:path>
                <a:path w="6233159" h="1587500">
                  <a:moveTo>
                    <a:pt x="3773931" y="859662"/>
                  </a:moveTo>
                  <a:lnTo>
                    <a:pt x="3773931" y="762253"/>
                  </a:lnTo>
                </a:path>
                <a:path w="6233159" h="1587500">
                  <a:moveTo>
                    <a:pt x="3773931" y="664717"/>
                  </a:moveTo>
                  <a:lnTo>
                    <a:pt x="3773931" y="567308"/>
                  </a:lnTo>
                </a:path>
                <a:path w="6233159" h="1587500">
                  <a:moveTo>
                    <a:pt x="3773931" y="469772"/>
                  </a:moveTo>
                  <a:lnTo>
                    <a:pt x="3773931" y="372363"/>
                  </a:lnTo>
                </a:path>
                <a:path w="6233159" h="1587500">
                  <a:moveTo>
                    <a:pt x="3773931" y="274827"/>
                  </a:moveTo>
                  <a:lnTo>
                    <a:pt x="3773931" y="178053"/>
                  </a:lnTo>
                </a:path>
                <a:path w="6233159" h="1587500">
                  <a:moveTo>
                    <a:pt x="3773931" y="80644"/>
                  </a:moveTo>
                  <a:lnTo>
                    <a:pt x="3773931" y="4444"/>
                  </a:lnTo>
                </a:path>
                <a:path w="6233159" h="1587500">
                  <a:moveTo>
                    <a:pt x="3871468" y="1541398"/>
                  </a:moveTo>
                  <a:lnTo>
                    <a:pt x="3871468" y="1443862"/>
                  </a:lnTo>
                </a:path>
                <a:path w="6233159" h="1587500">
                  <a:moveTo>
                    <a:pt x="3871468" y="1346327"/>
                  </a:moveTo>
                  <a:lnTo>
                    <a:pt x="3871468" y="1248917"/>
                  </a:lnTo>
                </a:path>
                <a:path w="6233159" h="1587500">
                  <a:moveTo>
                    <a:pt x="3871468" y="1151381"/>
                  </a:moveTo>
                  <a:lnTo>
                    <a:pt x="3871468" y="1054734"/>
                  </a:lnTo>
                </a:path>
                <a:path w="6233159" h="1587500">
                  <a:moveTo>
                    <a:pt x="3871468" y="957198"/>
                  </a:moveTo>
                  <a:lnTo>
                    <a:pt x="3871468" y="859662"/>
                  </a:lnTo>
                </a:path>
                <a:path w="6233159" h="1587500">
                  <a:moveTo>
                    <a:pt x="3871468" y="762253"/>
                  </a:moveTo>
                  <a:lnTo>
                    <a:pt x="3871468" y="664717"/>
                  </a:lnTo>
                </a:path>
                <a:path w="6233159" h="1587500">
                  <a:moveTo>
                    <a:pt x="3871468" y="567308"/>
                  </a:moveTo>
                  <a:lnTo>
                    <a:pt x="3871468" y="469772"/>
                  </a:lnTo>
                </a:path>
                <a:path w="6233159" h="1587500">
                  <a:moveTo>
                    <a:pt x="3871468" y="372363"/>
                  </a:moveTo>
                  <a:lnTo>
                    <a:pt x="3871468" y="274827"/>
                  </a:lnTo>
                </a:path>
                <a:path w="6233159" h="1587500">
                  <a:moveTo>
                    <a:pt x="3871468" y="178053"/>
                  </a:moveTo>
                  <a:lnTo>
                    <a:pt x="3871468" y="80644"/>
                  </a:lnTo>
                </a:path>
                <a:path w="6233159" h="1587500">
                  <a:moveTo>
                    <a:pt x="3969004" y="1587499"/>
                  </a:moveTo>
                  <a:lnTo>
                    <a:pt x="3969004" y="1541398"/>
                  </a:lnTo>
                </a:path>
                <a:path w="6233159" h="1587500">
                  <a:moveTo>
                    <a:pt x="3969004" y="1443862"/>
                  </a:moveTo>
                  <a:lnTo>
                    <a:pt x="3969004" y="1346327"/>
                  </a:lnTo>
                </a:path>
                <a:path w="6233159" h="1587500">
                  <a:moveTo>
                    <a:pt x="3969004" y="1248917"/>
                  </a:moveTo>
                  <a:lnTo>
                    <a:pt x="3969004" y="1151381"/>
                  </a:lnTo>
                </a:path>
                <a:path w="6233159" h="1587500">
                  <a:moveTo>
                    <a:pt x="3969004" y="1054734"/>
                  </a:moveTo>
                  <a:lnTo>
                    <a:pt x="3969004" y="957198"/>
                  </a:lnTo>
                </a:path>
                <a:path w="6233159" h="1587500">
                  <a:moveTo>
                    <a:pt x="3969004" y="859662"/>
                  </a:moveTo>
                  <a:lnTo>
                    <a:pt x="3969004" y="762253"/>
                  </a:lnTo>
                </a:path>
                <a:path w="6233159" h="1587500">
                  <a:moveTo>
                    <a:pt x="3969004" y="664717"/>
                  </a:moveTo>
                  <a:lnTo>
                    <a:pt x="3969004" y="567308"/>
                  </a:lnTo>
                </a:path>
                <a:path w="6233159" h="1587500">
                  <a:moveTo>
                    <a:pt x="3969004" y="469772"/>
                  </a:moveTo>
                  <a:lnTo>
                    <a:pt x="3969004" y="372363"/>
                  </a:lnTo>
                </a:path>
                <a:path w="6233159" h="1587500">
                  <a:moveTo>
                    <a:pt x="3969004" y="274827"/>
                  </a:moveTo>
                  <a:lnTo>
                    <a:pt x="3969004" y="178053"/>
                  </a:lnTo>
                </a:path>
                <a:path w="6233159" h="1587500">
                  <a:moveTo>
                    <a:pt x="3969004" y="80644"/>
                  </a:moveTo>
                  <a:lnTo>
                    <a:pt x="3969004" y="4444"/>
                  </a:lnTo>
                </a:path>
                <a:path w="6233159" h="1587500">
                  <a:moveTo>
                    <a:pt x="4066412" y="1541398"/>
                  </a:moveTo>
                  <a:lnTo>
                    <a:pt x="4066412" y="1443862"/>
                  </a:lnTo>
                </a:path>
                <a:path w="6233159" h="1587500">
                  <a:moveTo>
                    <a:pt x="4066412" y="1346327"/>
                  </a:moveTo>
                  <a:lnTo>
                    <a:pt x="4066412" y="1248917"/>
                  </a:lnTo>
                </a:path>
                <a:path w="6233159" h="1587500">
                  <a:moveTo>
                    <a:pt x="4066412" y="1151381"/>
                  </a:moveTo>
                  <a:lnTo>
                    <a:pt x="4066412" y="1054734"/>
                  </a:lnTo>
                </a:path>
                <a:path w="6233159" h="1587500">
                  <a:moveTo>
                    <a:pt x="4066412" y="957198"/>
                  </a:moveTo>
                  <a:lnTo>
                    <a:pt x="4066412" y="859662"/>
                  </a:lnTo>
                </a:path>
                <a:path w="6233159" h="1587500">
                  <a:moveTo>
                    <a:pt x="4066412" y="762253"/>
                  </a:moveTo>
                  <a:lnTo>
                    <a:pt x="4066412" y="664717"/>
                  </a:lnTo>
                </a:path>
                <a:path w="6233159" h="1587500">
                  <a:moveTo>
                    <a:pt x="4066412" y="567308"/>
                  </a:moveTo>
                  <a:lnTo>
                    <a:pt x="4066412" y="469772"/>
                  </a:lnTo>
                </a:path>
                <a:path w="6233159" h="1587500">
                  <a:moveTo>
                    <a:pt x="4066412" y="372363"/>
                  </a:moveTo>
                  <a:lnTo>
                    <a:pt x="4066412" y="274827"/>
                  </a:lnTo>
                </a:path>
                <a:path w="6233159" h="1587500">
                  <a:moveTo>
                    <a:pt x="4066412" y="178053"/>
                  </a:moveTo>
                  <a:lnTo>
                    <a:pt x="4066412" y="80644"/>
                  </a:lnTo>
                </a:path>
                <a:path w="6233159" h="1587500">
                  <a:moveTo>
                    <a:pt x="4163187" y="1587499"/>
                  </a:moveTo>
                  <a:lnTo>
                    <a:pt x="4163187" y="1541398"/>
                  </a:lnTo>
                </a:path>
                <a:path w="6233159" h="1587500">
                  <a:moveTo>
                    <a:pt x="4163187" y="1443862"/>
                  </a:moveTo>
                  <a:lnTo>
                    <a:pt x="4163187" y="1346327"/>
                  </a:lnTo>
                </a:path>
                <a:path w="6233159" h="1587500">
                  <a:moveTo>
                    <a:pt x="4163187" y="1248917"/>
                  </a:moveTo>
                  <a:lnTo>
                    <a:pt x="4163187" y="1151381"/>
                  </a:lnTo>
                </a:path>
                <a:path w="6233159" h="1587500">
                  <a:moveTo>
                    <a:pt x="4163187" y="1054734"/>
                  </a:moveTo>
                  <a:lnTo>
                    <a:pt x="4163187" y="957198"/>
                  </a:lnTo>
                </a:path>
                <a:path w="6233159" h="1587500">
                  <a:moveTo>
                    <a:pt x="4163187" y="859662"/>
                  </a:moveTo>
                  <a:lnTo>
                    <a:pt x="4163187" y="762253"/>
                  </a:lnTo>
                </a:path>
                <a:path w="6233159" h="1587500">
                  <a:moveTo>
                    <a:pt x="4163187" y="664717"/>
                  </a:moveTo>
                  <a:lnTo>
                    <a:pt x="4163187" y="567308"/>
                  </a:lnTo>
                </a:path>
                <a:path w="6233159" h="1587500">
                  <a:moveTo>
                    <a:pt x="4163187" y="469772"/>
                  </a:moveTo>
                  <a:lnTo>
                    <a:pt x="4163187" y="372363"/>
                  </a:lnTo>
                </a:path>
                <a:path w="6233159" h="1587500">
                  <a:moveTo>
                    <a:pt x="4163187" y="274827"/>
                  </a:moveTo>
                  <a:lnTo>
                    <a:pt x="4163187" y="178053"/>
                  </a:lnTo>
                </a:path>
                <a:path w="6233159" h="1587500">
                  <a:moveTo>
                    <a:pt x="4163187" y="80644"/>
                  </a:moveTo>
                  <a:lnTo>
                    <a:pt x="4163187" y="4444"/>
                  </a:lnTo>
                </a:path>
                <a:path w="6233159" h="1587500">
                  <a:moveTo>
                    <a:pt x="4260595" y="1541398"/>
                  </a:moveTo>
                  <a:lnTo>
                    <a:pt x="4260595" y="1443862"/>
                  </a:lnTo>
                </a:path>
                <a:path w="6233159" h="1587500">
                  <a:moveTo>
                    <a:pt x="4260595" y="1346327"/>
                  </a:moveTo>
                  <a:lnTo>
                    <a:pt x="4260595" y="1248917"/>
                  </a:lnTo>
                </a:path>
                <a:path w="6233159" h="1587500">
                  <a:moveTo>
                    <a:pt x="4260595" y="1151381"/>
                  </a:moveTo>
                  <a:lnTo>
                    <a:pt x="4260595" y="1054734"/>
                  </a:lnTo>
                </a:path>
                <a:path w="6233159" h="1587500">
                  <a:moveTo>
                    <a:pt x="4260595" y="957198"/>
                  </a:moveTo>
                  <a:lnTo>
                    <a:pt x="4260595" y="859662"/>
                  </a:lnTo>
                </a:path>
                <a:path w="6233159" h="1587500">
                  <a:moveTo>
                    <a:pt x="4260595" y="762253"/>
                  </a:moveTo>
                  <a:lnTo>
                    <a:pt x="4260595" y="664717"/>
                  </a:lnTo>
                </a:path>
                <a:path w="6233159" h="1587500">
                  <a:moveTo>
                    <a:pt x="4260595" y="567308"/>
                  </a:moveTo>
                  <a:lnTo>
                    <a:pt x="4260595" y="469772"/>
                  </a:lnTo>
                </a:path>
                <a:path w="6233159" h="1587500">
                  <a:moveTo>
                    <a:pt x="4260595" y="372363"/>
                  </a:moveTo>
                  <a:lnTo>
                    <a:pt x="4260595" y="274827"/>
                  </a:lnTo>
                </a:path>
                <a:path w="6233159" h="1587500">
                  <a:moveTo>
                    <a:pt x="4260595" y="178053"/>
                  </a:moveTo>
                  <a:lnTo>
                    <a:pt x="4260595" y="80644"/>
                  </a:lnTo>
                </a:path>
                <a:path w="6233159" h="1587500">
                  <a:moveTo>
                    <a:pt x="4358132" y="1587499"/>
                  </a:moveTo>
                  <a:lnTo>
                    <a:pt x="4358132" y="1541398"/>
                  </a:lnTo>
                </a:path>
                <a:path w="6233159" h="1587500">
                  <a:moveTo>
                    <a:pt x="4358132" y="1443862"/>
                  </a:moveTo>
                  <a:lnTo>
                    <a:pt x="4358132" y="1346327"/>
                  </a:lnTo>
                </a:path>
                <a:path w="6233159" h="1587500">
                  <a:moveTo>
                    <a:pt x="4358132" y="1248917"/>
                  </a:moveTo>
                  <a:lnTo>
                    <a:pt x="4358132" y="1151381"/>
                  </a:lnTo>
                </a:path>
                <a:path w="6233159" h="1587500">
                  <a:moveTo>
                    <a:pt x="4358132" y="1054734"/>
                  </a:moveTo>
                  <a:lnTo>
                    <a:pt x="4358132" y="957198"/>
                  </a:lnTo>
                </a:path>
                <a:path w="6233159" h="1587500">
                  <a:moveTo>
                    <a:pt x="4358132" y="859662"/>
                  </a:moveTo>
                  <a:lnTo>
                    <a:pt x="4358132" y="762253"/>
                  </a:lnTo>
                </a:path>
                <a:path w="6233159" h="1587500">
                  <a:moveTo>
                    <a:pt x="4358132" y="664717"/>
                  </a:moveTo>
                  <a:lnTo>
                    <a:pt x="4358132" y="567308"/>
                  </a:lnTo>
                </a:path>
                <a:path w="6233159" h="1587500">
                  <a:moveTo>
                    <a:pt x="4358132" y="469772"/>
                  </a:moveTo>
                  <a:lnTo>
                    <a:pt x="4358132" y="372363"/>
                  </a:lnTo>
                </a:path>
                <a:path w="6233159" h="1587500">
                  <a:moveTo>
                    <a:pt x="4358132" y="274827"/>
                  </a:moveTo>
                  <a:lnTo>
                    <a:pt x="4358132" y="178053"/>
                  </a:lnTo>
                </a:path>
                <a:path w="6233159" h="1587500">
                  <a:moveTo>
                    <a:pt x="4358132" y="80644"/>
                  </a:moveTo>
                  <a:lnTo>
                    <a:pt x="4358132" y="4444"/>
                  </a:lnTo>
                </a:path>
                <a:path w="6233159" h="1587500">
                  <a:moveTo>
                    <a:pt x="4455668" y="1541398"/>
                  </a:moveTo>
                  <a:lnTo>
                    <a:pt x="4455668" y="1443862"/>
                  </a:lnTo>
                </a:path>
                <a:path w="6233159" h="1587500">
                  <a:moveTo>
                    <a:pt x="4455668" y="1346327"/>
                  </a:moveTo>
                  <a:lnTo>
                    <a:pt x="4455668" y="1248917"/>
                  </a:lnTo>
                </a:path>
                <a:path w="6233159" h="1587500">
                  <a:moveTo>
                    <a:pt x="4455668" y="1151381"/>
                  </a:moveTo>
                  <a:lnTo>
                    <a:pt x="4455668" y="1054734"/>
                  </a:lnTo>
                </a:path>
                <a:path w="6233159" h="1587500">
                  <a:moveTo>
                    <a:pt x="4455668" y="957198"/>
                  </a:moveTo>
                  <a:lnTo>
                    <a:pt x="4455668" y="859662"/>
                  </a:lnTo>
                </a:path>
                <a:path w="6233159" h="1587500">
                  <a:moveTo>
                    <a:pt x="4455668" y="762253"/>
                  </a:moveTo>
                  <a:lnTo>
                    <a:pt x="4455668" y="664717"/>
                  </a:lnTo>
                </a:path>
                <a:path w="6233159" h="1587500">
                  <a:moveTo>
                    <a:pt x="4455668" y="567308"/>
                  </a:moveTo>
                  <a:lnTo>
                    <a:pt x="4455668" y="469772"/>
                  </a:lnTo>
                </a:path>
                <a:path w="6233159" h="1587500">
                  <a:moveTo>
                    <a:pt x="4455668" y="372363"/>
                  </a:moveTo>
                  <a:lnTo>
                    <a:pt x="4455668" y="274827"/>
                  </a:lnTo>
                </a:path>
                <a:path w="6233159" h="1587500">
                  <a:moveTo>
                    <a:pt x="4455668" y="178053"/>
                  </a:moveTo>
                  <a:lnTo>
                    <a:pt x="4455668" y="80644"/>
                  </a:lnTo>
                </a:path>
                <a:path w="6233159" h="1587500">
                  <a:moveTo>
                    <a:pt x="4553077" y="1587499"/>
                  </a:moveTo>
                  <a:lnTo>
                    <a:pt x="4553077" y="1541398"/>
                  </a:lnTo>
                </a:path>
                <a:path w="6233159" h="1587500">
                  <a:moveTo>
                    <a:pt x="4553077" y="1443862"/>
                  </a:moveTo>
                  <a:lnTo>
                    <a:pt x="4553077" y="1346327"/>
                  </a:lnTo>
                </a:path>
                <a:path w="6233159" h="1587500">
                  <a:moveTo>
                    <a:pt x="4553077" y="1248917"/>
                  </a:moveTo>
                  <a:lnTo>
                    <a:pt x="4553077" y="1151381"/>
                  </a:lnTo>
                </a:path>
                <a:path w="6233159" h="1587500">
                  <a:moveTo>
                    <a:pt x="4553077" y="1054734"/>
                  </a:moveTo>
                  <a:lnTo>
                    <a:pt x="4553077" y="957198"/>
                  </a:lnTo>
                </a:path>
                <a:path w="6233159" h="1587500">
                  <a:moveTo>
                    <a:pt x="4553077" y="859662"/>
                  </a:moveTo>
                  <a:lnTo>
                    <a:pt x="4553077" y="762253"/>
                  </a:lnTo>
                </a:path>
                <a:path w="6233159" h="1587500">
                  <a:moveTo>
                    <a:pt x="4553077" y="664717"/>
                  </a:moveTo>
                  <a:lnTo>
                    <a:pt x="4553077" y="567308"/>
                  </a:lnTo>
                </a:path>
                <a:path w="6233159" h="1587500">
                  <a:moveTo>
                    <a:pt x="4553077" y="469772"/>
                  </a:moveTo>
                  <a:lnTo>
                    <a:pt x="4553077" y="372363"/>
                  </a:lnTo>
                </a:path>
                <a:path w="6233159" h="1587500">
                  <a:moveTo>
                    <a:pt x="4553077" y="274827"/>
                  </a:moveTo>
                  <a:lnTo>
                    <a:pt x="4553077" y="178053"/>
                  </a:lnTo>
                </a:path>
                <a:path w="6233159" h="1587500">
                  <a:moveTo>
                    <a:pt x="4553077" y="80644"/>
                  </a:moveTo>
                  <a:lnTo>
                    <a:pt x="4553077" y="7365"/>
                  </a:lnTo>
                </a:path>
                <a:path w="6233159" h="1587500">
                  <a:moveTo>
                    <a:pt x="4650612" y="1541398"/>
                  </a:moveTo>
                  <a:lnTo>
                    <a:pt x="4650612" y="1443862"/>
                  </a:lnTo>
                </a:path>
                <a:path w="6233159" h="1587500">
                  <a:moveTo>
                    <a:pt x="4650612" y="1346327"/>
                  </a:moveTo>
                  <a:lnTo>
                    <a:pt x="4650612" y="1248917"/>
                  </a:lnTo>
                </a:path>
                <a:path w="6233159" h="1587500">
                  <a:moveTo>
                    <a:pt x="4650612" y="1151381"/>
                  </a:moveTo>
                  <a:lnTo>
                    <a:pt x="4650612" y="1054734"/>
                  </a:lnTo>
                </a:path>
                <a:path w="6233159" h="1587500">
                  <a:moveTo>
                    <a:pt x="4650612" y="957198"/>
                  </a:moveTo>
                  <a:lnTo>
                    <a:pt x="4650612" y="859662"/>
                  </a:lnTo>
                </a:path>
                <a:path w="6233159" h="1587500">
                  <a:moveTo>
                    <a:pt x="4650612" y="762253"/>
                  </a:moveTo>
                  <a:lnTo>
                    <a:pt x="4650612" y="664717"/>
                  </a:lnTo>
                </a:path>
                <a:path w="6233159" h="1587500">
                  <a:moveTo>
                    <a:pt x="4650612" y="567308"/>
                  </a:moveTo>
                  <a:lnTo>
                    <a:pt x="4650612" y="469772"/>
                  </a:lnTo>
                </a:path>
                <a:path w="6233159" h="1587500">
                  <a:moveTo>
                    <a:pt x="4650612" y="372363"/>
                  </a:moveTo>
                  <a:lnTo>
                    <a:pt x="4650612" y="274827"/>
                  </a:lnTo>
                </a:path>
                <a:path w="6233159" h="1587500">
                  <a:moveTo>
                    <a:pt x="4650612" y="178053"/>
                  </a:moveTo>
                  <a:lnTo>
                    <a:pt x="4650612" y="80644"/>
                  </a:lnTo>
                </a:path>
                <a:path w="6233159" h="1587500">
                  <a:moveTo>
                    <a:pt x="4748022" y="1587499"/>
                  </a:moveTo>
                  <a:lnTo>
                    <a:pt x="4748022" y="1541398"/>
                  </a:lnTo>
                </a:path>
                <a:path w="6233159" h="1587500">
                  <a:moveTo>
                    <a:pt x="4748022" y="1443862"/>
                  </a:moveTo>
                  <a:lnTo>
                    <a:pt x="4748022" y="1346327"/>
                  </a:lnTo>
                </a:path>
                <a:path w="6233159" h="1587500">
                  <a:moveTo>
                    <a:pt x="4748022" y="1248917"/>
                  </a:moveTo>
                  <a:lnTo>
                    <a:pt x="4748022" y="1151381"/>
                  </a:lnTo>
                </a:path>
                <a:path w="6233159" h="1587500">
                  <a:moveTo>
                    <a:pt x="4748022" y="1054734"/>
                  </a:moveTo>
                  <a:lnTo>
                    <a:pt x="4748022" y="957198"/>
                  </a:lnTo>
                </a:path>
                <a:path w="6233159" h="1587500">
                  <a:moveTo>
                    <a:pt x="4748022" y="859662"/>
                  </a:moveTo>
                  <a:lnTo>
                    <a:pt x="4748022" y="762253"/>
                  </a:lnTo>
                </a:path>
                <a:path w="6233159" h="1587500">
                  <a:moveTo>
                    <a:pt x="4748022" y="664717"/>
                  </a:moveTo>
                  <a:lnTo>
                    <a:pt x="4748022" y="567308"/>
                  </a:lnTo>
                </a:path>
                <a:path w="6233159" h="1587500">
                  <a:moveTo>
                    <a:pt x="4748022" y="469772"/>
                  </a:moveTo>
                  <a:lnTo>
                    <a:pt x="4748022" y="372363"/>
                  </a:lnTo>
                </a:path>
                <a:path w="6233159" h="1587500">
                  <a:moveTo>
                    <a:pt x="4748022" y="274827"/>
                  </a:moveTo>
                  <a:lnTo>
                    <a:pt x="4748022" y="178053"/>
                  </a:lnTo>
                </a:path>
                <a:path w="6233159" h="1587500">
                  <a:moveTo>
                    <a:pt x="4748022" y="80644"/>
                  </a:moveTo>
                  <a:lnTo>
                    <a:pt x="4748022" y="5079"/>
                  </a:lnTo>
                </a:path>
                <a:path w="6233159" h="1587500">
                  <a:moveTo>
                    <a:pt x="4845558" y="1541398"/>
                  </a:moveTo>
                  <a:lnTo>
                    <a:pt x="4845558" y="1443862"/>
                  </a:lnTo>
                </a:path>
                <a:path w="6233159" h="1587500">
                  <a:moveTo>
                    <a:pt x="4845558" y="1346327"/>
                  </a:moveTo>
                  <a:lnTo>
                    <a:pt x="4845558" y="1248917"/>
                  </a:lnTo>
                </a:path>
                <a:path w="6233159" h="1587500">
                  <a:moveTo>
                    <a:pt x="4845558" y="1151381"/>
                  </a:moveTo>
                  <a:lnTo>
                    <a:pt x="4845558" y="1054734"/>
                  </a:lnTo>
                </a:path>
                <a:path w="6233159" h="1587500">
                  <a:moveTo>
                    <a:pt x="4845558" y="957198"/>
                  </a:moveTo>
                  <a:lnTo>
                    <a:pt x="4845558" y="859662"/>
                  </a:lnTo>
                </a:path>
                <a:path w="6233159" h="1587500">
                  <a:moveTo>
                    <a:pt x="4845558" y="762253"/>
                  </a:moveTo>
                  <a:lnTo>
                    <a:pt x="4845558" y="664717"/>
                  </a:lnTo>
                </a:path>
                <a:path w="6233159" h="1587500">
                  <a:moveTo>
                    <a:pt x="4845558" y="567308"/>
                  </a:moveTo>
                  <a:lnTo>
                    <a:pt x="4845558" y="469772"/>
                  </a:lnTo>
                </a:path>
                <a:path w="6233159" h="1587500">
                  <a:moveTo>
                    <a:pt x="4845558" y="372363"/>
                  </a:moveTo>
                  <a:lnTo>
                    <a:pt x="4845558" y="274827"/>
                  </a:lnTo>
                </a:path>
                <a:path w="6233159" h="1587500">
                  <a:moveTo>
                    <a:pt x="4845558" y="178053"/>
                  </a:moveTo>
                  <a:lnTo>
                    <a:pt x="4845558" y="80644"/>
                  </a:lnTo>
                </a:path>
                <a:path w="6233159" h="1587500">
                  <a:moveTo>
                    <a:pt x="4943093" y="1587499"/>
                  </a:moveTo>
                  <a:lnTo>
                    <a:pt x="4943093" y="1541398"/>
                  </a:lnTo>
                </a:path>
                <a:path w="6233159" h="1587500">
                  <a:moveTo>
                    <a:pt x="4943093" y="1443862"/>
                  </a:moveTo>
                  <a:lnTo>
                    <a:pt x="4943093" y="1346327"/>
                  </a:lnTo>
                </a:path>
                <a:path w="6233159" h="1587500">
                  <a:moveTo>
                    <a:pt x="4943093" y="1248917"/>
                  </a:moveTo>
                  <a:lnTo>
                    <a:pt x="4943093" y="1151381"/>
                  </a:lnTo>
                </a:path>
                <a:path w="6233159" h="1587500">
                  <a:moveTo>
                    <a:pt x="4943093" y="1054734"/>
                  </a:moveTo>
                  <a:lnTo>
                    <a:pt x="4943093" y="957198"/>
                  </a:lnTo>
                </a:path>
                <a:path w="6233159" h="1587500">
                  <a:moveTo>
                    <a:pt x="4943093" y="859662"/>
                  </a:moveTo>
                  <a:lnTo>
                    <a:pt x="4943093" y="762253"/>
                  </a:lnTo>
                </a:path>
                <a:path w="6233159" h="1587500">
                  <a:moveTo>
                    <a:pt x="4943093" y="664717"/>
                  </a:moveTo>
                  <a:lnTo>
                    <a:pt x="4943093" y="567308"/>
                  </a:lnTo>
                </a:path>
                <a:path w="6233159" h="1587500">
                  <a:moveTo>
                    <a:pt x="4943093" y="469772"/>
                  </a:moveTo>
                  <a:lnTo>
                    <a:pt x="4943093" y="372363"/>
                  </a:lnTo>
                </a:path>
                <a:path w="6233159" h="1587500">
                  <a:moveTo>
                    <a:pt x="4943093" y="274827"/>
                  </a:moveTo>
                  <a:lnTo>
                    <a:pt x="4943093" y="178053"/>
                  </a:lnTo>
                </a:path>
                <a:path w="6233159" h="1587500">
                  <a:moveTo>
                    <a:pt x="4943093" y="80644"/>
                  </a:moveTo>
                  <a:lnTo>
                    <a:pt x="4943093" y="2158"/>
                  </a:lnTo>
                </a:path>
                <a:path w="6233159" h="1587500">
                  <a:moveTo>
                    <a:pt x="5039741" y="1541398"/>
                  </a:moveTo>
                  <a:lnTo>
                    <a:pt x="5039741" y="1443862"/>
                  </a:lnTo>
                </a:path>
                <a:path w="6233159" h="1587500">
                  <a:moveTo>
                    <a:pt x="5039741" y="1346327"/>
                  </a:moveTo>
                  <a:lnTo>
                    <a:pt x="5039741" y="1248917"/>
                  </a:lnTo>
                </a:path>
                <a:path w="6233159" h="1587500">
                  <a:moveTo>
                    <a:pt x="5039741" y="1151381"/>
                  </a:moveTo>
                  <a:lnTo>
                    <a:pt x="5039741" y="1054734"/>
                  </a:lnTo>
                </a:path>
                <a:path w="6233159" h="1587500">
                  <a:moveTo>
                    <a:pt x="5039741" y="957198"/>
                  </a:moveTo>
                  <a:lnTo>
                    <a:pt x="5039741" y="859662"/>
                  </a:lnTo>
                </a:path>
                <a:path w="6233159" h="1587500">
                  <a:moveTo>
                    <a:pt x="5039741" y="762253"/>
                  </a:moveTo>
                  <a:lnTo>
                    <a:pt x="5039741" y="664717"/>
                  </a:lnTo>
                </a:path>
                <a:path w="6233159" h="1587500">
                  <a:moveTo>
                    <a:pt x="5039741" y="567308"/>
                  </a:moveTo>
                  <a:lnTo>
                    <a:pt x="5039741" y="469772"/>
                  </a:lnTo>
                </a:path>
                <a:path w="6233159" h="1587500">
                  <a:moveTo>
                    <a:pt x="5039741" y="372363"/>
                  </a:moveTo>
                  <a:lnTo>
                    <a:pt x="5039741" y="274827"/>
                  </a:lnTo>
                </a:path>
                <a:path w="6233159" h="1587500">
                  <a:moveTo>
                    <a:pt x="5039741" y="178053"/>
                  </a:moveTo>
                  <a:lnTo>
                    <a:pt x="5039741" y="80644"/>
                  </a:lnTo>
                </a:path>
                <a:path w="6233159" h="1587500">
                  <a:moveTo>
                    <a:pt x="5137277" y="1587499"/>
                  </a:moveTo>
                  <a:lnTo>
                    <a:pt x="5137277" y="1541398"/>
                  </a:lnTo>
                </a:path>
                <a:path w="6233159" h="1587500">
                  <a:moveTo>
                    <a:pt x="5137277" y="1443862"/>
                  </a:moveTo>
                  <a:lnTo>
                    <a:pt x="5137277" y="1346327"/>
                  </a:lnTo>
                </a:path>
                <a:path w="6233159" h="1587500">
                  <a:moveTo>
                    <a:pt x="5137277" y="1248917"/>
                  </a:moveTo>
                  <a:lnTo>
                    <a:pt x="5137277" y="1151381"/>
                  </a:lnTo>
                </a:path>
                <a:path w="6233159" h="1587500">
                  <a:moveTo>
                    <a:pt x="5137277" y="1054734"/>
                  </a:moveTo>
                  <a:lnTo>
                    <a:pt x="5137277" y="957198"/>
                  </a:lnTo>
                </a:path>
                <a:path w="6233159" h="1587500">
                  <a:moveTo>
                    <a:pt x="5137277" y="859662"/>
                  </a:moveTo>
                  <a:lnTo>
                    <a:pt x="5137277" y="762253"/>
                  </a:lnTo>
                </a:path>
                <a:path w="6233159" h="1587500">
                  <a:moveTo>
                    <a:pt x="5137277" y="664717"/>
                  </a:moveTo>
                  <a:lnTo>
                    <a:pt x="5137277" y="567308"/>
                  </a:lnTo>
                </a:path>
                <a:path w="6233159" h="1587500">
                  <a:moveTo>
                    <a:pt x="5137277" y="469772"/>
                  </a:moveTo>
                  <a:lnTo>
                    <a:pt x="5137277" y="372363"/>
                  </a:lnTo>
                </a:path>
                <a:path w="6233159" h="1587500">
                  <a:moveTo>
                    <a:pt x="5137277" y="274827"/>
                  </a:moveTo>
                  <a:lnTo>
                    <a:pt x="5137277" y="178053"/>
                  </a:lnTo>
                </a:path>
                <a:path w="6233159" h="1587500">
                  <a:moveTo>
                    <a:pt x="5137277" y="80644"/>
                  </a:moveTo>
                  <a:lnTo>
                    <a:pt x="5137277" y="0"/>
                  </a:lnTo>
                </a:path>
                <a:path w="6233159" h="1587500">
                  <a:moveTo>
                    <a:pt x="5234812" y="1541398"/>
                  </a:moveTo>
                  <a:lnTo>
                    <a:pt x="5234812" y="1443862"/>
                  </a:lnTo>
                </a:path>
                <a:path w="6233159" h="1587500">
                  <a:moveTo>
                    <a:pt x="5234812" y="1346327"/>
                  </a:moveTo>
                  <a:lnTo>
                    <a:pt x="5234812" y="1248917"/>
                  </a:lnTo>
                </a:path>
                <a:path w="6233159" h="1587500">
                  <a:moveTo>
                    <a:pt x="5234812" y="1151381"/>
                  </a:moveTo>
                  <a:lnTo>
                    <a:pt x="5234812" y="1054734"/>
                  </a:lnTo>
                </a:path>
                <a:path w="6233159" h="1587500">
                  <a:moveTo>
                    <a:pt x="5234812" y="957198"/>
                  </a:moveTo>
                  <a:lnTo>
                    <a:pt x="5234812" y="859662"/>
                  </a:lnTo>
                </a:path>
                <a:path w="6233159" h="1587500">
                  <a:moveTo>
                    <a:pt x="5234812" y="762253"/>
                  </a:moveTo>
                  <a:lnTo>
                    <a:pt x="5234812" y="664717"/>
                  </a:lnTo>
                </a:path>
                <a:path w="6233159" h="1587500">
                  <a:moveTo>
                    <a:pt x="5234812" y="567308"/>
                  </a:moveTo>
                  <a:lnTo>
                    <a:pt x="5234812" y="469772"/>
                  </a:lnTo>
                </a:path>
                <a:path w="6233159" h="1587500">
                  <a:moveTo>
                    <a:pt x="5234812" y="372363"/>
                  </a:moveTo>
                  <a:lnTo>
                    <a:pt x="5234812" y="274827"/>
                  </a:lnTo>
                </a:path>
                <a:path w="6233159" h="1587500">
                  <a:moveTo>
                    <a:pt x="5234812" y="178053"/>
                  </a:moveTo>
                  <a:lnTo>
                    <a:pt x="5234812" y="80644"/>
                  </a:lnTo>
                </a:path>
                <a:path w="6233159" h="1587500">
                  <a:moveTo>
                    <a:pt x="5332222" y="1587499"/>
                  </a:moveTo>
                  <a:lnTo>
                    <a:pt x="5332222" y="1541398"/>
                  </a:lnTo>
                </a:path>
                <a:path w="6233159" h="1587500">
                  <a:moveTo>
                    <a:pt x="5332222" y="1443862"/>
                  </a:moveTo>
                  <a:lnTo>
                    <a:pt x="5332222" y="1346327"/>
                  </a:lnTo>
                </a:path>
                <a:path w="6233159" h="1587500">
                  <a:moveTo>
                    <a:pt x="5332222" y="1248917"/>
                  </a:moveTo>
                  <a:lnTo>
                    <a:pt x="5332222" y="1151381"/>
                  </a:lnTo>
                </a:path>
                <a:path w="6233159" h="1587500">
                  <a:moveTo>
                    <a:pt x="5332222" y="1054734"/>
                  </a:moveTo>
                  <a:lnTo>
                    <a:pt x="5332222" y="957198"/>
                  </a:lnTo>
                </a:path>
                <a:path w="6233159" h="1587500">
                  <a:moveTo>
                    <a:pt x="5332222" y="859662"/>
                  </a:moveTo>
                  <a:lnTo>
                    <a:pt x="5332222" y="762253"/>
                  </a:lnTo>
                </a:path>
                <a:path w="6233159" h="1587500">
                  <a:moveTo>
                    <a:pt x="5332222" y="664717"/>
                  </a:moveTo>
                  <a:lnTo>
                    <a:pt x="5332222" y="567308"/>
                  </a:lnTo>
                </a:path>
                <a:path w="6233159" h="1587500">
                  <a:moveTo>
                    <a:pt x="5332222" y="469772"/>
                  </a:moveTo>
                  <a:lnTo>
                    <a:pt x="5332222" y="372363"/>
                  </a:lnTo>
                </a:path>
                <a:path w="6233159" h="1587500">
                  <a:moveTo>
                    <a:pt x="5332222" y="274827"/>
                  </a:moveTo>
                  <a:lnTo>
                    <a:pt x="5332222" y="178053"/>
                  </a:lnTo>
                </a:path>
                <a:path w="6233159" h="1587500">
                  <a:moveTo>
                    <a:pt x="5332222" y="80644"/>
                  </a:moveTo>
                  <a:lnTo>
                    <a:pt x="5332222" y="4444"/>
                  </a:lnTo>
                </a:path>
                <a:path w="6233159" h="1587500">
                  <a:moveTo>
                    <a:pt x="5429758" y="1541398"/>
                  </a:moveTo>
                  <a:lnTo>
                    <a:pt x="5429758" y="1443862"/>
                  </a:lnTo>
                </a:path>
                <a:path w="6233159" h="1587500">
                  <a:moveTo>
                    <a:pt x="5429758" y="1346327"/>
                  </a:moveTo>
                  <a:lnTo>
                    <a:pt x="5429758" y="1248917"/>
                  </a:lnTo>
                </a:path>
                <a:path w="6233159" h="1587500">
                  <a:moveTo>
                    <a:pt x="5429758" y="1151381"/>
                  </a:moveTo>
                  <a:lnTo>
                    <a:pt x="5429758" y="1054734"/>
                  </a:lnTo>
                </a:path>
                <a:path w="6233159" h="1587500">
                  <a:moveTo>
                    <a:pt x="5429758" y="957198"/>
                  </a:moveTo>
                  <a:lnTo>
                    <a:pt x="5429758" y="859662"/>
                  </a:lnTo>
                </a:path>
                <a:path w="6233159" h="1587500">
                  <a:moveTo>
                    <a:pt x="5429758" y="762253"/>
                  </a:moveTo>
                  <a:lnTo>
                    <a:pt x="5429758" y="664717"/>
                  </a:lnTo>
                </a:path>
                <a:path w="6233159" h="1587500">
                  <a:moveTo>
                    <a:pt x="5429758" y="567308"/>
                  </a:moveTo>
                  <a:lnTo>
                    <a:pt x="5429758" y="469772"/>
                  </a:lnTo>
                </a:path>
                <a:path w="6233159" h="1587500">
                  <a:moveTo>
                    <a:pt x="5429758" y="372363"/>
                  </a:moveTo>
                  <a:lnTo>
                    <a:pt x="5429758" y="274827"/>
                  </a:lnTo>
                </a:path>
                <a:path w="6233159" h="1587500">
                  <a:moveTo>
                    <a:pt x="5429758" y="178053"/>
                  </a:moveTo>
                  <a:lnTo>
                    <a:pt x="5429758" y="80644"/>
                  </a:lnTo>
                </a:path>
                <a:path w="6233159" h="1587500">
                  <a:moveTo>
                    <a:pt x="5527166" y="1587499"/>
                  </a:moveTo>
                  <a:lnTo>
                    <a:pt x="5527166" y="1541398"/>
                  </a:lnTo>
                </a:path>
                <a:path w="6233159" h="1587500">
                  <a:moveTo>
                    <a:pt x="5527166" y="1443862"/>
                  </a:moveTo>
                  <a:lnTo>
                    <a:pt x="5527166" y="1346327"/>
                  </a:lnTo>
                </a:path>
                <a:path w="6233159" h="1587500">
                  <a:moveTo>
                    <a:pt x="5527166" y="1248917"/>
                  </a:moveTo>
                  <a:lnTo>
                    <a:pt x="5527166" y="1151381"/>
                  </a:lnTo>
                </a:path>
                <a:path w="6233159" h="1587500">
                  <a:moveTo>
                    <a:pt x="5527166" y="1054734"/>
                  </a:moveTo>
                  <a:lnTo>
                    <a:pt x="5527166" y="957198"/>
                  </a:lnTo>
                </a:path>
                <a:path w="6233159" h="1587500">
                  <a:moveTo>
                    <a:pt x="5527166" y="859662"/>
                  </a:moveTo>
                  <a:lnTo>
                    <a:pt x="5527166" y="762253"/>
                  </a:lnTo>
                </a:path>
                <a:path w="6233159" h="1587500">
                  <a:moveTo>
                    <a:pt x="5527166" y="664717"/>
                  </a:moveTo>
                  <a:lnTo>
                    <a:pt x="5527166" y="567308"/>
                  </a:lnTo>
                </a:path>
                <a:path w="6233159" h="1587500">
                  <a:moveTo>
                    <a:pt x="5527166" y="469772"/>
                  </a:moveTo>
                  <a:lnTo>
                    <a:pt x="5527166" y="372363"/>
                  </a:lnTo>
                </a:path>
                <a:path w="6233159" h="1587500">
                  <a:moveTo>
                    <a:pt x="5527166" y="274827"/>
                  </a:moveTo>
                  <a:lnTo>
                    <a:pt x="5527166" y="178053"/>
                  </a:lnTo>
                </a:path>
                <a:path w="6233159" h="1587500">
                  <a:moveTo>
                    <a:pt x="5527166" y="80644"/>
                  </a:moveTo>
                  <a:lnTo>
                    <a:pt x="5527166" y="4444"/>
                  </a:lnTo>
                </a:path>
                <a:path w="6233159" h="1587500">
                  <a:moveTo>
                    <a:pt x="5624703" y="1541398"/>
                  </a:moveTo>
                  <a:lnTo>
                    <a:pt x="5624703" y="1443862"/>
                  </a:lnTo>
                </a:path>
                <a:path w="6233159" h="1587500">
                  <a:moveTo>
                    <a:pt x="5624703" y="1346327"/>
                  </a:moveTo>
                  <a:lnTo>
                    <a:pt x="5624703" y="1248917"/>
                  </a:lnTo>
                </a:path>
                <a:path w="6233159" h="1587500">
                  <a:moveTo>
                    <a:pt x="5624703" y="1151381"/>
                  </a:moveTo>
                  <a:lnTo>
                    <a:pt x="5624703" y="1054734"/>
                  </a:lnTo>
                </a:path>
                <a:path w="6233159" h="1587500">
                  <a:moveTo>
                    <a:pt x="5624703" y="957198"/>
                  </a:moveTo>
                  <a:lnTo>
                    <a:pt x="5624703" y="859662"/>
                  </a:lnTo>
                </a:path>
                <a:path w="6233159" h="1587500">
                  <a:moveTo>
                    <a:pt x="5624703" y="762253"/>
                  </a:moveTo>
                  <a:lnTo>
                    <a:pt x="5624703" y="664717"/>
                  </a:lnTo>
                </a:path>
                <a:path w="6233159" h="1587500">
                  <a:moveTo>
                    <a:pt x="5624703" y="567308"/>
                  </a:moveTo>
                  <a:lnTo>
                    <a:pt x="5624703" y="469772"/>
                  </a:lnTo>
                </a:path>
                <a:path w="6233159" h="1587500">
                  <a:moveTo>
                    <a:pt x="5624703" y="372363"/>
                  </a:moveTo>
                  <a:lnTo>
                    <a:pt x="5624703" y="274827"/>
                  </a:lnTo>
                </a:path>
                <a:path w="6233159" h="1587500">
                  <a:moveTo>
                    <a:pt x="5624703" y="178053"/>
                  </a:moveTo>
                  <a:lnTo>
                    <a:pt x="5624703" y="80644"/>
                  </a:lnTo>
                </a:path>
                <a:path w="6233159" h="1587500">
                  <a:moveTo>
                    <a:pt x="5722112" y="1587499"/>
                  </a:moveTo>
                  <a:lnTo>
                    <a:pt x="5722112" y="1541398"/>
                  </a:lnTo>
                </a:path>
                <a:path w="6233159" h="1587500">
                  <a:moveTo>
                    <a:pt x="5722112" y="1443862"/>
                  </a:moveTo>
                  <a:lnTo>
                    <a:pt x="5722112" y="1346327"/>
                  </a:lnTo>
                </a:path>
                <a:path w="6233159" h="1587500">
                  <a:moveTo>
                    <a:pt x="5722112" y="1248917"/>
                  </a:moveTo>
                  <a:lnTo>
                    <a:pt x="5722112" y="1151381"/>
                  </a:lnTo>
                </a:path>
                <a:path w="6233159" h="1587500">
                  <a:moveTo>
                    <a:pt x="5722112" y="1054734"/>
                  </a:moveTo>
                  <a:lnTo>
                    <a:pt x="5722112" y="957198"/>
                  </a:lnTo>
                </a:path>
                <a:path w="6233159" h="1587500">
                  <a:moveTo>
                    <a:pt x="5722112" y="859662"/>
                  </a:moveTo>
                  <a:lnTo>
                    <a:pt x="5722112" y="762253"/>
                  </a:lnTo>
                </a:path>
                <a:path w="6233159" h="1587500">
                  <a:moveTo>
                    <a:pt x="5722112" y="664717"/>
                  </a:moveTo>
                  <a:lnTo>
                    <a:pt x="5722112" y="567308"/>
                  </a:lnTo>
                </a:path>
                <a:path w="6233159" h="1587500">
                  <a:moveTo>
                    <a:pt x="5722112" y="469772"/>
                  </a:moveTo>
                  <a:lnTo>
                    <a:pt x="5722112" y="372363"/>
                  </a:lnTo>
                </a:path>
                <a:path w="6233159" h="1587500">
                  <a:moveTo>
                    <a:pt x="5722112" y="274827"/>
                  </a:moveTo>
                  <a:lnTo>
                    <a:pt x="5722112" y="178053"/>
                  </a:lnTo>
                </a:path>
                <a:path w="6233159" h="1587500">
                  <a:moveTo>
                    <a:pt x="5722112" y="80644"/>
                  </a:moveTo>
                  <a:lnTo>
                    <a:pt x="5722112" y="4444"/>
                  </a:lnTo>
                </a:path>
                <a:path w="6233159" h="1587500">
                  <a:moveTo>
                    <a:pt x="5818885" y="1541398"/>
                  </a:moveTo>
                  <a:lnTo>
                    <a:pt x="5818885" y="1443862"/>
                  </a:lnTo>
                </a:path>
                <a:path w="6233159" h="1587500">
                  <a:moveTo>
                    <a:pt x="5818885" y="1346327"/>
                  </a:moveTo>
                  <a:lnTo>
                    <a:pt x="5818885" y="1248917"/>
                  </a:lnTo>
                </a:path>
                <a:path w="6233159" h="1587500">
                  <a:moveTo>
                    <a:pt x="5818885" y="1151381"/>
                  </a:moveTo>
                  <a:lnTo>
                    <a:pt x="5818885" y="1054734"/>
                  </a:lnTo>
                </a:path>
                <a:path w="6233159" h="1587500">
                  <a:moveTo>
                    <a:pt x="5818885" y="957198"/>
                  </a:moveTo>
                  <a:lnTo>
                    <a:pt x="5818885" y="859662"/>
                  </a:lnTo>
                </a:path>
                <a:path w="6233159" h="1587500">
                  <a:moveTo>
                    <a:pt x="5818885" y="762253"/>
                  </a:moveTo>
                  <a:lnTo>
                    <a:pt x="5818885" y="664717"/>
                  </a:lnTo>
                </a:path>
                <a:path w="6233159" h="1587500">
                  <a:moveTo>
                    <a:pt x="5818885" y="567308"/>
                  </a:moveTo>
                  <a:lnTo>
                    <a:pt x="5818885" y="469772"/>
                  </a:lnTo>
                </a:path>
                <a:path w="6233159" h="1587500">
                  <a:moveTo>
                    <a:pt x="5818885" y="372363"/>
                  </a:moveTo>
                  <a:lnTo>
                    <a:pt x="5818885" y="274827"/>
                  </a:lnTo>
                </a:path>
                <a:path w="6233159" h="1587500">
                  <a:moveTo>
                    <a:pt x="5818885" y="178053"/>
                  </a:moveTo>
                  <a:lnTo>
                    <a:pt x="5818885" y="80644"/>
                  </a:lnTo>
                </a:path>
                <a:path w="6233159" h="1587500">
                  <a:moveTo>
                    <a:pt x="5916422" y="1587499"/>
                  </a:moveTo>
                  <a:lnTo>
                    <a:pt x="5916422" y="1541398"/>
                  </a:lnTo>
                </a:path>
                <a:path w="6233159" h="1587500">
                  <a:moveTo>
                    <a:pt x="5916422" y="1443862"/>
                  </a:moveTo>
                  <a:lnTo>
                    <a:pt x="5916422" y="1346327"/>
                  </a:lnTo>
                </a:path>
                <a:path w="6233159" h="1587500">
                  <a:moveTo>
                    <a:pt x="5916422" y="1248917"/>
                  </a:moveTo>
                  <a:lnTo>
                    <a:pt x="5916422" y="1151381"/>
                  </a:lnTo>
                </a:path>
                <a:path w="6233159" h="1587500">
                  <a:moveTo>
                    <a:pt x="5916422" y="1054734"/>
                  </a:moveTo>
                  <a:lnTo>
                    <a:pt x="5916422" y="957198"/>
                  </a:lnTo>
                </a:path>
                <a:path w="6233159" h="1587500">
                  <a:moveTo>
                    <a:pt x="5916422" y="859662"/>
                  </a:moveTo>
                  <a:lnTo>
                    <a:pt x="5916422" y="762253"/>
                  </a:lnTo>
                </a:path>
                <a:path w="6233159" h="1587500">
                  <a:moveTo>
                    <a:pt x="5916422" y="664717"/>
                  </a:moveTo>
                  <a:lnTo>
                    <a:pt x="5916422" y="567308"/>
                  </a:lnTo>
                </a:path>
                <a:path w="6233159" h="1587500">
                  <a:moveTo>
                    <a:pt x="5916422" y="469772"/>
                  </a:moveTo>
                  <a:lnTo>
                    <a:pt x="5916422" y="372363"/>
                  </a:lnTo>
                </a:path>
                <a:path w="6233159" h="1587500">
                  <a:moveTo>
                    <a:pt x="5916422" y="274827"/>
                  </a:moveTo>
                  <a:lnTo>
                    <a:pt x="5916422" y="178053"/>
                  </a:lnTo>
                </a:path>
                <a:path w="6233159" h="1587500">
                  <a:moveTo>
                    <a:pt x="5916422" y="80644"/>
                  </a:moveTo>
                  <a:lnTo>
                    <a:pt x="5916422" y="4444"/>
                  </a:lnTo>
                </a:path>
                <a:path w="6233159" h="1587500">
                  <a:moveTo>
                    <a:pt x="6013831" y="1541398"/>
                  </a:moveTo>
                  <a:lnTo>
                    <a:pt x="6013831" y="1443862"/>
                  </a:lnTo>
                </a:path>
                <a:path w="6233159" h="1587500">
                  <a:moveTo>
                    <a:pt x="6013831" y="1346327"/>
                  </a:moveTo>
                  <a:lnTo>
                    <a:pt x="6013831" y="1248917"/>
                  </a:lnTo>
                </a:path>
                <a:path w="6233159" h="1587500">
                  <a:moveTo>
                    <a:pt x="6013831" y="1151381"/>
                  </a:moveTo>
                  <a:lnTo>
                    <a:pt x="6013831" y="1054734"/>
                  </a:lnTo>
                </a:path>
                <a:path w="6233159" h="1587500">
                  <a:moveTo>
                    <a:pt x="6013831" y="957198"/>
                  </a:moveTo>
                  <a:lnTo>
                    <a:pt x="6013831" y="859662"/>
                  </a:lnTo>
                </a:path>
                <a:path w="6233159" h="1587500">
                  <a:moveTo>
                    <a:pt x="6013831" y="762253"/>
                  </a:moveTo>
                  <a:lnTo>
                    <a:pt x="6013831" y="664717"/>
                  </a:lnTo>
                </a:path>
                <a:path w="6233159" h="1587500">
                  <a:moveTo>
                    <a:pt x="6013831" y="567308"/>
                  </a:moveTo>
                  <a:lnTo>
                    <a:pt x="6013831" y="469772"/>
                  </a:lnTo>
                </a:path>
                <a:path w="6233159" h="1587500">
                  <a:moveTo>
                    <a:pt x="6013831" y="372363"/>
                  </a:moveTo>
                  <a:lnTo>
                    <a:pt x="6013831" y="274827"/>
                  </a:lnTo>
                </a:path>
                <a:path w="6233159" h="1587500">
                  <a:moveTo>
                    <a:pt x="6013831" y="178053"/>
                  </a:moveTo>
                  <a:lnTo>
                    <a:pt x="6013831" y="80644"/>
                  </a:lnTo>
                </a:path>
                <a:path w="6233159" h="1587500">
                  <a:moveTo>
                    <a:pt x="6111366" y="1587499"/>
                  </a:moveTo>
                  <a:lnTo>
                    <a:pt x="6111366" y="1541398"/>
                  </a:lnTo>
                </a:path>
                <a:path w="6233159" h="1587500">
                  <a:moveTo>
                    <a:pt x="6111366" y="1443862"/>
                  </a:moveTo>
                  <a:lnTo>
                    <a:pt x="6111366" y="1346327"/>
                  </a:lnTo>
                </a:path>
                <a:path w="6233159" h="1587500">
                  <a:moveTo>
                    <a:pt x="6111366" y="1248917"/>
                  </a:moveTo>
                  <a:lnTo>
                    <a:pt x="6111366" y="1151381"/>
                  </a:lnTo>
                </a:path>
                <a:path w="6233159" h="1587500">
                  <a:moveTo>
                    <a:pt x="6111366" y="1054734"/>
                  </a:moveTo>
                  <a:lnTo>
                    <a:pt x="6111366" y="957198"/>
                  </a:lnTo>
                </a:path>
                <a:path w="6233159" h="1587500">
                  <a:moveTo>
                    <a:pt x="6111366" y="859662"/>
                  </a:moveTo>
                  <a:lnTo>
                    <a:pt x="6111366" y="762253"/>
                  </a:lnTo>
                </a:path>
                <a:path w="6233159" h="1587500">
                  <a:moveTo>
                    <a:pt x="6111366" y="664717"/>
                  </a:moveTo>
                  <a:lnTo>
                    <a:pt x="6111366" y="567308"/>
                  </a:lnTo>
                </a:path>
                <a:path w="6233159" h="1587500">
                  <a:moveTo>
                    <a:pt x="6111366" y="469772"/>
                  </a:moveTo>
                  <a:lnTo>
                    <a:pt x="6111366" y="372363"/>
                  </a:lnTo>
                </a:path>
                <a:path w="6233159" h="1587500">
                  <a:moveTo>
                    <a:pt x="6111366" y="274827"/>
                  </a:moveTo>
                  <a:lnTo>
                    <a:pt x="6111366" y="178053"/>
                  </a:lnTo>
                </a:path>
                <a:path w="6233159" h="1587500">
                  <a:moveTo>
                    <a:pt x="6111366" y="80644"/>
                  </a:moveTo>
                  <a:lnTo>
                    <a:pt x="6111366" y="4444"/>
                  </a:lnTo>
                </a:path>
                <a:path w="6233159" h="1587500">
                  <a:moveTo>
                    <a:pt x="6208903" y="1541398"/>
                  </a:moveTo>
                  <a:lnTo>
                    <a:pt x="6208903" y="1443862"/>
                  </a:lnTo>
                </a:path>
                <a:path w="6233159" h="1587500">
                  <a:moveTo>
                    <a:pt x="6208903" y="1346327"/>
                  </a:moveTo>
                  <a:lnTo>
                    <a:pt x="6208903" y="1248917"/>
                  </a:lnTo>
                </a:path>
                <a:path w="6233159" h="1587500">
                  <a:moveTo>
                    <a:pt x="6208903" y="1151381"/>
                  </a:moveTo>
                  <a:lnTo>
                    <a:pt x="6208903" y="1054734"/>
                  </a:lnTo>
                </a:path>
                <a:path w="6233159" h="1587500">
                  <a:moveTo>
                    <a:pt x="6208903" y="957198"/>
                  </a:moveTo>
                  <a:lnTo>
                    <a:pt x="6208903" y="859662"/>
                  </a:lnTo>
                </a:path>
                <a:path w="6233159" h="1587500">
                  <a:moveTo>
                    <a:pt x="6208903" y="762253"/>
                  </a:moveTo>
                  <a:lnTo>
                    <a:pt x="6208903" y="664717"/>
                  </a:lnTo>
                </a:path>
                <a:path w="6233159" h="1587500">
                  <a:moveTo>
                    <a:pt x="6208903" y="567308"/>
                  </a:moveTo>
                  <a:lnTo>
                    <a:pt x="6208903" y="469772"/>
                  </a:lnTo>
                </a:path>
                <a:path w="6233159" h="1587500">
                  <a:moveTo>
                    <a:pt x="6208903" y="372363"/>
                  </a:moveTo>
                  <a:lnTo>
                    <a:pt x="6208903" y="274827"/>
                  </a:lnTo>
                </a:path>
                <a:path w="6233159" h="1587500">
                  <a:moveTo>
                    <a:pt x="6208903" y="178053"/>
                  </a:moveTo>
                  <a:lnTo>
                    <a:pt x="6208903" y="80644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3" name="object 163" descr=""/>
            <p:cNvSpPr/>
            <p:nvPr/>
          </p:nvSpPr>
          <p:spPr>
            <a:xfrm>
              <a:off x="10386060" y="6240779"/>
              <a:ext cx="1959610" cy="330200"/>
            </a:xfrm>
            <a:custGeom>
              <a:avLst/>
              <a:gdLst/>
              <a:ahLst/>
              <a:cxnLst/>
              <a:rect l="l" t="t" r="r" b="b"/>
              <a:pathLst>
                <a:path w="1959609" h="330200">
                  <a:moveTo>
                    <a:pt x="1959610" y="300990"/>
                  </a:moveTo>
                  <a:lnTo>
                    <a:pt x="375412" y="311150"/>
                  </a:lnTo>
                  <a:lnTo>
                    <a:pt x="373888" y="0"/>
                  </a:lnTo>
                  <a:lnTo>
                    <a:pt x="0" y="7366"/>
                  </a:lnTo>
                  <a:lnTo>
                    <a:pt x="0" y="27051"/>
                  </a:lnTo>
                  <a:lnTo>
                    <a:pt x="354076" y="19812"/>
                  </a:lnTo>
                  <a:lnTo>
                    <a:pt x="355600" y="330200"/>
                  </a:lnTo>
                  <a:lnTo>
                    <a:pt x="1959610" y="319913"/>
                  </a:lnTo>
                  <a:lnTo>
                    <a:pt x="1959610" y="300990"/>
                  </a:lnTo>
                  <a:close/>
                </a:path>
              </a:pathLst>
            </a:custGeom>
            <a:solidFill>
              <a:srgbClr val="00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4" name="object 164" descr=""/>
            <p:cNvSpPr/>
            <p:nvPr/>
          </p:nvSpPr>
          <p:spPr>
            <a:xfrm>
              <a:off x="10386059" y="6240779"/>
              <a:ext cx="1959610" cy="330200"/>
            </a:xfrm>
            <a:custGeom>
              <a:avLst/>
              <a:gdLst/>
              <a:ahLst/>
              <a:cxnLst/>
              <a:rect l="l" t="t" r="r" b="b"/>
              <a:pathLst>
                <a:path w="1959609" h="330200">
                  <a:moveTo>
                    <a:pt x="0" y="7366"/>
                  </a:moveTo>
                  <a:lnTo>
                    <a:pt x="0" y="27050"/>
                  </a:lnTo>
                  <a:lnTo>
                    <a:pt x="373888" y="0"/>
                  </a:lnTo>
                  <a:lnTo>
                    <a:pt x="0" y="7366"/>
                  </a:lnTo>
                  <a:close/>
                </a:path>
                <a:path w="1959609" h="330200">
                  <a:moveTo>
                    <a:pt x="0" y="27050"/>
                  </a:moveTo>
                  <a:lnTo>
                    <a:pt x="373888" y="0"/>
                  </a:lnTo>
                  <a:lnTo>
                    <a:pt x="354075" y="19812"/>
                  </a:lnTo>
                  <a:lnTo>
                    <a:pt x="0" y="27050"/>
                  </a:lnTo>
                  <a:close/>
                </a:path>
                <a:path w="1959609" h="330200">
                  <a:moveTo>
                    <a:pt x="373888" y="0"/>
                  </a:moveTo>
                  <a:lnTo>
                    <a:pt x="354075" y="19812"/>
                  </a:lnTo>
                  <a:lnTo>
                    <a:pt x="375412" y="311150"/>
                  </a:lnTo>
                  <a:lnTo>
                    <a:pt x="373888" y="0"/>
                  </a:lnTo>
                  <a:close/>
                </a:path>
                <a:path w="1959609" h="330200">
                  <a:moveTo>
                    <a:pt x="354075" y="19812"/>
                  </a:moveTo>
                  <a:lnTo>
                    <a:pt x="375412" y="311150"/>
                  </a:lnTo>
                  <a:lnTo>
                    <a:pt x="355600" y="330200"/>
                  </a:lnTo>
                  <a:lnTo>
                    <a:pt x="354075" y="19812"/>
                  </a:lnTo>
                  <a:close/>
                </a:path>
                <a:path w="1959609" h="330200">
                  <a:moveTo>
                    <a:pt x="375412" y="311150"/>
                  </a:moveTo>
                  <a:lnTo>
                    <a:pt x="355600" y="330200"/>
                  </a:lnTo>
                  <a:lnTo>
                    <a:pt x="1959610" y="300990"/>
                  </a:lnTo>
                  <a:lnTo>
                    <a:pt x="375412" y="311150"/>
                  </a:lnTo>
                  <a:close/>
                </a:path>
                <a:path w="1959609" h="330200">
                  <a:moveTo>
                    <a:pt x="355600" y="330200"/>
                  </a:moveTo>
                  <a:lnTo>
                    <a:pt x="1959610" y="300990"/>
                  </a:lnTo>
                  <a:lnTo>
                    <a:pt x="1959610" y="319913"/>
                  </a:lnTo>
                  <a:lnTo>
                    <a:pt x="355600" y="330200"/>
                  </a:lnTo>
                  <a:close/>
                </a:path>
              </a:pathLst>
            </a:custGeom>
            <a:ln w="3175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5" name="object 165" descr=""/>
            <p:cNvSpPr/>
            <p:nvPr/>
          </p:nvSpPr>
          <p:spPr>
            <a:xfrm>
              <a:off x="5315711" y="2912364"/>
              <a:ext cx="2689860" cy="4488180"/>
            </a:xfrm>
            <a:custGeom>
              <a:avLst/>
              <a:gdLst/>
              <a:ahLst/>
              <a:cxnLst/>
              <a:rect l="l" t="t" r="r" b="b"/>
              <a:pathLst>
                <a:path w="2689859" h="4488180">
                  <a:moveTo>
                    <a:pt x="1524" y="4414519"/>
                  </a:moveTo>
                  <a:lnTo>
                    <a:pt x="2689733" y="4410074"/>
                  </a:lnTo>
                  <a:lnTo>
                    <a:pt x="2689733" y="4487798"/>
                  </a:lnTo>
                  <a:lnTo>
                    <a:pt x="1524" y="4487798"/>
                  </a:lnTo>
                  <a:lnTo>
                    <a:pt x="1524" y="4414519"/>
                  </a:lnTo>
                </a:path>
                <a:path w="2689859" h="4488180">
                  <a:moveTo>
                    <a:pt x="0" y="3630167"/>
                  </a:moveTo>
                  <a:lnTo>
                    <a:pt x="2689733" y="3630167"/>
                  </a:lnTo>
                  <a:lnTo>
                    <a:pt x="2689733" y="3708526"/>
                  </a:lnTo>
                  <a:lnTo>
                    <a:pt x="0" y="3708526"/>
                  </a:lnTo>
                  <a:lnTo>
                    <a:pt x="0" y="3630167"/>
                  </a:lnTo>
                </a:path>
                <a:path w="2689859" h="4488180">
                  <a:moveTo>
                    <a:pt x="140715" y="194944"/>
                  </a:moveTo>
                  <a:lnTo>
                    <a:pt x="140715" y="0"/>
                  </a:lnTo>
                  <a:lnTo>
                    <a:pt x="335788" y="0"/>
                  </a:lnTo>
                  <a:lnTo>
                    <a:pt x="335788" y="194944"/>
                  </a:lnTo>
                  <a:lnTo>
                    <a:pt x="140715" y="194944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6" name="object 166" descr=""/>
            <p:cNvSpPr/>
            <p:nvPr/>
          </p:nvSpPr>
          <p:spPr>
            <a:xfrm>
              <a:off x="7818120" y="1812035"/>
              <a:ext cx="760730" cy="19685"/>
            </a:xfrm>
            <a:custGeom>
              <a:avLst/>
              <a:gdLst/>
              <a:ahLst/>
              <a:cxnLst/>
              <a:rect l="l" t="t" r="r" b="b"/>
              <a:pathLst>
                <a:path w="760729" h="19685">
                  <a:moveTo>
                    <a:pt x="760349" y="0"/>
                  </a:moveTo>
                  <a:lnTo>
                    <a:pt x="0" y="0"/>
                  </a:lnTo>
                  <a:lnTo>
                    <a:pt x="0" y="19431"/>
                  </a:lnTo>
                  <a:lnTo>
                    <a:pt x="760349" y="19431"/>
                  </a:lnTo>
                  <a:lnTo>
                    <a:pt x="760349" y="0"/>
                  </a:lnTo>
                  <a:close/>
                </a:path>
              </a:pathLst>
            </a:custGeom>
            <a:solidFill>
              <a:srgbClr val="00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7" name="object 167" descr=""/>
            <p:cNvSpPr/>
            <p:nvPr/>
          </p:nvSpPr>
          <p:spPr>
            <a:xfrm>
              <a:off x="7818119" y="1812036"/>
              <a:ext cx="760730" cy="19685"/>
            </a:xfrm>
            <a:custGeom>
              <a:avLst/>
              <a:gdLst/>
              <a:ahLst/>
              <a:cxnLst/>
              <a:rect l="l" t="t" r="r" b="b"/>
              <a:pathLst>
                <a:path w="760729" h="19685">
                  <a:moveTo>
                    <a:pt x="0" y="0"/>
                  </a:moveTo>
                  <a:lnTo>
                    <a:pt x="0" y="19431"/>
                  </a:lnTo>
                  <a:lnTo>
                    <a:pt x="760349" y="0"/>
                  </a:lnTo>
                  <a:lnTo>
                    <a:pt x="0" y="0"/>
                  </a:lnTo>
                  <a:close/>
                </a:path>
                <a:path w="760729" h="19685">
                  <a:moveTo>
                    <a:pt x="0" y="19431"/>
                  </a:moveTo>
                  <a:lnTo>
                    <a:pt x="760349" y="0"/>
                  </a:lnTo>
                  <a:lnTo>
                    <a:pt x="760349" y="19431"/>
                  </a:lnTo>
                  <a:lnTo>
                    <a:pt x="0" y="19431"/>
                  </a:lnTo>
                  <a:close/>
                </a:path>
              </a:pathLst>
            </a:custGeom>
            <a:ln w="3175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8" name="object 168" descr=""/>
          <p:cNvSpPr txBox="1"/>
          <p:nvPr/>
        </p:nvSpPr>
        <p:spPr>
          <a:xfrm>
            <a:off x="13687806" y="9729927"/>
            <a:ext cx="824230" cy="15748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850">
                <a:solidFill>
                  <a:srgbClr val="2576B9"/>
                </a:solidFill>
                <a:latin typeface="Arial MT"/>
                <a:cs typeface="Arial MT"/>
              </a:rPr>
              <a:t>JANUARY,</a:t>
            </a:r>
            <a:r>
              <a:rPr dirty="0" sz="850" spc="30">
                <a:solidFill>
                  <a:srgbClr val="2576B9"/>
                </a:solidFill>
                <a:latin typeface="Arial MT"/>
                <a:cs typeface="Arial MT"/>
              </a:rPr>
              <a:t> </a:t>
            </a:r>
            <a:r>
              <a:rPr dirty="0" sz="850" spc="-20">
                <a:solidFill>
                  <a:srgbClr val="2576B9"/>
                </a:solidFill>
                <a:latin typeface="Arial MT"/>
                <a:cs typeface="Arial MT"/>
              </a:rPr>
              <a:t>2026</a:t>
            </a:r>
            <a:endParaRPr sz="850">
              <a:latin typeface="Arial MT"/>
              <a:cs typeface="Arial MT"/>
            </a:endParaRPr>
          </a:p>
        </p:txBody>
      </p:sp>
      <p:grpSp>
        <p:nvGrpSpPr>
          <p:cNvPr id="169" name="object 169" descr=""/>
          <p:cNvGrpSpPr/>
          <p:nvPr/>
        </p:nvGrpSpPr>
        <p:grpSpPr>
          <a:xfrm>
            <a:off x="5309615" y="1499044"/>
            <a:ext cx="5451475" cy="5930900"/>
            <a:chOff x="5309615" y="1499044"/>
            <a:chExt cx="5451475" cy="5930900"/>
          </a:xfrm>
        </p:grpSpPr>
        <p:pic>
          <p:nvPicPr>
            <p:cNvPr id="170" name="object 170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309615" y="6515100"/>
              <a:ext cx="2795016" cy="914400"/>
            </a:xfrm>
            <a:prstGeom prst="rect">
              <a:avLst/>
            </a:prstGeom>
          </p:spPr>
        </p:pic>
        <p:sp>
          <p:nvSpPr>
            <p:cNvPr id="171" name="object 171" descr=""/>
            <p:cNvSpPr/>
            <p:nvPr/>
          </p:nvSpPr>
          <p:spPr>
            <a:xfrm>
              <a:off x="9046464" y="1816607"/>
              <a:ext cx="913130" cy="19685"/>
            </a:xfrm>
            <a:custGeom>
              <a:avLst/>
              <a:gdLst/>
              <a:ahLst/>
              <a:cxnLst/>
              <a:rect l="l" t="t" r="r" b="b"/>
              <a:pathLst>
                <a:path w="913129" h="19685">
                  <a:moveTo>
                    <a:pt x="912876" y="0"/>
                  </a:moveTo>
                  <a:lnTo>
                    <a:pt x="0" y="0"/>
                  </a:lnTo>
                  <a:lnTo>
                    <a:pt x="0" y="19304"/>
                  </a:lnTo>
                  <a:lnTo>
                    <a:pt x="912876" y="19304"/>
                  </a:lnTo>
                  <a:lnTo>
                    <a:pt x="912876" y="0"/>
                  </a:lnTo>
                  <a:close/>
                </a:path>
              </a:pathLst>
            </a:custGeom>
            <a:solidFill>
              <a:srgbClr val="00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2" name="object 172" descr=""/>
            <p:cNvSpPr/>
            <p:nvPr/>
          </p:nvSpPr>
          <p:spPr>
            <a:xfrm>
              <a:off x="9046463" y="1816608"/>
              <a:ext cx="913130" cy="19685"/>
            </a:xfrm>
            <a:custGeom>
              <a:avLst/>
              <a:gdLst/>
              <a:ahLst/>
              <a:cxnLst/>
              <a:rect l="l" t="t" r="r" b="b"/>
              <a:pathLst>
                <a:path w="913129" h="19685">
                  <a:moveTo>
                    <a:pt x="0" y="0"/>
                  </a:moveTo>
                  <a:lnTo>
                    <a:pt x="0" y="19303"/>
                  </a:lnTo>
                  <a:lnTo>
                    <a:pt x="912876" y="0"/>
                  </a:lnTo>
                  <a:lnTo>
                    <a:pt x="0" y="0"/>
                  </a:lnTo>
                  <a:close/>
                </a:path>
                <a:path w="913129" h="19685">
                  <a:moveTo>
                    <a:pt x="0" y="19303"/>
                  </a:moveTo>
                  <a:lnTo>
                    <a:pt x="912876" y="0"/>
                  </a:lnTo>
                  <a:lnTo>
                    <a:pt x="912876" y="19303"/>
                  </a:lnTo>
                  <a:lnTo>
                    <a:pt x="0" y="19303"/>
                  </a:lnTo>
                  <a:close/>
                </a:path>
              </a:pathLst>
            </a:custGeom>
            <a:ln w="3175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3" name="object 173" descr=""/>
            <p:cNvSpPr/>
            <p:nvPr/>
          </p:nvSpPr>
          <p:spPr>
            <a:xfrm>
              <a:off x="9951719" y="1505712"/>
              <a:ext cx="638175" cy="640080"/>
            </a:xfrm>
            <a:custGeom>
              <a:avLst/>
              <a:gdLst/>
              <a:ahLst/>
              <a:cxnLst/>
              <a:rect l="l" t="t" r="r" b="b"/>
              <a:pathLst>
                <a:path w="638175" h="640080">
                  <a:moveTo>
                    <a:pt x="630681" y="319786"/>
                  </a:moveTo>
                  <a:lnTo>
                    <a:pt x="627379" y="273685"/>
                  </a:lnTo>
                  <a:lnTo>
                    <a:pt x="617601" y="229616"/>
                  </a:lnTo>
                  <a:lnTo>
                    <a:pt x="601726" y="188087"/>
                  </a:lnTo>
                  <a:lnTo>
                    <a:pt x="580516" y="149606"/>
                  </a:lnTo>
                  <a:lnTo>
                    <a:pt x="554227" y="114808"/>
                  </a:lnTo>
                  <a:lnTo>
                    <a:pt x="523494" y="83947"/>
                  </a:lnTo>
                  <a:lnTo>
                    <a:pt x="488823" y="57658"/>
                  </a:lnTo>
                  <a:lnTo>
                    <a:pt x="450469" y="36322"/>
                  </a:lnTo>
                  <a:lnTo>
                    <a:pt x="409066" y="20574"/>
                  </a:lnTo>
                  <a:lnTo>
                    <a:pt x="365125" y="10668"/>
                  </a:lnTo>
                  <a:lnTo>
                    <a:pt x="319024" y="7366"/>
                  </a:lnTo>
                  <a:lnTo>
                    <a:pt x="272923" y="10668"/>
                  </a:lnTo>
                  <a:lnTo>
                    <a:pt x="228980" y="20574"/>
                  </a:lnTo>
                  <a:lnTo>
                    <a:pt x="187578" y="36322"/>
                  </a:lnTo>
                  <a:lnTo>
                    <a:pt x="149351" y="57658"/>
                  </a:lnTo>
                  <a:lnTo>
                    <a:pt x="114553" y="83947"/>
                  </a:lnTo>
                  <a:lnTo>
                    <a:pt x="83820" y="114808"/>
                  </a:lnTo>
                  <a:lnTo>
                    <a:pt x="57530" y="149606"/>
                  </a:lnTo>
                  <a:lnTo>
                    <a:pt x="36322" y="188087"/>
                  </a:lnTo>
                  <a:lnTo>
                    <a:pt x="20574" y="229616"/>
                  </a:lnTo>
                  <a:lnTo>
                    <a:pt x="10668" y="273685"/>
                  </a:lnTo>
                  <a:lnTo>
                    <a:pt x="7365" y="319786"/>
                  </a:lnTo>
                  <a:lnTo>
                    <a:pt x="10668" y="366014"/>
                  </a:lnTo>
                  <a:lnTo>
                    <a:pt x="20574" y="410083"/>
                  </a:lnTo>
                  <a:lnTo>
                    <a:pt x="36322" y="451485"/>
                  </a:lnTo>
                  <a:lnTo>
                    <a:pt x="57530" y="489966"/>
                  </a:lnTo>
                  <a:lnTo>
                    <a:pt x="83820" y="524764"/>
                  </a:lnTo>
                  <a:lnTo>
                    <a:pt x="114553" y="555625"/>
                  </a:lnTo>
                  <a:lnTo>
                    <a:pt x="149351" y="581914"/>
                  </a:lnTo>
                  <a:lnTo>
                    <a:pt x="187578" y="603250"/>
                  </a:lnTo>
                  <a:lnTo>
                    <a:pt x="228980" y="618998"/>
                  </a:lnTo>
                  <a:lnTo>
                    <a:pt x="272923" y="628904"/>
                  </a:lnTo>
                  <a:lnTo>
                    <a:pt x="319024" y="632206"/>
                  </a:lnTo>
                  <a:lnTo>
                    <a:pt x="365125" y="628904"/>
                  </a:lnTo>
                  <a:lnTo>
                    <a:pt x="409066" y="618998"/>
                  </a:lnTo>
                  <a:lnTo>
                    <a:pt x="450469" y="603250"/>
                  </a:lnTo>
                  <a:lnTo>
                    <a:pt x="488823" y="581914"/>
                  </a:lnTo>
                  <a:lnTo>
                    <a:pt x="523494" y="555625"/>
                  </a:lnTo>
                  <a:lnTo>
                    <a:pt x="554227" y="524764"/>
                  </a:lnTo>
                  <a:lnTo>
                    <a:pt x="580516" y="489966"/>
                  </a:lnTo>
                  <a:lnTo>
                    <a:pt x="601726" y="451485"/>
                  </a:lnTo>
                  <a:lnTo>
                    <a:pt x="617601" y="410083"/>
                  </a:lnTo>
                  <a:lnTo>
                    <a:pt x="627379" y="366014"/>
                  </a:lnTo>
                  <a:lnTo>
                    <a:pt x="630681" y="319786"/>
                  </a:lnTo>
                </a:path>
                <a:path w="638175" h="640080">
                  <a:moveTo>
                    <a:pt x="638048" y="319786"/>
                  </a:moveTo>
                  <a:lnTo>
                    <a:pt x="634619" y="272542"/>
                  </a:lnTo>
                  <a:lnTo>
                    <a:pt x="624585" y="227457"/>
                  </a:lnTo>
                  <a:lnTo>
                    <a:pt x="608456" y="185039"/>
                  </a:lnTo>
                  <a:lnTo>
                    <a:pt x="586612" y="145669"/>
                  </a:lnTo>
                  <a:lnTo>
                    <a:pt x="559815" y="109982"/>
                  </a:lnTo>
                  <a:lnTo>
                    <a:pt x="528320" y="78486"/>
                  </a:lnTo>
                  <a:lnTo>
                    <a:pt x="492759" y="51562"/>
                  </a:lnTo>
                  <a:lnTo>
                    <a:pt x="453516" y="29718"/>
                  </a:lnTo>
                  <a:lnTo>
                    <a:pt x="411225" y="13589"/>
                  </a:lnTo>
                  <a:lnTo>
                    <a:pt x="366140" y="3429"/>
                  </a:lnTo>
                  <a:lnTo>
                    <a:pt x="319024" y="0"/>
                  </a:lnTo>
                  <a:lnTo>
                    <a:pt x="271906" y="3429"/>
                  </a:lnTo>
                  <a:lnTo>
                    <a:pt x="226949" y="13589"/>
                  </a:lnTo>
                  <a:lnTo>
                    <a:pt x="184530" y="29718"/>
                  </a:lnTo>
                  <a:lnTo>
                    <a:pt x="145287" y="51562"/>
                  </a:lnTo>
                  <a:lnTo>
                    <a:pt x="109727" y="78486"/>
                  </a:lnTo>
                  <a:lnTo>
                    <a:pt x="78231" y="109982"/>
                  </a:lnTo>
                  <a:lnTo>
                    <a:pt x="51434" y="145669"/>
                  </a:lnTo>
                  <a:lnTo>
                    <a:pt x="29590" y="185039"/>
                  </a:lnTo>
                  <a:lnTo>
                    <a:pt x="13461" y="227457"/>
                  </a:lnTo>
                  <a:lnTo>
                    <a:pt x="3428" y="272542"/>
                  </a:lnTo>
                  <a:lnTo>
                    <a:pt x="0" y="319786"/>
                  </a:lnTo>
                  <a:lnTo>
                    <a:pt x="3428" y="367030"/>
                  </a:lnTo>
                  <a:lnTo>
                    <a:pt x="13461" y="412115"/>
                  </a:lnTo>
                  <a:lnTo>
                    <a:pt x="29590" y="454660"/>
                  </a:lnTo>
                  <a:lnTo>
                    <a:pt x="51434" y="493903"/>
                  </a:lnTo>
                  <a:lnTo>
                    <a:pt x="78231" y="529590"/>
                  </a:lnTo>
                  <a:lnTo>
                    <a:pt x="109727" y="561086"/>
                  </a:lnTo>
                  <a:lnTo>
                    <a:pt x="145287" y="588010"/>
                  </a:lnTo>
                  <a:lnTo>
                    <a:pt x="184530" y="609854"/>
                  </a:lnTo>
                  <a:lnTo>
                    <a:pt x="226949" y="626110"/>
                  </a:lnTo>
                  <a:lnTo>
                    <a:pt x="271906" y="636143"/>
                  </a:lnTo>
                  <a:lnTo>
                    <a:pt x="319024" y="639572"/>
                  </a:lnTo>
                  <a:lnTo>
                    <a:pt x="366140" y="636143"/>
                  </a:lnTo>
                  <a:lnTo>
                    <a:pt x="411225" y="626110"/>
                  </a:lnTo>
                  <a:lnTo>
                    <a:pt x="453516" y="609854"/>
                  </a:lnTo>
                  <a:lnTo>
                    <a:pt x="492759" y="588010"/>
                  </a:lnTo>
                  <a:lnTo>
                    <a:pt x="528320" y="561086"/>
                  </a:lnTo>
                  <a:lnTo>
                    <a:pt x="559815" y="529590"/>
                  </a:lnTo>
                  <a:lnTo>
                    <a:pt x="586612" y="493903"/>
                  </a:lnTo>
                  <a:lnTo>
                    <a:pt x="608456" y="454660"/>
                  </a:lnTo>
                  <a:lnTo>
                    <a:pt x="624585" y="412115"/>
                  </a:lnTo>
                  <a:lnTo>
                    <a:pt x="634619" y="367030"/>
                  </a:lnTo>
                  <a:lnTo>
                    <a:pt x="638048" y="319786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74" name="object 174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0160507" y="1714500"/>
              <a:ext cx="222503" cy="222503"/>
            </a:xfrm>
            <a:prstGeom prst="rect">
              <a:avLst/>
            </a:prstGeom>
          </p:spPr>
        </p:pic>
        <p:pic>
          <p:nvPicPr>
            <p:cNvPr id="175" name="object 175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009887" y="5649467"/>
              <a:ext cx="1751076" cy="787908"/>
            </a:xfrm>
            <a:prstGeom prst="rect">
              <a:avLst/>
            </a:prstGeom>
          </p:spPr>
        </p:pic>
      </p:grpSp>
      <p:sp>
        <p:nvSpPr>
          <p:cNvPr id="176" name="object 176" descr=""/>
          <p:cNvSpPr txBox="1"/>
          <p:nvPr/>
        </p:nvSpPr>
        <p:spPr>
          <a:xfrm>
            <a:off x="10457150" y="5948944"/>
            <a:ext cx="99060" cy="147320"/>
          </a:xfrm>
          <a:prstGeom prst="rect">
            <a:avLst/>
          </a:prstGeom>
        </p:spPr>
        <p:txBody>
          <a:bodyPr wrap="square" lIns="0" tIns="16510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450" spc="-20">
                <a:latin typeface="Tahoma"/>
                <a:cs typeface="Tahoma"/>
              </a:rPr>
              <a:t>1600</a:t>
            </a:r>
            <a:endParaRPr sz="450">
              <a:latin typeface="Tahoma"/>
              <a:cs typeface="Tahoma"/>
            </a:endParaRPr>
          </a:p>
        </p:txBody>
      </p:sp>
      <p:grpSp>
        <p:nvGrpSpPr>
          <p:cNvPr id="177" name="object 177" descr=""/>
          <p:cNvGrpSpPr/>
          <p:nvPr/>
        </p:nvGrpSpPr>
        <p:grpSpPr>
          <a:xfrm>
            <a:off x="10020681" y="1281112"/>
            <a:ext cx="2999740" cy="5542280"/>
            <a:chOff x="10020681" y="1281112"/>
            <a:chExt cx="2999740" cy="5542280"/>
          </a:xfrm>
        </p:grpSpPr>
        <p:sp>
          <p:nvSpPr>
            <p:cNvPr id="178" name="object 178" descr=""/>
            <p:cNvSpPr/>
            <p:nvPr/>
          </p:nvSpPr>
          <p:spPr>
            <a:xfrm>
              <a:off x="10158984" y="1580388"/>
              <a:ext cx="280035" cy="410209"/>
            </a:xfrm>
            <a:custGeom>
              <a:avLst/>
              <a:gdLst/>
              <a:ahLst/>
              <a:cxnLst/>
              <a:rect l="l" t="t" r="r" b="b"/>
              <a:pathLst>
                <a:path w="280034" h="410210">
                  <a:moveTo>
                    <a:pt x="0" y="409701"/>
                  </a:moveTo>
                  <a:lnTo>
                    <a:pt x="280035" y="0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9" name="object 179" descr=""/>
            <p:cNvSpPr/>
            <p:nvPr/>
          </p:nvSpPr>
          <p:spPr>
            <a:xfrm>
              <a:off x="10020681" y="1568195"/>
              <a:ext cx="427990" cy="425450"/>
            </a:xfrm>
            <a:custGeom>
              <a:avLst/>
              <a:gdLst/>
              <a:ahLst/>
              <a:cxnLst/>
              <a:rect l="l" t="t" r="r" b="b"/>
              <a:pathLst>
                <a:path w="427990" h="425450">
                  <a:moveTo>
                    <a:pt x="173609" y="338975"/>
                  </a:moveTo>
                  <a:lnTo>
                    <a:pt x="96520" y="344043"/>
                  </a:lnTo>
                  <a:lnTo>
                    <a:pt x="97853" y="337693"/>
                  </a:lnTo>
                  <a:lnTo>
                    <a:pt x="98234" y="331343"/>
                  </a:lnTo>
                  <a:lnTo>
                    <a:pt x="97777" y="326275"/>
                  </a:lnTo>
                  <a:lnTo>
                    <a:pt x="97663" y="324993"/>
                  </a:lnTo>
                  <a:lnTo>
                    <a:pt x="96139" y="318643"/>
                  </a:lnTo>
                  <a:lnTo>
                    <a:pt x="84074" y="301142"/>
                  </a:lnTo>
                  <a:lnTo>
                    <a:pt x="84074" y="337693"/>
                  </a:lnTo>
                  <a:lnTo>
                    <a:pt x="83566" y="341503"/>
                  </a:lnTo>
                  <a:lnTo>
                    <a:pt x="82042" y="345325"/>
                  </a:lnTo>
                  <a:lnTo>
                    <a:pt x="80391" y="349123"/>
                  </a:lnTo>
                  <a:lnTo>
                    <a:pt x="77978" y="352933"/>
                  </a:lnTo>
                  <a:lnTo>
                    <a:pt x="75057" y="358025"/>
                  </a:lnTo>
                  <a:lnTo>
                    <a:pt x="65786" y="370725"/>
                  </a:lnTo>
                  <a:lnTo>
                    <a:pt x="23368" y="341503"/>
                  </a:lnTo>
                  <a:lnTo>
                    <a:pt x="33655" y="326275"/>
                  </a:lnTo>
                  <a:lnTo>
                    <a:pt x="36576" y="322453"/>
                  </a:lnTo>
                  <a:lnTo>
                    <a:pt x="39370" y="318643"/>
                  </a:lnTo>
                  <a:lnTo>
                    <a:pt x="44450" y="313575"/>
                  </a:lnTo>
                  <a:lnTo>
                    <a:pt x="50038" y="311023"/>
                  </a:lnTo>
                  <a:lnTo>
                    <a:pt x="53467" y="309753"/>
                  </a:lnTo>
                  <a:lnTo>
                    <a:pt x="56769" y="309753"/>
                  </a:lnTo>
                  <a:lnTo>
                    <a:pt x="63500" y="311023"/>
                  </a:lnTo>
                  <a:lnTo>
                    <a:pt x="66802" y="312293"/>
                  </a:lnTo>
                  <a:lnTo>
                    <a:pt x="69977" y="314833"/>
                  </a:lnTo>
                  <a:lnTo>
                    <a:pt x="73914" y="317373"/>
                  </a:lnTo>
                  <a:lnTo>
                    <a:pt x="77089" y="319925"/>
                  </a:lnTo>
                  <a:lnTo>
                    <a:pt x="81407" y="326275"/>
                  </a:lnTo>
                  <a:lnTo>
                    <a:pt x="82804" y="330073"/>
                  </a:lnTo>
                  <a:lnTo>
                    <a:pt x="84074" y="337693"/>
                  </a:lnTo>
                  <a:lnTo>
                    <a:pt x="84074" y="301142"/>
                  </a:lnTo>
                  <a:lnTo>
                    <a:pt x="79883" y="298323"/>
                  </a:lnTo>
                  <a:lnTo>
                    <a:pt x="73914" y="294525"/>
                  </a:lnTo>
                  <a:lnTo>
                    <a:pt x="68199" y="291973"/>
                  </a:lnTo>
                  <a:lnTo>
                    <a:pt x="57023" y="290703"/>
                  </a:lnTo>
                  <a:lnTo>
                    <a:pt x="51562" y="291973"/>
                  </a:lnTo>
                  <a:lnTo>
                    <a:pt x="46355" y="293243"/>
                  </a:lnTo>
                  <a:lnTo>
                    <a:pt x="41021" y="295783"/>
                  </a:lnTo>
                  <a:lnTo>
                    <a:pt x="36449" y="298323"/>
                  </a:lnTo>
                  <a:lnTo>
                    <a:pt x="32766" y="302133"/>
                  </a:lnTo>
                  <a:lnTo>
                    <a:pt x="28956" y="305943"/>
                  </a:lnTo>
                  <a:lnTo>
                    <a:pt x="24892" y="311023"/>
                  </a:lnTo>
                  <a:lnTo>
                    <a:pt x="20320" y="318643"/>
                  </a:lnTo>
                  <a:lnTo>
                    <a:pt x="0" y="346583"/>
                  </a:lnTo>
                  <a:lnTo>
                    <a:pt x="112522" y="425323"/>
                  </a:lnTo>
                  <a:lnTo>
                    <a:pt x="123063" y="411353"/>
                  </a:lnTo>
                  <a:lnTo>
                    <a:pt x="78232" y="379603"/>
                  </a:lnTo>
                  <a:lnTo>
                    <a:pt x="84721" y="370725"/>
                  </a:lnTo>
                  <a:lnTo>
                    <a:pt x="90297" y="363093"/>
                  </a:lnTo>
                  <a:lnTo>
                    <a:pt x="160020" y="358025"/>
                  </a:lnTo>
                  <a:lnTo>
                    <a:pt x="169976" y="344043"/>
                  </a:lnTo>
                  <a:lnTo>
                    <a:pt x="173609" y="338975"/>
                  </a:lnTo>
                  <a:close/>
                </a:path>
                <a:path w="427990" h="425450">
                  <a:moveTo>
                    <a:pt x="211201" y="279273"/>
                  </a:moveTo>
                  <a:lnTo>
                    <a:pt x="197231" y="245605"/>
                  </a:lnTo>
                  <a:lnTo>
                    <a:pt x="197231" y="281825"/>
                  </a:lnTo>
                  <a:lnTo>
                    <a:pt x="195580" y="288175"/>
                  </a:lnTo>
                  <a:lnTo>
                    <a:pt x="191135" y="294525"/>
                  </a:lnTo>
                  <a:lnTo>
                    <a:pt x="186817" y="300875"/>
                  </a:lnTo>
                  <a:lnTo>
                    <a:pt x="180975" y="304673"/>
                  </a:lnTo>
                  <a:lnTo>
                    <a:pt x="166370" y="307225"/>
                  </a:lnTo>
                  <a:lnTo>
                    <a:pt x="159258" y="304673"/>
                  </a:lnTo>
                  <a:lnTo>
                    <a:pt x="152527" y="300875"/>
                  </a:lnTo>
                  <a:lnTo>
                    <a:pt x="147320" y="297053"/>
                  </a:lnTo>
                  <a:lnTo>
                    <a:pt x="143383" y="291973"/>
                  </a:lnTo>
                  <a:lnTo>
                    <a:pt x="140970" y="286893"/>
                  </a:lnTo>
                  <a:lnTo>
                    <a:pt x="138430" y="281825"/>
                  </a:lnTo>
                  <a:lnTo>
                    <a:pt x="137287" y="276733"/>
                  </a:lnTo>
                  <a:lnTo>
                    <a:pt x="137414" y="270383"/>
                  </a:lnTo>
                  <a:lnTo>
                    <a:pt x="141478" y="267843"/>
                  </a:lnTo>
                  <a:lnTo>
                    <a:pt x="145034" y="265303"/>
                  </a:lnTo>
                  <a:lnTo>
                    <a:pt x="149085" y="262775"/>
                  </a:lnTo>
                  <a:lnTo>
                    <a:pt x="151130" y="261493"/>
                  </a:lnTo>
                  <a:lnTo>
                    <a:pt x="153797" y="260223"/>
                  </a:lnTo>
                  <a:lnTo>
                    <a:pt x="155956" y="258953"/>
                  </a:lnTo>
                  <a:lnTo>
                    <a:pt x="162433" y="256425"/>
                  </a:lnTo>
                  <a:lnTo>
                    <a:pt x="167640" y="253873"/>
                  </a:lnTo>
                  <a:lnTo>
                    <a:pt x="175641" y="253873"/>
                  </a:lnTo>
                  <a:lnTo>
                    <a:pt x="179959" y="256425"/>
                  </a:lnTo>
                  <a:lnTo>
                    <a:pt x="184531" y="258953"/>
                  </a:lnTo>
                  <a:lnTo>
                    <a:pt x="191135" y="264033"/>
                  </a:lnTo>
                  <a:lnTo>
                    <a:pt x="194945" y="269125"/>
                  </a:lnTo>
                  <a:lnTo>
                    <a:pt x="197231" y="281825"/>
                  </a:lnTo>
                  <a:lnTo>
                    <a:pt x="197231" y="245605"/>
                  </a:lnTo>
                  <a:lnTo>
                    <a:pt x="195338" y="243725"/>
                  </a:lnTo>
                  <a:lnTo>
                    <a:pt x="194056" y="242443"/>
                  </a:lnTo>
                  <a:lnTo>
                    <a:pt x="187071" y="237375"/>
                  </a:lnTo>
                  <a:lnTo>
                    <a:pt x="180213" y="236093"/>
                  </a:lnTo>
                  <a:lnTo>
                    <a:pt x="166751" y="236093"/>
                  </a:lnTo>
                  <a:lnTo>
                    <a:pt x="159512" y="238633"/>
                  </a:lnTo>
                  <a:lnTo>
                    <a:pt x="151892" y="243725"/>
                  </a:lnTo>
                  <a:lnTo>
                    <a:pt x="151511" y="242443"/>
                  </a:lnTo>
                  <a:lnTo>
                    <a:pt x="152527" y="234823"/>
                  </a:lnTo>
                  <a:lnTo>
                    <a:pt x="151638" y="228473"/>
                  </a:lnTo>
                  <a:lnTo>
                    <a:pt x="148844" y="222123"/>
                  </a:lnTo>
                  <a:lnTo>
                    <a:pt x="146507" y="217043"/>
                  </a:lnTo>
                  <a:lnTo>
                    <a:pt x="145923" y="215773"/>
                  </a:lnTo>
                  <a:lnTo>
                    <a:pt x="141986" y="210693"/>
                  </a:lnTo>
                  <a:lnTo>
                    <a:pt x="141478" y="210312"/>
                  </a:lnTo>
                  <a:lnTo>
                    <a:pt x="141478" y="248793"/>
                  </a:lnTo>
                  <a:lnTo>
                    <a:pt x="138684" y="251333"/>
                  </a:lnTo>
                  <a:lnTo>
                    <a:pt x="135509" y="252603"/>
                  </a:lnTo>
                  <a:lnTo>
                    <a:pt x="131826" y="255143"/>
                  </a:lnTo>
                  <a:lnTo>
                    <a:pt x="128016" y="257683"/>
                  </a:lnTo>
                  <a:lnTo>
                    <a:pt x="125222" y="258953"/>
                  </a:lnTo>
                  <a:lnTo>
                    <a:pt x="123190" y="260223"/>
                  </a:lnTo>
                  <a:lnTo>
                    <a:pt x="118618" y="262775"/>
                  </a:lnTo>
                  <a:lnTo>
                    <a:pt x="106807" y="262775"/>
                  </a:lnTo>
                  <a:lnTo>
                    <a:pt x="102997" y="261493"/>
                  </a:lnTo>
                  <a:lnTo>
                    <a:pt x="94107" y="255143"/>
                  </a:lnTo>
                  <a:lnTo>
                    <a:pt x="91313" y="251333"/>
                  </a:lnTo>
                  <a:lnTo>
                    <a:pt x="90170" y="239903"/>
                  </a:lnTo>
                  <a:lnTo>
                    <a:pt x="91821" y="233553"/>
                  </a:lnTo>
                  <a:lnTo>
                    <a:pt x="99822" y="222123"/>
                  </a:lnTo>
                  <a:lnTo>
                    <a:pt x="104775" y="219583"/>
                  </a:lnTo>
                  <a:lnTo>
                    <a:pt x="116332" y="217043"/>
                  </a:lnTo>
                  <a:lnTo>
                    <a:pt x="121666" y="218325"/>
                  </a:lnTo>
                  <a:lnTo>
                    <a:pt x="126746" y="222123"/>
                  </a:lnTo>
                  <a:lnTo>
                    <a:pt x="131318" y="224675"/>
                  </a:lnTo>
                  <a:lnTo>
                    <a:pt x="141478" y="248793"/>
                  </a:lnTo>
                  <a:lnTo>
                    <a:pt x="141478" y="210312"/>
                  </a:lnTo>
                  <a:lnTo>
                    <a:pt x="136906" y="206883"/>
                  </a:lnTo>
                  <a:lnTo>
                    <a:pt x="130492" y="203073"/>
                  </a:lnTo>
                  <a:lnTo>
                    <a:pt x="116967" y="200533"/>
                  </a:lnTo>
                  <a:lnTo>
                    <a:pt x="109855" y="201803"/>
                  </a:lnTo>
                  <a:lnTo>
                    <a:pt x="80175" y="228473"/>
                  </a:lnTo>
                  <a:lnTo>
                    <a:pt x="75844" y="243725"/>
                  </a:lnTo>
                  <a:lnTo>
                    <a:pt x="75946" y="251333"/>
                  </a:lnTo>
                  <a:lnTo>
                    <a:pt x="101854" y="281825"/>
                  </a:lnTo>
                  <a:lnTo>
                    <a:pt x="113284" y="281825"/>
                  </a:lnTo>
                  <a:lnTo>
                    <a:pt x="119761" y="279273"/>
                  </a:lnTo>
                  <a:lnTo>
                    <a:pt x="126873" y="276733"/>
                  </a:lnTo>
                  <a:lnTo>
                    <a:pt x="127254" y="276733"/>
                  </a:lnTo>
                  <a:lnTo>
                    <a:pt x="125984" y="285623"/>
                  </a:lnTo>
                  <a:lnTo>
                    <a:pt x="126492" y="290703"/>
                  </a:lnTo>
                  <a:lnTo>
                    <a:pt x="126619" y="291973"/>
                  </a:lnTo>
                  <a:lnTo>
                    <a:pt x="126746" y="293243"/>
                  </a:lnTo>
                  <a:lnTo>
                    <a:pt x="129540" y="299593"/>
                  </a:lnTo>
                  <a:lnTo>
                    <a:pt x="132461" y="307225"/>
                  </a:lnTo>
                  <a:lnTo>
                    <a:pt x="136906" y="312293"/>
                  </a:lnTo>
                  <a:lnTo>
                    <a:pt x="143002" y="316103"/>
                  </a:lnTo>
                  <a:lnTo>
                    <a:pt x="147574" y="319925"/>
                  </a:lnTo>
                  <a:lnTo>
                    <a:pt x="152527" y="321183"/>
                  </a:lnTo>
                  <a:lnTo>
                    <a:pt x="168402" y="324993"/>
                  </a:lnTo>
                  <a:lnTo>
                    <a:pt x="179070" y="322453"/>
                  </a:lnTo>
                  <a:lnTo>
                    <a:pt x="184150" y="319925"/>
                  </a:lnTo>
                  <a:lnTo>
                    <a:pt x="189103" y="316103"/>
                  </a:lnTo>
                  <a:lnTo>
                    <a:pt x="193929" y="313575"/>
                  </a:lnTo>
                  <a:lnTo>
                    <a:pt x="209892" y="286893"/>
                  </a:lnTo>
                  <a:lnTo>
                    <a:pt x="211201" y="279273"/>
                  </a:lnTo>
                  <a:close/>
                </a:path>
                <a:path w="427990" h="425450">
                  <a:moveTo>
                    <a:pt x="267360" y="201803"/>
                  </a:moveTo>
                  <a:lnTo>
                    <a:pt x="267246" y="192925"/>
                  </a:lnTo>
                  <a:lnTo>
                    <a:pt x="264541" y="184023"/>
                  </a:lnTo>
                  <a:lnTo>
                    <a:pt x="259156" y="173875"/>
                  </a:lnTo>
                  <a:lnTo>
                    <a:pt x="251587" y="164452"/>
                  </a:lnTo>
                  <a:lnTo>
                    <a:pt x="251587" y="203073"/>
                  </a:lnTo>
                  <a:lnTo>
                    <a:pt x="250190" y="208153"/>
                  </a:lnTo>
                  <a:lnTo>
                    <a:pt x="247269" y="211975"/>
                  </a:lnTo>
                  <a:lnTo>
                    <a:pt x="244221" y="215773"/>
                  </a:lnTo>
                  <a:lnTo>
                    <a:pt x="240665" y="219583"/>
                  </a:lnTo>
                  <a:lnTo>
                    <a:pt x="236728" y="220853"/>
                  </a:lnTo>
                  <a:lnTo>
                    <a:pt x="228346" y="220853"/>
                  </a:lnTo>
                  <a:lnTo>
                    <a:pt x="223393" y="219583"/>
                  </a:lnTo>
                  <a:lnTo>
                    <a:pt x="212598" y="217043"/>
                  </a:lnTo>
                  <a:lnTo>
                    <a:pt x="207010" y="213233"/>
                  </a:lnTo>
                  <a:lnTo>
                    <a:pt x="201422" y="210693"/>
                  </a:lnTo>
                  <a:lnTo>
                    <a:pt x="194691" y="205625"/>
                  </a:lnTo>
                  <a:lnTo>
                    <a:pt x="162052" y="181483"/>
                  </a:lnTo>
                  <a:lnTo>
                    <a:pt x="150749" y="156083"/>
                  </a:lnTo>
                  <a:lnTo>
                    <a:pt x="152146" y="151003"/>
                  </a:lnTo>
                  <a:lnTo>
                    <a:pt x="157988" y="143383"/>
                  </a:lnTo>
                  <a:lnTo>
                    <a:pt x="161417" y="140843"/>
                  </a:lnTo>
                  <a:lnTo>
                    <a:pt x="165227" y="139573"/>
                  </a:lnTo>
                  <a:lnTo>
                    <a:pt x="169164" y="138303"/>
                  </a:lnTo>
                  <a:lnTo>
                    <a:pt x="173482" y="138303"/>
                  </a:lnTo>
                  <a:lnTo>
                    <a:pt x="183134" y="139573"/>
                  </a:lnTo>
                  <a:lnTo>
                    <a:pt x="188722" y="142125"/>
                  </a:lnTo>
                  <a:lnTo>
                    <a:pt x="200914" y="149733"/>
                  </a:lnTo>
                  <a:lnTo>
                    <a:pt x="207772" y="153543"/>
                  </a:lnTo>
                  <a:lnTo>
                    <a:pt x="223266" y="164973"/>
                  </a:lnTo>
                  <a:lnTo>
                    <a:pt x="229743" y="168783"/>
                  </a:lnTo>
                  <a:lnTo>
                    <a:pt x="235077" y="173875"/>
                  </a:lnTo>
                  <a:lnTo>
                    <a:pt x="240284" y="178943"/>
                  </a:lnTo>
                  <a:lnTo>
                    <a:pt x="244348" y="182753"/>
                  </a:lnTo>
                  <a:lnTo>
                    <a:pt x="247015" y="186575"/>
                  </a:lnTo>
                  <a:lnTo>
                    <a:pt x="249936" y="191643"/>
                  </a:lnTo>
                  <a:lnTo>
                    <a:pt x="251460" y="195453"/>
                  </a:lnTo>
                  <a:lnTo>
                    <a:pt x="251587" y="203073"/>
                  </a:lnTo>
                  <a:lnTo>
                    <a:pt x="251587" y="164452"/>
                  </a:lnTo>
                  <a:lnTo>
                    <a:pt x="250990" y="163703"/>
                  </a:lnTo>
                  <a:lnTo>
                    <a:pt x="240055" y="153543"/>
                  </a:lnTo>
                  <a:lnTo>
                    <a:pt x="226314" y="143383"/>
                  </a:lnTo>
                  <a:lnTo>
                    <a:pt x="218224" y="138303"/>
                  </a:lnTo>
                  <a:lnTo>
                    <a:pt x="212166" y="134493"/>
                  </a:lnTo>
                  <a:lnTo>
                    <a:pt x="199097" y="128143"/>
                  </a:lnTo>
                  <a:lnTo>
                    <a:pt x="187121" y="123075"/>
                  </a:lnTo>
                  <a:lnTo>
                    <a:pt x="176276" y="121793"/>
                  </a:lnTo>
                  <a:lnTo>
                    <a:pt x="166382" y="121793"/>
                  </a:lnTo>
                  <a:lnTo>
                    <a:pt x="137452" y="148475"/>
                  </a:lnTo>
                  <a:lnTo>
                    <a:pt x="134899" y="157353"/>
                  </a:lnTo>
                  <a:lnTo>
                    <a:pt x="134975" y="166243"/>
                  </a:lnTo>
                  <a:lnTo>
                    <a:pt x="162179" y="205625"/>
                  </a:lnTo>
                  <a:lnTo>
                    <a:pt x="203390" y="231025"/>
                  </a:lnTo>
                  <a:lnTo>
                    <a:pt x="226187" y="237375"/>
                  </a:lnTo>
                  <a:lnTo>
                    <a:pt x="235991" y="237375"/>
                  </a:lnTo>
                  <a:lnTo>
                    <a:pt x="244856" y="234823"/>
                  </a:lnTo>
                  <a:lnTo>
                    <a:pt x="252755" y="228473"/>
                  </a:lnTo>
                  <a:lnTo>
                    <a:pt x="259715" y="220853"/>
                  </a:lnTo>
                  <a:lnTo>
                    <a:pt x="264858" y="211975"/>
                  </a:lnTo>
                  <a:lnTo>
                    <a:pt x="267360" y="201803"/>
                  </a:lnTo>
                  <a:close/>
                </a:path>
                <a:path w="427990" h="425450">
                  <a:moveTo>
                    <a:pt x="325081" y="119253"/>
                  </a:moveTo>
                  <a:lnTo>
                    <a:pt x="325005" y="110375"/>
                  </a:lnTo>
                  <a:lnTo>
                    <a:pt x="322326" y="101473"/>
                  </a:lnTo>
                  <a:lnTo>
                    <a:pt x="316915" y="91325"/>
                  </a:lnTo>
                  <a:lnTo>
                    <a:pt x="309245" y="83007"/>
                  </a:lnTo>
                  <a:lnTo>
                    <a:pt x="309245" y="121793"/>
                  </a:lnTo>
                  <a:lnTo>
                    <a:pt x="307848" y="125603"/>
                  </a:lnTo>
                  <a:lnTo>
                    <a:pt x="304927" y="129425"/>
                  </a:lnTo>
                  <a:lnTo>
                    <a:pt x="301879" y="133223"/>
                  </a:lnTo>
                  <a:lnTo>
                    <a:pt x="298450" y="137033"/>
                  </a:lnTo>
                  <a:lnTo>
                    <a:pt x="294386" y="138303"/>
                  </a:lnTo>
                  <a:lnTo>
                    <a:pt x="290449" y="139573"/>
                  </a:lnTo>
                  <a:lnTo>
                    <a:pt x="286004" y="139573"/>
                  </a:lnTo>
                  <a:lnTo>
                    <a:pt x="281051" y="138303"/>
                  </a:lnTo>
                  <a:lnTo>
                    <a:pt x="275844" y="137033"/>
                  </a:lnTo>
                  <a:lnTo>
                    <a:pt x="270383" y="134493"/>
                  </a:lnTo>
                  <a:lnTo>
                    <a:pt x="264668" y="130683"/>
                  </a:lnTo>
                  <a:lnTo>
                    <a:pt x="259080" y="128143"/>
                  </a:lnTo>
                  <a:lnTo>
                    <a:pt x="252349" y="123075"/>
                  </a:lnTo>
                  <a:lnTo>
                    <a:pt x="244475" y="117983"/>
                  </a:lnTo>
                  <a:lnTo>
                    <a:pt x="237109" y="112903"/>
                  </a:lnTo>
                  <a:lnTo>
                    <a:pt x="230759" y="107823"/>
                  </a:lnTo>
                  <a:lnTo>
                    <a:pt x="225298" y="102743"/>
                  </a:lnTo>
                  <a:lnTo>
                    <a:pt x="219837" y="98933"/>
                  </a:lnTo>
                  <a:lnTo>
                    <a:pt x="215646" y="93853"/>
                  </a:lnTo>
                  <a:lnTo>
                    <a:pt x="210058" y="86233"/>
                  </a:lnTo>
                  <a:lnTo>
                    <a:pt x="208661" y="81153"/>
                  </a:lnTo>
                  <a:lnTo>
                    <a:pt x="208534" y="77343"/>
                  </a:lnTo>
                  <a:lnTo>
                    <a:pt x="208407" y="73533"/>
                  </a:lnTo>
                  <a:lnTo>
                    <a:pt x="223012" y="57023"/>
                  </a:lnTo>
                  <a:lnTo>
                    <a:pt x="226822" y="55753"/>
                  </a:lnTo>
                  <a:lnTo>
                    <a:pt x="231140" y="55753"/>
                  </a:lnTo>
                  <a:lnTo>
                    <a:pt x="240919" y="58293"/>
                  </a:lnTo>
                  <a:lnTo>
                    <a:pt x="246380" y="59575"/>
                  </a:lnTo>
                  <a:lnTo>
                    <a:pt x="258572" y="67183"/>
                  </a:lnTo>
                  <a:lnTo>
                    <a:pt x="265557" y="70993"/>
                  </a:lnTo>
                  <a:lnTo>
                    <a:pt x="273177" y="76073"/>
                  </a:lnTo>
                  <a:lnTo>
                    <a:pt x="280924" y="82423"/>
                  </a:lnTo>
                  <a:lnTo>
                    <a:pt x="287528" y="87503"/>
                  </a:lnTo>
                  <a:lnTo>
                    <a:pt x="292735" y="91325"/>
                  </a:lnTo>
                  <a:lnTo>
                    <a:pt x="298069" y="96393"/>
                  </a:lnTo>
                  <a:lnTo>
                    <a:pt x="309245" y="121793"/>
                  </a:lnTo>
                  <a:lnTo>
                    <a:pt x="309245" y="83007"/>
                  </a:lnTo>
                  <a:lnTo>
                    <a:pt x="308711" y="82423"/>
                  </a:lnTo>
                  <a:lnTo>
                    <a:pt x="297726" y="72275"/>
                  </a:lnTo>
                  <a:lnTo>
                    <a:pt x="283972" y="60833"/>
                  </a:lnTo>
                  <a:lnTo>
                    <a:pt x="275894" y="55753"/>
                  </a:lnTo>
                  <a:lnTo>
                    <a:pt x="269836" y="51943"/>
                  </a:lnTo>
                  <a:lnTo>
                    <a:pt x="256806" y="45593"/>
                  </a:lnTo>
                  <a:lnTo>
                    <a:pt x="244830" y="41783"/>
                  </a:lnTo>
                  <a:lnTo>
                    <a:pt x="233934" y="39243"/>
                  </a:lnTo>
                  <a:lnTo>
                    <a:pt x="224091" y="39243"/>
                  </a:lnTo>
                  <a:lnTo>
                    <a:pt x="195110" y="65925"/>
                  </a:lnTo>
                  <a:lnTo>
                    <a:pt x="192557" y="74803"/>
                  </a:lnTo>
                  <a:lnTo>
                    <a:pt x="192633" y="83693"/>
                  </a:lnTo>
                  <a:lnTo>
                    <a:pt x="219913" y="123075"/>
                  </a:lnTo>
                  <a:lnTo>
                    <a:pt x="261086" y="149733"/>
                  </a:lnTo>
                  <a:lnTo>
                    <a:pt x="283845" y="154825"/>
                  </a:lnTo>
                  <a:lnTo>
                    <a:pt x="293649" y="154825"/>
                  </a:lnTo>
                  <a:lnTo>
                    <a:pt x="302514" y="152273"/>
                  </a:lnTo>
                  <a:lnTo>
                    <a:pt x="310413" y="145923"/>
                  </a:lnTo>
                  <a:lnTo>
                    <a:pt x="316204" y="139573"/>
                  </a:lnTo>
                  <a:lnTo>
                    <a:pt x="317373" y="138303"/>
                  </a:lnTo>
                  <a:lnTo>
                    <a:pt x="322529" y="129425"/>
                  </a:lnTo>
                  <a:lnTo>
                    <a:pt x="325081" y="119253"/>
                  </a:lnTo>
                  <a:close/>
                </a:path>
                <a:path w="427990" h="425450">
                  <a:moveTo>
                    <a:pt x="427609" y="0"/>
                  </a:moveTo>
                  <a:lnTo>
                    <a:pt x="417195" y="10414"/>
                  </a:lnTo>
                  <a:lnTo>
                    <a:pt x="421132" y="13462"/>
                  </a:lnTo>
                  <a:lnTo>
                    <a:pt x="42760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0" name="object 180" descr=""/>
            <p:cNvSpPr/>
            <p:nvPr/>
          </p:nvSpPr>
          <p:spPr>
            <a:xfrm>
              <a:off x="10437876" y="1568195"/>
              <a:ext cx="10795" cy="13970"/>
            </a:xfrm>
            <a:custGeom>
              <a:avLst/>
              <a:gdLst/>
              <a:ahLst/>
              <a:cxnLst/>
              <a:rect l="l" t="t" r="r" b="b"/>
              <a:pathLst>
                <a:path w="10795" h="13969">
                  <a:moveTo>
                    <a:pt x="0" y="10413"/>
                  </a:moveTo>
                  <a:lnTo>
                    <a:pt x="3937" y="13461"/>
                  </a:lnTo>
                  <a:lnTo>
                    <a:pt x="10414" y="0"/>
                  </a:lnTo>
                  <a:lnTo>
                    <a:pt x="0" y="10413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1" name="object 181" descr=""/>
            <p:cNvSpPr/>
            <p:nvPr/>
          </p:nvSpPr>
          <p:spPr>
            <a:xfrm>
              <a:off x="11696700" y="1363980"/>
              <a:ext cx="1220470" cy="2834640"/>
            </a:xfrm>
            <a:custGeom>
              <a:avLst/>
              <a:gdLst/>
              <a:ahLst/>
              <a:cxnLst/>
              <a:rect l="l" t="t" r="r" b="b"/>
              <a:pathLst>
                <a:path w="1220470" h="2834640">
                  <a:moveTo>
                    <a:pt x="30860" y="2834259"/>
                  </a:moveTo>
                  <a:lnTo>
                    <a:pt x="30860" y="2810129"/>
                  </a:lnTo>
                </a:path>
                <a:path w="1220470" h="2834640">
                  <a:moveTo>
                    <a:pt x="30860" y="2523490"/>
                  </a:moveTo>
                  <a:lnTo>
                    <a:pt x="30860" y="2479548"/>
                  </a:lnTo>
                </a:path>
                <a:path w="1220470" h="2834640">
                  <a:moveTo>
                    <a:pt x="30860" y="2192274"/>
                  </a:moveTo>
                  <a:lnTo>
                    <a:pt x="30860" y="2148967"/>
                  </a:lnTo>
                </a:path>
                <a:path w="1220470" h="2834640">
                  <a:moveTo>
                    <a:pt x="30860" y="1861693"/>
                  </a:moveTo>
                  <a:lnTo>
                    <a:pt x="30860" y="1818386"/>
                  </a:lnTo>
                </a:path>
                <a:path w="1220470" h="2834640">
                  <a:moveTo>
                    <a:pt x="30860" y="1531112"/>
                  </a:moveTo>
                  <a:lnTo>
                    <a:pt x="30860" y="1487804"/>
                  </a:lnTo>
                </a:path>
                <a:path w="1220470" h="2834640">
                  <a:moveTo>
                    <a:pt x="30860" y="1200530"/>
                  </a:moveTo>
                  <a:lnTo>
                    <a:pt x="30860" y="1157351"/>
                  </a:lnTo>
                </a:path>
                <a:path w="1220470" h="2834640">
                  <a:moveTo>
                    <a:pt x="30860" y="869950"/>
                  </a:moveTo>
                  <a:lnTo>
                    <a:pt x="30860" y="826008"/>
                  </a:lnTo>
                </a:path>
                <a:path w="1220470" h="2834640">
                  <a:moveTo>
                    <a:pt x="30860" y="539496"/>
                  </a:moveTo>
                  <a:lnTo>
                    <a:pt x="30860" y="495426"/>
                  </a:lnTo>
                </a:path>
                <a:path w="1220470" h="2834640">
                  <a:moveTo>
                    <a:pt x="30860" y="208915"/>
                  </a:moveTo>
                  <a:lnTo>
                    <a:pt x="30860" y="164973"/>
                  </a:lnTo>
                </a:path>
                <a:path w="1220470" h="2834640">
                  <a:moveTo>
                    <a:pt x="195960" y="2688463"/>
                  </a:moveTo>
                  <a:lnTo>
                    <a:pt x="195960" y="2644394"/>
                  </a:lnTo>
                </a:path>
                <a:path w="1220470" h="2834640">
                  <a:moveTo>
                    <a:pt x="195960" y="2357881"/>
                  </a:moveTo>
                  <a:lnTo>
                    <a:pt x="195960" y="2313940"/>
                  </a:lnTo>
                </a:path>
                <a:path w="1220470" h="2834640">
                  <a:moveTo>
                    <a:pt x="195960" y="43942"/>
                  </a:moveTo>
                  <a:lnTo>
                    <a:pt x="195960" y="0"/>
                  </a:lnTo>
                </a:path>
                <a:path w="1220470" h="2834640">
                  <a:moveTo>
                    <a:pt x="195960" y="2027301"/>
                  </a:moveTo>
                  <a:lnTo>
                    <a:pt x="195960" y="1983359"/>
                  </a:lnTo>
                </a:path>
                <a:path w="1220470" h="2834640">
                  <a:moveTo>
                    <a:pt x="195960" y="1696720"/>
                  </a:moveTo>
                  <a:lnTo>
                    <a:pt x="195960" y="1652777"/>
                  </a:lnTo>
                </a:path>
                <a:path w="1220470" h="2834640">
                  <a:moveTo>
                    <a:pt x="195960" y="705103"/>
                  </a:moveTo>
                  <a:lnTo>
                    <a:pt x="195960" y="661162"/>
                  </a:lnTo>
                </a:path>
                <a:path w="1220470" h="2834640">
                  <a:moveTo>
                    <a:pt x="195960" y="374523"/>
                  </a:moveTo>
                  <a:lnTo>
                    <a:pt x="195960" y="330580"/>
                  </a:lnTo>
                </a:path>
                <a:path w="1220470" h="2834640">
                  <a:moveTo>
                    <a:pt x="195960" y="1366139"/>
                  </a:moveTo>
                  <a:lnTo>
                    <a:pt x="195960" y="1322197"/>
                  </a:lnTo>
                </a:path>
                <a:path w="1220470" h="2834640">
                  <a:moveTo>
                    <a:pt x="195960" y="1035685"/>
                  </a:moveTo>
                  <a:lnTo>
                    <a:pt x="195960" y="991616"/>
                  </a:lnTo>
                </a:path>
                <a:path w="1220470" h="2834640">
                  <a:moveTo>
                    <a:pt x="361823" y="2834259"/>
                  </a:moveTo>
                  <a:lnTo>
                    <a:pt x="361823" y="2810129"/>
                  </a:lnTo>
                </a:path>
                <a:path w="1220470" h="2834640">
                  <a:moveTo>
                    <a:pt x="361823" y="2523490"/>
                  </a:moveTo>
                  <a:lnTo>
                    <a:pt x="361823" y="2479548"/>
                  </a:lnTo>
                </a:path>
                <a:path w="1220470" h="2834640">
                  <a:moveTo>
                    <a:pt x="361823" y="2192274"/>
                  </a:moveTo>
                  <a:lnTo>
                    <a:pt x="361823" y="2148967"/>
                  </a:lnTo>
                </a:path>
                <a:path w="1220470" h="2834640">
                  <a:moveTo>
                    <a:pt x="361823" y="196469"/>
                  </a:moveTo>
                  <a:lnTo>
                    <a:pt x="361823" y="164973"/>
                  </a:lnTo>
                </a:path>
                <a:path w="1220470" h="2834640">
                  <a:moveTo>
                    <a:pt x="361823" y="1861693"/>
                  </a:moveTo>
                  <a:lnTo>
                    <a:pt x="361823" y="1818386"/>
                  </a:lnTo>
                </a:path>
                <a:path w="1220470" h="2834640">
                  <a:moveTo>
                    <a:pt x="361823" y="869950"/>
                  </a:moveTo>
                  <a:lnTo>
                    <a:pt x="361823" y="826008"/>
                  </a:lnTo>
                </a:path>
                <a:path w="1220470" h="2834640">
                  <a:moveTo>
                    <a:pt x="361823" y="539496"/>
                  </a:moveTo>
                  <a:lnTo>
                    <a:pt x="361823" y="495426"/>
                  </a:lnTo>
                </a:path>
                <a:path w="1220470" h="2834640">
                  <a:moveTo>
                    <a:pt x="361823" y="208915"/>
                  </a:moveTo>
                  <a:lnTo>
                    <a:pt x="361823" y="204470"/>
                  </a:lnTo>
                </a:path>
                <a:path w="1220470" h="2834640">
                  <a:moveTo>
                    <a:pt x="361823" y="1531112"/>
                  </a:moveTo>
                  <a:lnTo>
                    <a:pt x="361823" y="1487804"/>
                  </a:lnTo>
                </a:path>
                <a:path w="1220470" h="2834640">
                  <a:moveTo>
                    <a:pt x="361823" y="1200530"/>
                  </a:moveTo>
                  <a:lnTo>
                    <a:pt x="361823" y="1157351"/>
                  </a:lnTo>
                </a:path>
                <a:path w="1220470" h="2834640">
                  <a:moveTo>
                    <a:pt x="526923" y="2688463"/>
                  </a:moveTo>
                  <a:lnTo>
                    <a:pt x="526923" y="2644394"/>
                  </a:lnTo>
                </a:path>
                <a:path w="1220470" h="2834640">
                  <a:moveTo>
                    <a:pt x="526923" y="2357881"/>
                  </a:moveTo>
                  <a:lnTo>
                    <a:pt x="526923" y="2313940"/>
                  </a:lnTo>
                </a:path>
                <a:path w="1220470" h="2834640">
                  <a:moveTo>
                    <a:pt x="526923" y="43942"/>
                  </a:moveTo>
                  <a:lnTo>
                    <a:pt x="526923" y="0"/>
                  </a:lnTo>
                </a:path>
                <a:path w="1220470" h="2834640">
                  <a:moveTo>
                    <a:pt x="526923" y="2027301"/>
                  </a:moveTo>
                  <a:lnTo>
                    <a:pt x="526923" y="1983359"/>
                  </a:lnTo>
                </a:path>
                <a:path w="1220470" h="2834640">
                  <a:moveTo>
                    <a:pt x="526923" y="1696720"/>
                  </a:moveTo>
                  <a:lnTo>
                    <a:pt x="526923" y="1652777"/>
                  </a:lnTo>
                </a:path>
                <a:path w="1220470" h="2834640">
                  <a:moveTo>
                    <a:pt x="526923" y="705103"/>
                  </a:moveTo>
                  <a:lnTo>
                    <a:pt x="526923" y="661162"/>
                  </a:lnTo>
                </a:path>
                <a:path w="1220470" h="2834640">
                  <a:moveTo>
                    <a:pt x="526923" y="374523"/>
                  </a:moveTo>
                  <a:lnTo>
                    <a:pt x="526923" y="330580"/>
                  </a:lnTo>
                </a:path>
                <a:path w="1220470" h="2834640">
                  <a:moveTo>
                    <a:pt x="526923" y="1366139"/>
                  </a:moveTo>
                  <a:lnTo>
                    <a:pt x="526923" y="1322197"/>
                  </a:lnTo>
                </a:path>
                <a:path w="1220470" h="2834640">
                  <a:moveTo>
                    <a:pt x="526923" y="1035685"/>
                  </a:moveTo>
                  <a:lnTo>
                    <a:pt x="526923" y="1020952"/>
                  </a:lnTo>
                </a:path>
                <a:path w="1220470" h="2834640">
                  <a:moveTo>
                    <a:pt x="692784" y="2834259"/>
                  </a:moveTo>
                  <a:lnTo>
                    <a:pt x="692784" y="2810129"/>
                  </a:lnTo>
                </a:path>
                <a:path w="1220470" h="2834640">
                  <a:moveTo>
                    <a:pt x="692784" y="2523490"/>
                  </a:moveTo>
                  <a:lnTo>
                    <a:pt x="692784" y="2479548"/>
                  </a:lnTo>
                </a:path>
                <a:path w="1220470" h="2834640">
                  <a:moveTo>
                    <a:pt x="692784" y="1861693"/>
                  </a:moveTo>
                  <a:lnTo>
                    <a:pt x="692784" y="1818386"/>
                  </a:lnTo>
                </a:path>
                <a:path w="1220470" h="2834640">
                  <a:moveTo>
                    <a:pt x="692784" y="539496"/>
                  </a:moveTo>
                  <a:lnTo>
                    <a:pt x="692784" y="495426"/>
                  </a:lnTo>
                </a:path>
                <a:path w="1220470" h="2834640">
                  <a:moveTo>
                    <a:pt x="692784" y="1200530"/>
                  </a:moveTo>
                  <a:lnTo>
                    <a:pt x="692784" y="1157351"/>
                  </a:lnTo>
                </a:path>
                <a:path w="1220470" h="2834640">
                  <a:moveTo>
                    <a:pt x="857884" y="2688463"/>
                  </a:moveTo>
                  <a:lnTo>
                    <a:pt x="857884" y="2644394"/>
                  </a:lnTo>
                </a:path>
                <a:path w="1220470" h="2834640">
                  <a:moveTo>
                    <a:pt x="857884" y="2357881"/>
                  </a:moveTo>
                  <a:lnTo>
                    <a:pt x="857884" y="2313940"/>
                  </a:lnTo>
                </a:path>
                <a:path w="1220470" h="2834640">
                  <a:moveTo>
                    <a:pt x="857884" y="2027301"/>
                  </a:moveTo>
                  <a:lnTo>
                    <a:pt x="857884" y="1983359"/>
                  </a:lnTo>
                </a:path>
                <a:path w="1220470" h="2834640">
                  <a:moveTo>
                    <a:pt x="857884" y="1696720"/>
                  </a:moveTo>
                  <a:lnTo>
                    <a:pt x="857884" y="1652777"/>
                  </a:lnTo>
                </a:path>
                <a:path w="1220470" h="2834640">
                  <a:moveTo>
                    <a:pt x="857884" y="1366139"/>
                  </a:moveTo>
                  <a:lnTo>
                    <a:pt x="857884" y="1322197"/>
                  </a:lnTo>
                </a:path>
                <a:path w="1220470" h="2834640">
                  <a:moveTo>
                    <a:pt x="857884" y="1035685"/>
                  </a:moveTo>
                  <a:lnTo>
                    <a:pt x="857884" y="991616"/>
                  </a:lnTo>
                </a:path>
                <a:path w="1220470" h="2834640">
                  <a:moveTo>
                    <a:pt x="857884" y="705103"/>
                  </a:moveTo>
                  <a:lnTo>
                    <a:pt x="857884" y="661162"/>
                  </a:lnTo>
                </a:path>
                <a:path w="1220470" h="2834640">
                  <a:moveTo>
                    <a:pt x="857884" y="374523"/>
                  </a:moveTo>
                  <a:lnTo>
                    <a:pt x="857884" y="330580"/>
                  </a:lnTo>
                </a:path>
                <a:path w="1220470" h="2834640">
                  <a:moveTo>
                    <a:pt x="857884" y="43942"/>
                  </a:moveTo>
                  <a:lnTo>
                    <a:pt x="857884" y="0"/>
                  </a:lnTo>
                </a:path>
                <a:path w="1220470" h="2834640">
                  <a:moveTo>
                    <a:pt x="1023747" y="2834259"/>
                  </a:moveTo>
                  <a:lnTo>
                    <a:pt x="1023747" y="2810129"/>
                  </a:lnTo>
                </a:path>
                <a:path w="1220470" h="2834640">
                  <a:moveTo>
                    <a:pt x="1023747" y="2523490"/>
                  </a:moveTo>
                  <a:lnTo>
                    <a:pt x="1023747" y="2479548"/>
                  </a:lnTo>
                </a:path>
                <a:path w="1220470" h="2834640">
                  <a:moveTo>
                    <a:pt x="1023747" y="2192274"/>
                  </a:moveTo>
                  <a:lnTo>
                    <a:pt x="1023747" y="2148967"/>
                  </a:lnTo>
                </a:path>
                <a:path w="1220470" h="2834640">
                  <a:moveTo>
                    <a:pt x="1023747" y="1861693"/>
                  </a:moveTo>
                  <a:lnTo>
                    <a:pt x="1023747" y="1818386"/>
                  </a:lnTo>
                </a:path>
                <a:path w="1220470" h="2834640">
                  <a:moveTo>
                    <a:pt x="1023747" y="1531112"/>
                  </a:moveTo>
                  <a:lnTo>
                    <a:pt x="1023747" y="1487804"/>
                  </a:lnTo>
                </a:path>
                <a:path w="1220470" h="2834640">
                  <a:moveTo>
                    <a:pt x="1023747" y="1200530"/>
                  </a:moveTo>
                  <a:lnTo>
                    <a:pt x="1023747" y="1157351"/>
                  </a:lnTo>
                </a:path>
                <a:path w="1220470" h="2834640">
                  <a:moveTo>
                    <a:pt x="1023747" y="869950"/>
                  </a:moveTo>
                  <a:lnTo>
                    <a:pt x="1023747" y="826008"/>
                  </a:lnTo>
                </a:path>
                <a:path w="1220470" h="2834640">
                  <a:moveTo>
                    <a:pt x="1023747" y="539496"/>
                  </a:moveTo>
                  <a:lnTo>
                    <a:pt x="1023747" y="495426"/>
                  </a:lnTo>
                </a:path>
                <a:path w="1220470" h="2834640">
                  <a:moveTo>
                    <a:pt x="1023747" y="208915"/>
                  </a:moveTo>
                  <a:lnTo>
                    <a:pt x="1023747" y="164973"/>
                  </a:lnTo>
                </a:path>
                <a:path w="1220470" h="2834640">
                  <a:moveTo>
                    <a:pt x="1188974" y="2688463"/>
                  </a:moveTo>
                  <a:lnTo>
                    <a:pt x="1188974" y="2644394"/>
                  </a:lnTo>
                </a:path>
                <a:path w="1220470" h="2834640">
                  <a:moveTo>
                    <a:pt x="1188974" y="2357881"/>
                  </a:moveTo>
                  <a:lnTo>
                    <a:pt x="1188974" y="2313940"/>
                  </a:lnTo>
                </a:path>
                <a:path w="1220470" h="2834640">
                  <a:moveTo>
                    <a:pt x="1188974" y="2027301"/>
                  </a:moveTo>
                  <a:lnTo>
                    <a:pt x="1188974" y="1983359"/>
                  </a:lnTo>
                </a:path>
                <a:path w="1220470" h="2834640">
                  <a:moveTo>
                    <a:pt x="1188974" y="1696720"/>
                  </a:moveTo>
                  <a:lnTo>
                    <a:pt x="1188974" y="1652777"/>
                  </a:lnTo>
                </a:path>
                <a:path w="1220470" h="2834640">
                  <a:moveTo>
                    <a:pt x="1188974" y="1366139"/>
                  </a:moveTo>
                  <a:lnTo>
                    <a:pt x="1188974" y="1322197"/>
                  </a:lnTo>
                </a:path>
                <a:path w="1220470" h="2834640">
                  <a:moveTo>
                    <a:pt x="1188974" y="1035685"/>
                  </a:moveTo>
                  <a:lnTo>
                    <a:pt x="1188974" y="991616"/>
                  </a:lnTo>
                </a:path>
                <a:path w="1220470" h="2834640">
                  <a:moveTo>
                    <a:pt x="1188974" y="705103"/>
                  </a:moveTo>
                  <a:lnTo>
                    <a:pt x="1188974" y="661162"/>
                  </a:lnTo>
                </a:path>
                <a:path w="1220470" h="2834640">
                  <a:moveTo>
                    <a:pt x="1188974" y="374523"/>
                  </a:moveTo>
                  <a:lnTo>
                    <a:pt x="1188974" y="330580"/>
                  </a:lnTo>
                </a:path>
                <a:path w="1220470" h="2834640">
                  <a:moveTo>
                    <a:pt x="1188974" y="43942"/>
                  </a:moveTo>
                  <a:lnTo>
                    <a:pt x="1188974" y="0"/>
                  </a:lnTo>
                </a:path>
                <a:path w="1220470" h="2834640">
                  <a:moveTo>
                    <a:pt x="30860" y="208915"/>
                  </a:moveTo>
                  <a:lnTo>
                    <a:pt x="61595" y="178053"/>
                  </a:lnTo>
                </a:path>
                <a:path w="1220470" h="2834640">
                  <a:moveTo>
                    <a:pt x="195960" y="43942"/>
                  </a:moveTo>
                  <a:lnTo>
                    <a:pt x="227456" y="12446"/>
                  </a:lnTo>
                </a:path>
                <a:path w="1220470" h="2834640">
                  <a:moveTo>
                    <a:pt x="30860" y="539496"/>
                  </a:moveTo>
                  <a:lnTo>
                    <a:pt x="61595" y="508635"/>
                  </a:lnTo>
                </a:path>
                <a:path w="1220470" h="2834640">
                  <a:moveTo>
                    <a:pt x="374269" y="196469"/>
                  </a:moveTo>
                  <a:lnTo>
                    <a:pt x="392683" y="178053"/>
                  </a:lnTo>
                </a:path>
                <a:path w="1220470" h="2834640">
                  <a:moveTo>
                    <a:pt x="526923" y="43942"/>
                  </a:moveTo>
                  <a:lnTo>
                    <a:pt x="558546" y="12446"/>
                  </a:lnTo>
                </a:path>
                <a:path w="1220470" h="2834640">
                  <a:moveTo>
                    <a:pt x="195960" y="374523"/>
                  </a:moveTo>
                  <a:lnTo>
                    <a:pt x="227456" y="343026"/>
                  </a:lnTo>
                </a:path>
                <a:path w="1220470" h="2834640">
                  <a:moveTo>
                    <a:pt x="361823" y="208915"/>
                  </a:moveTo>
                  <a:lnTo>
                    <a:pt x="366268" y="204470"/>
                  </a:lnTo>
                </a:path>
                <a:path w="1220470" h="2834640">
                  <a:moveTo>
                    <a:pt x="30860" y="869950"/>
                  </a:moveTo>
                  <a:lnTo>
                    <a:pt x="61595" y="839216"/>
                  </a:lnTo>
                </a:path>
                <a:path w="1220470" h="2834640">
                  <a:moveTo>
                    <a:pt x="857884" y="43942"/>
                  </a:moveTo>
                  <a:lnTo>
                    <a:pt x="889507" y="12446"/>
                  </a:lnTo>
                </a:path>
                <a:path w="1220470" h="2834640">
                  <a:moveTo>
                    <a:pt x="195960" y="705103"/>
                  </a:moveTo>
                  <a:lnTo>
                    <a:pt x="227456" y="673608"/>
                  </a:lnTo>
                </a:path>
                <a:path w="1220470" h="2834640">
                  <a:moveTo>
                    <a:pt x="361823" y="539496"/>
                  </a:moveTo>
                  <a:lnTo>
                    <a:pt x="392683" y="508635"/>
                  </a:lnTo>
                </a:path>
                <a:path w="1220470" h="2834640">
                  <a:moveTo>
                    <a:pt x="526923" y="374523"/>
                  </a:moveTo>
                  <a:lnTo>
                    <a:pt x="558546" y="343026"/>
                  </a:lnTo>
                </a:path>
                <a:path w="1220470" h="2834640">
                  <a:moveTo>
                    <a:pt x="30860" y="1200530"/>
                  </a:moveTo>
                  <a:lnTo>
                    <a:pt x="61595" y="1169797"/>
                  </a:lnTo>
                </a:path>
                <a:path w="1220470" h="2834640">
                  <a:moveTo>
                    <a:pt x="361823" y="869950"/>
                  </a:moveTo>
                  <a:lnTo>
                    <a:pt x="392683" y="839216"/>
                  </a:lnTo>
                </a:path>
                <a:path w="1220470" h="2834640">
                  <a:moveTo>
                    <a:pt x="526923" y="705103"/>
                  </a:moveTo>
                  <a:lnTo>
                    <a:pt x="558546" y="673608"/>
                  </a:lnTo>
                </a:path>
                <a:path w="1220470" h="2834640">
                  <a:moveTo>
                    <a:pt x="692784" y="539496"/>
                  </a:moveTo>
                  <a:lnTo>
                    <a:pt x="723646" y="508635"/>
                  </a:lnTo>
                </a:path>
                <a:path w="1220470" h="2834640">
                  <a:moveTo>
                    <a:pt x="857884" y="374523"/>
                  </a:moveTo>
                  <a:lnTo>
                    <a:pt x="889507" y="343026"/>
                  </a:lnTo>
                </a:path>
                <a:path w="1220470" h="2834640">
                  <a:moveTo>
                    <a:pt x="1023747" y="208915"/>
                  </a:moveTo>
                  <a:lnTo>
                    <a:pt x="1054607" y="178053"/>
                  </a:lnTo>
                </a:path>
                <a:path w="1220470" h="2834640">
                  <a:moveTo>
                    <a:pt x="1188974" y="43942"/>
                  </a:moveTo>
                  <a:lnTo>
                    <a:pt x="1220470" y="12446"/>
                  </a:lnTo>
                </a:path>
                <a:path w="1220470" h="2834640">
                  <a:moveTo>
                    <a:pt x="195960" y="1035685"/>
                  </a:moveTo>
                  <a:lnTo>
                    <a:pt x="227456" y="1004062"/>
                  </a:lnTo>
                </a:path>
                <a:path w="1220470" h="2834640">
                  <a:moveTo>
                    <a:pt x="30860" y="1531112"/>
                  </a:moveTo>
                  <a:lnTo>
                    <a:pt x="61595" y="1500377"/>
                  </a:lnTo>
                </a:path>
                <a:path w="1220470" h="2834640">
                  <a:moveTo>
                    <a:pt x="857884" y="705103"/>
                  </a:moveTo>
                  <a:lnTo>
                    <a:pt x="889507" y="673608"/>
                  </a:lnTo>
                </a:path>
                <a:path w="1220470" h="2834640">
                  <a:moveTo>
                    <a:pt x="1023747" y="539496"/>
                  </a:moveTo>
                  <a:lnTo>
                    <a:pt x="1054607" y="508635"/>
                  </a:lnTo>
                </a:path>
                <a:path w="1220470" h="2834640">
                  <a:moveTo>
                    <a:pt x="1188974" y="374523"/>
                  </a:moveTo>
                  <a:lnTo>
                    <a:pt x="1220470" y="343026"/>
                  </a:lnTo>
                </a:path>
                <a:path w="1220470" h="2834640">
                  <a:moveTo>
                    <a:pt x="195960" y="1366139"/>
                  </a:moveTo>
                  <a:lnTo>
                    <a:pt x="227456" y="1335404"/>
                  </a:lnTo>
                </a:path>
                <a:path w="1220470" h="2834640">
                  <a:moveTo>
                    <a:pt x="361823" y="1200530"/>
                  </a:moveTo>
                  <a:lnTo>
                    <a:pt x="392683" y="1169797"/>
                  </a:lnTo>
                </a:path>
                <a:path w="1220470" h="2834640">
                  <a:moveTo>
                    <a:pt x="526923" y="1035685"/>
                  </a:moveTo>
                  <a:lnTo>
                    <a:pt x="534289" y="1028319"/>
                  </a:lnTo>
                </a:path>
                <a:path w="1220470" h="2834640">
                  <a:moveTo>
                    <a:pt x="30860" y="1861693"/>
                  </a:moveTo>
                  <a:lnTo>
                    <a:pt x="61595" y="1830831"/>
                  </a:lnTo>
                </a:path>
                <a:path w="1220470" h="2834640">
                  <a:moveTo>
                    <a:pt x="361823" y="1531112"/>
                  </a:moveTo>
                  <a:lnTo>
                    <a:pt x="392683" y="1500377"/>
                  </a:lnTo>
                </a:path>
                <a:path w="1220470" h="2834640">
                  <a:moveTo>
                    <a:pt x="526923" y="1366139"/>
                  </a:moveTo>
                  <a:lnTo>
                    <a:pt x="558546" y="1335404"/>
                  </a:lnTo>
                </a:path>
                <a:path w="1220470" h="2834640">
                  <a:moveTo>
                    <a:pt x="692784" y="1200530"/>
                  </a:moveTo>
                  <a:lnTo>
                    <a:pt x="723646" y="1169797"/>
                  </a:lnTo>
                </a:path>
                <a:path w="1220470" h="2834640">
                  <a:moveTo>
                    <a:pt x="857884" y="1035685"/>
                  </a:moveTo>
                  <a:lnTo>
                    <a:pt x="889507" y="1004062"/>
                  </a:lnTo>
                </a:path>
                <a:path w="1220470" h="2834640">
                  <a:moveTo>
                    <a:pt x="1023747" y="869950"/>
                  </a:moveTo>
                  <a:lnTo>
                    <a:pt x="1054607" y="839216"/>
                  </a:lnTo>
                </a:path>
                <a:path w="1220470" h="2834640">
                  <a:moveTo>
                    <a:pt x="1188974" y="705103"/>
                  </a:moveTo>
                  <a:lnTo>
                    <a:pt x="1220470" y="673608"/>
                  </a:lnTo>
                </a:path>
                <a:path w="1220470" h="2834640">
                  <a:moveTo>
                    <a:pt x="195960" y="1696720"/>
                  </a:moveTo>
                  <a:lnTo>
                    <a:pt x="227456" y="1665986"/>
                  </a:lnTo>
                </a:path>
                <a:path w="1220470" h="2834640">
                  <a:moveTo>
                    <a:pt x="30860" y="2192274"/>
                  </a:moveTo>
                  <a:lnTo>
                    <a:pt x="61595" y="2161413"/>
                  </a:lnTo>
                </a:path>
                <a:path w="1220470" h="2834640">
                  <a:moveTo>
                    <a:pt x="857884" y="1366139"/>
                  </a:moveTo>
                  <a:lnTo>
                    <a:pt x="889507" y="1335404"/>
                  </a:lnTo>
                </a:path>
                <a:path w="1220470" h="2834640">
                  <a:moveTo>
                    <a:pt x="1023747" y="1200530"/>
                  </a:moveTo>
                  <a:lnTo>
                    <a:pt x="1054607" y="1169797"/>
                  </a:lnTo>
                </a:path>
                <a:path w="1220470" h="2834640">
                  <a:moveTo>
                    <a:pt x="1188974" y="1035685"/>
                  </a:moveTo>
                  <a:lnTo>
                    <a:pt x="1220470" y="1004062"/>
                  </a:lnTo>
                </a:path>
                <a:path w="1220470" h="2834640">
                  <a:moveTo>
                    <a:pt x="195960" y="2027301"/>
                  </a:moveTo>
                  <a:lnTo>
                    <a:pt x="227456" y="1996567"/>
                  </a:lnTo>
                </a:path>
                <a:path w="1220470" h="2834640">
                  <a:moveTo>
                    <a:pt x="361823" y="1861693"/>
                  </a:moveTo>
                  <a:lnTo>
                    <a:pt x="392683" y="1830831"/>
                  </a:lnTo>
                </a:path>
                <a:path w="1220470" h="2834640">
                  <a:moveTo>
                    <a:pt x="526923" y="1696720"/>
                  </a:moveTo>
                  <a:lnTo>
                    <a:pt x="558546" y="1665986"/>
                  </a:lnTo>
                </a:path>
                <a:path w="1220470" h="2834640">
                  <a:moveTo>
                    <a:pt x="30860" y="2523490"/>
                  </a:moveTo>
                  <a:lnTo>
                    <a:pt x="61595" y="2491994"/>
                  </a:lnTo>
                </a:path>
                <a:path w="1220470" h="2834640">
                  <a:moveTo>
                    <a:pt x="195960" y="2357881"/>
                  </a:moveTo>
                  <a:lnTo>
                    <a:pt x="227456" y="2327021"/>
                  </a:lnTo>
                </a:path>
                <a:path w="1220470" h="2834640">
                  <a:moveTo>
                    <a:pt x="361823" y="2192274"/>
                  </a:moveTo>
                  <a:lnTo>
                    <a:pt x="392683" y="2161413"/>
                  </a:lnTo>
                </a:path>
                <a:path w="1220470" h="2834640">
                  <a:moveTo>
                    <a:pt x="526923" y="2027301"/>
                  </a:moveTo>
                  <a:lnTo>
                    <a:pt x="558546" y="1996567"/>
                  </a:lnTo>
                </a:path>
                <a:path w="1220470" h="2834640">
                  <a:moveTo>
                    <a:pt x="692784" y="1861693"/>
                  </a:moveTo>
                  <a:lnTo>
                    <a:pt x="723646" y="1830831"/>
                  </a:lnTo>
                </a:path>
                <a:path w="1220470" h="2834640">
                  <a:moveTo>
                    <a:pt x="857884" y="1696720"/>
                  </a:moveTo>
                  <a:lnTo>
                    <a:pt x="889507" y="1665986"/>
                  </a:lnTo>
                </a:path>
                <a:path w="1220470" h="2834640">
                  <a:moveTo>
                    <a:pt x="1023747" y="1531112"/>
                  </a:moveTo>
                  <a:lnTo>
                    <a:pt x="1054607" y="1500377"/>
                  </a:lnTo>
                </a:path>
                <a:path w="1220470" h="2834640">
                  <a:moveTo>
                    <a:pt x="1188974" y="1366139"/>
                  </a:moveTo>
                  <a:lnTo>
                    <a:pt x="1220470" y="1335404"/>
                  </a:lnTo>
                </a:path>
                <a:path w="1220470" h="2834640">
                  <a:moveTo>
                    <a:pt x="49910" y="2834259"/>
                  </a:moveTo>
                  <a:lnTo>
                    <a:pt x="61595" y="2822575"/>
                  </a:lnTo>
                </a:path>
                <a:path w="1220470" h="2834640">
                  <a:moveTo>
                    <a:pt x="195960" y="2688463"/>
                  </a:moveTo>
                  <a:lnTo>
                    <a:pt x="227456" y="2657602"/>
                  </a:lnTo>
                </a:path>
                <a:path w="1220470" h="2834640">
                  <a:moveTo>
                    <a:pt x="361823" y="2523490"/>
                  </a:moveTo>
                  <a:lnTo>
                    <a:pt x="392683" y="2491994"/>
                  </a:lnTo>
                </a:path>
                <a:path w="1220470" h="2834640">
                  <a:moveTo>
                    <a:pt x="526923" y="2357881"/>
                  </a:moveTo>
                  <a:lnTo>
                    <a:pt x="558546" y="2327021"/>
                  </a:lnTo>
                </a:path>
                <a:path w="1220470" h="2834640">
                  <a:moveTo>
                    <a:pt x="857884" y="2027301"/>
                  </a:moveTo>
                  <a:lnTo>
                    <a:pt x="889507" y="1996567"/>
                  </a:lnTo>
                </a:path>
                <a:path w="1220470" h="2834640">
                  <a:moveTo>
                    <a:pt x="1023747" y="1861693"/>
                  </a:moveTo>
                  <a:lnTo>
                    <a:pt x="1054607" y="1830831"/>
                  </a:lnTo>
                </a:path>
                <a:path w="1220470" h="2834640">
                  <a:moveTo>
                    <a:pt x="1188974" y="1696720"/>
                  </a:moveTo>
                  <a:lnTo>
                    <a:pt x="1220470" y="1665986"/>
                  </a:lnTo>
                </a:path>
                <a:path w="1220470" h="2834640">
                  <a:moveTo>
                    <a:pt x="380873" y="2834259"/>
                  </a:moveTo>
                  <a:lnTo>
                    <a:pt x="392683" y="2822575"/>
                  </a:lnTo>
                </a:path>
                <a:path w="1220470" h="2834640">
                  <a:moveTo>
                    <a:pt x="526923" y="2688463"/>
                  </a:moveTo>
                  <a:lnTo>
                    <a:pt x="558546" y="2657602"/>
                  </a:lnTo>
                </a:path>
                <a:path w="1220470" h="2834640">
                  <a:moveTo>
                    <a:pt x="692784" y="2523490"/>
                  </a:moveTo>
                  <a:lnTo>
                    <a:pt x="723646" y="2491994"/>
                  </a:lnTo>
                </a:path>
                <a:path w="1220470" h="2834640">
                  <a:moveTo>
                    <a:pt x="857884" y="2357881"/>
                  </a:moveTo>
                  <a:lnTo>
                    <a:pt x="889507" y="2327021"/>
                  </a:lnTo>
                </a:path>
                <a:path w="1220470" h="2834640">
                  <a:moveTo>
                    <a:pt x="1023747" y="2192274"/>
                  </a:moveTo>
                  <a:lnTo>
                    <a:pt x="1054607" y="2161413"/>
                  </a:lnTo>
                </a:path>
                <a:path w="1220470" h="2834640">
                  <a:moveTo>
                    <a:pt x="1188974" y="2027301"/>
                  </a:moveTo>
                  <a:lnTo>
                    <a:pt x="1220470" y="1996567"/>
                  </a:lnTo>
                </a:path>
                <a:path w="1220470" h="2834640">
                  <a:moveTo>
                    <a:pt x="711834" y="2834259"/>
                  </a:moveTo>
                  <a:lnTo>
                    <a:pt x="723646" y="2822575"/>
                  </a:lnTo>
                </a:path>
                <a:path w="1220470" h="2834640">
                  <a:moveTo>
                    <a:pt x="857884" y="2688463"/>
                  </a:moveTo>
                  <a:lnTo>
                    <a:pt x="889507" y="2657602"/>
                  </a:lnTo>
                </a:path>
                <a:path w="1220470" h="2834640">
                  <a:moveTo>
                    <a:pt x="1023747" y="2523490"/>
                  </a:moveTo>
                  <a:lnTo>
                    <a:pt x="1054607" y="2491994"/>
                  </a:lnTo>
                </a:path>
                <a:path w="1220470" h="2834640">
                  <a:moveTo>
                    <a:pt x="1188974" y="2357881"/>
                  </a:moveTo>
                  <a:lnTo>
                    <a:pt x="1220470" y="2327021"/>
                  </a:lnTo>
                </a:path>
                <a:path w="1220470" h="2834640">
                  <a:moveTo>
                    <a:pt x="1042924" y="2834259"/>
                  </a:moveTo>
                  <a:lnTo>
                    <a:pt x="1054607" y="2822575"/>
                  </a:lnTo>
                </a:path>
                <a:path w="1220470" h="2834640">
                  <a:moveTo>
                    <a:pt x="1188974" y="2688463"/>
                  </a:moveTo>
                  <a:lnTo>
                    <a:pt x="1220470" y="2657602"/>
                  </a:lnTo>
                </a:path>
                <a:path w="1220470" h="2834640">
                  <a:moveTo>
                    <a:pt x="11683" y="2834259"/>
                  </a:moveTo>
                  <a:lnTo>
                    <a:pt x="0" y="2822575"/>
                  </a:lnTo>
                </a:path>
                <a:path w="1220470" h="2834640">
                  <a:moveTo>
                    <a:pt x="342773" y="2834259"/>
                  </a:moveTo>
                  <a:lnTo>
                    <a:pt x="330961" y="2822575"/>
                  </a:lnTo>
                </a:path>
                <a:path w="1220470" h="2834640">
                  <a:moveTo>
                    <a:pt x="195960" y="2688463"/>
                  </a:moveTo>
                  <a:lnTo>
                    <a:pt x="165100" y="2657602"/>
                  </a:lnTo>
                </a:path>
                <a:path w="1220470" h="2834640">
                  <a:moveTo>
                    <a:pt x="30860" y="2523490"/>
                  </a:moveTo>
                  <a:lnTo>
                    <a:pt x="0" y="2491994"/>
                  </a:lnTo>
                </a:path>
                <a:path w="1220470" h="2834640">
                  <a:moveTo>
                    <a:pt x="673734" y="2834259"/>
                  </a:moveTo>
                  <a:lnTo>
                    <a:pt x="661924" y="2822575"/>
                  </a:lnTo>
                </a:path>
                <a:path w="1220470" h="2834640">
                  <a:moveTo>
                    <a:pt x="526923" y="2688463"/>
                  </a:moveTo>
                  <a:lnTo>
                    <a:pt x="496061" y="2657602"/>
                  </a:lnTo>
                </a:path>
                <a:path w="1220470" h="2834640">
                  <a:moveTo>
                    <a:pt x="361823" y="2523490"/>
                  </a:moveTo>
                  <a:lnTo>
                    <a:pt x="330961" y="2491994"/>
                  </a:lnTo>
                </a:path>
                <a:path w="1220470" h="2834640">
                  <a:moveTo>
                    <a:pt x="195960" y="2357881"/>
                  </a:moveTo>
                  <a:lnTo>
                    <a:pt x="165100" y="2327021"/>
                  </a:lnTo>
                </a:path>
                <a:path w="1220470" h="2834640">
                  <a:moveTo>
                    <a:pt x="30860" y="2192274"/>
                  </a:moveTo>
                  <a:lnTo>
                    <a:pt x="0" y="2161413"/>
                  </a:lnTo>
                </a:path>
                <a:path w="1220470" h="2834640">
                  <a:moveTo>
                    <a:pt x="1004697" y="2834259"/>
                  </a:moveTo>
                  <a:lnTo>
                    <a:pt x="993013" y="2822575"/>
                  </a:lnTo>
                </a:path>
                <a:path w="1220470" h="2834640">
                  <a:moveTo>
                    <a:pt x="857884" y="2688463"/>
                  </a:moveTo>
                  <a:lnTo>
                    <a:pt x="827151" y="2657602"/>
                  </a:lnTo>
                </a:path>
                <a:path w="1220470" h="2834640">
                  <a:moveTo>
                    <a:pt x="692784" y="2523490"/>
                  </a:moveTo>
                  <a:lnTo>
                    <a:pt x="661924" y="2491994"/>
                  </a:lnTo>
                </a:path>
                <a:path w="1220470" h="2834640">
                  <a:moveTo>
                    <a:pt x="526923" y="2357881"/>
                  </a:moveTo>
                  <a:lnTo>
                    <a:pt x="496061" y="2327021"/>
                  </a:lnTo>
                </a:path>
                <a:path w="1220470" h="2834640">
                  <a:moveTo>
                    <a:pt x="361823" y="2192274"/>
                  </a:moveTo>
                  <a:lnTo>
                    <a:pt x="330961" y="2161413"/>
                  </a:lnTo>
                </a:path>
                <a:path w="1220470" h="2834640">
                  <a:moveTo>
                    <a:pt x="30860" y="1861693"/>
                  </a:moveTo>
                  <a:lnTo>
                    <a:pt x="0" y="1830831"/>
                  </a:lnTo>
                </a:path>
                <a:path w="1220470" h="2834640">
                  <a:moveTo>
                    <a:pt x="195960" y="2027301"/>
                  </a:moveTo>
                  <a:lnTo>
                    <a:pt x="165861" y="1997202"/>
                  </a:lnTo>
                </a:path>
                <a:path w="1220470" h="2834640">
                  <a:moveTo>
                    <a:pt x="1188974" y="2688463"/>
                  </a:moveTo>
                  <a:lnTo>
                    <a:pt x="1158113" y="2657602"/>
                  </a:lnTo>
                </a:path>
                <a:path w="1220470" h="2834640">
                  <a:moveTo>
                    <a:pt x="1023747" y="2523490"/>
                  </a:moveTo>
                  <a:lnTo>
                    <a:pt x="993013" y="2491994"/>
                  </a:lnTo>
                </a:path>
                <a:path w="1220470" h="2834640">
                  <a:moveTo>
                    <a:pt x="857884" y="2357881"/>
                  </a:moveTo>
                  <a:lnTo>
                    <a:pt x="827151" y="2327021"/>
                  </a:lnTo>
                </a:path>
                <a:path w="1220470" h="2834640">
                  <a:moveTo>
                    <a:pt x="30860" y="1531112"/>
                  </a:moveTo>
                  <a:lnTo>
                    <a:pt x="0" y="1500377"/>
                  </a:lnTo>
                </a:path>
                <a:path w="1220470" h="2834640">
                  <a:moveTo>
                    <a:pt x="526923" y="2027301"/>
                  </a:moveTo>
                  <a:lnTo>
                    <a:pt x="496061" y="1996567"/>
                  </a:lnTo>
                </a:path>
                <a:path w="1220470" h="2834640">
                  <a:moveTo>
                    <a:pt x="361823" y="1861693"/>
                  </a:moveTo>
                  <a:lnTo>
                    <a:pt x="330961" y="1830831"/>
                  </a:lnTo>
                </a:path>
                <a:path w="1220470" h="2834640">
                  <a:moveTo>
                    <a:pt x="195960" y="1696720"/>
                  </a:moveTo>
                  <a:lnTo>
                    <a:pt x="165861" y="1666748"/>
                  </a:lnTo>
                </a:path>
                <a:path w="1220470" h="2834640">
                  <a:moveTo>
                    <a:pt x="1188974" y="2357881"/>
                  </a:moveTo>
                  <a:lnTo>
                    <a:pt x="1158113" y="2327021"/>
                  </a:lnTo>
                </a:path>
                <a:path w="1220470" h="2834640">
                  <a:moveTo>
                    <a:pt x="1023747" y="2192274"/>
                  </a:moveTo>
                  <a:lnTo>
                    <a:pt x="993013" y="2161413"/>
                  </a:lnTo>
                </a:path>
                <a:path w="1220470" h="2834640">
                  <a:moveTo>
                    <a:pt x="857884" y="2027301"/>
                  </a:moveTo>
                  <a:lnTo>
                    <a:pt x="827151" y="1996567"/>
                  </a:lnTo>
                </a:path>
                <a:path w="1220470" h="2834640">
                  <a:moveTo>
                    <a:pt x="692784" y="1861693"/>
                  </a:moveTo>
                  <a:lnTo>
                    <a:pt x="661924" y="1830831"/>
                  </a:lnTo>
                </a:path>
                <a:path w="1220470" h="2834640">
                  <a:moveTo>
                    <a:pt x="526923" y="1696720"/>
                  </a:moveTo>
                  <a:lnTo>
                    <a:pt x="496061" y="1665986"/>
                  </a:lnTo>
                </a:path>
                <a:path w="1220470" h="2834640">
                  <a:moveTo>
                    <a:pt x="30860" y="1200530"/>
                  </a:moveTo>
                  <a:lnTo>
                    <a:pt x="0" y="1169797"/>
                  </a:lnTo>
                </a:path>
                <a:path w="1220470" h="2834640">
                  <a:moveTo>
                    <a:pt x="361823" y="1531112"/>
                  </a:moveTo>
                  <a:lnTo>
                    <a:pt x="330961" y="1500377"/>
                  </a:lnTo>
                </a:path>
                <a:path w="1220470" h="2834640">
                  <a:moveTo>
                    <a:pt x="195960" y="1366139"/>
                  </a:moveTo>
                  <a:lnTo>
                    <a:pt x="165861" y="1336167"/>
                  </a:lnTo>
                </a:path>
                <a:path w="1220470" h="2834640">
                  <a:moveTo>
                    <a:pt x="1188974" y="2027301"/>
                  </a:moveTo>
                  <a:lnTo>
                    <a:pt x="1158113" y="1996567"/>
                  </a:lnTo>
                </a:path>
                <a:path w="1220470" h="2834640">
                  <a:moveTo>
                    <a:pt x="1023747" y="1861693"/>
                  </a:moveTo>
                  <a:lnTo>
                    <a:pt x="993013" y="1830831"/>
                  </a:lnTo>
                </a:path>
                <a:path w="1220470" h="2834640">
                  <a:moveTo>
                    <a:pt x="857884" y="1696720"/>
                  </a:moveTo>
                  <a:lnTo>
                    <a:pt x="827151" y="1665986"/>
                  </a:lnTo>
                </a:path>
                <a:path w="1220470" h="2834640">
                  <a:moveTo>
                    <a:pt x="30860" y="869950"/>
                  </a:moveTo>
                  <a:lnTo>
                    <a:pt x="0" y="839216"/>
                  </a:lnTo>
                </a:path>
                <a:path w="1220470" h="2834640">
                  <a:moveTo>
                    <a:pt x="526923" y="1366139"/>
                  </a:moveTo>
                  <a:lnTo>
                    <a:pt x="496061" y="1335404"/>
                  </a:lnTo>
                </a:path>
                <a:path w="1220470" h="2834640">
                  <a:moveTo>
                    <a:pt x="361823" y="1200530"/>
                  </a:moveTo>
                  <a:lnTo>
                    <a:pt x="330961" y="1169797"/>
                  </a:lnTo>
                </a:path>
                <a:path w="1220470" h="2834640">
                  <a:moveTo>
                    <a:pt x="195960" y="1035685"/>
                  </a:moveTo>
                  <a:lnTo>
                    <a:pt x="165861" y="1005586"/>
                  </a:lnTo>
                </a:path>
                <a:path w="1220470" h="2834640">
                  <a:moveTo>
                    <a:pt x="1188974" y="1696720"/>
                  </a:moveTo>
                  <a:lnTo>
                    <a:pt x="1158113" y="1665986"/>
                  </a:lnTo>
                </a:path>
                <a:path w="1220470" h="2834640">
                  <a:moveTo>
                    <a:pt x="1023747" y="1531112"/>
                  </a:moveTo>
                  <a:lnTo>
                    <a:pt x="993013" y="1500377"/>
                  </a:lnTo>
                </a:path>
                <a:path w="1220470" h="2834640">
                  <a:moveTo>
                    <a:pt x="857884" y="1366139"/>
                  </a:moveTo>
                  <a:lnTo>
                    <a:pt x="827151" y="1335404"/>
                  </a:lnTo>
                </a:path>
                <a:path w="1220470" h="2834640">
                  <a:moveTo>
                    <a:pt x="692784" y="1200530"/>
                  </a:moveTo>
                  <a:lnTo>
                    <a:pt x="661924" y="1169797"/>
                  </a:lnTo>
                </a:path>
                <a:path w="1220470" h="2834640">
                  <a:moveTo>
                    <a:pt x="526923" y="1035685"/>
                  </a:moveTo>
                  <a:lnTo>
                    <a:pt x="496061" y="1004062"/>
                  </a:lnTo>
                </a:path>
                <a:path w="1220470" h="2834640">
                  <a:moveTo>
                    <a:pt x="30860" y="539496"/>
                  </a:moveTo>
                  <a:lnTo>
                    <a:pt x="0" y="508635"/>
                  </a:lnTo>
                </a:path>
                <a:path w="1220470" h="2834640">
                  <a:moveTo>
                    <a:pt x="361823" y="869950"/>
                  </a:moveTo>
                  <a:lnTo>
                    <a:pt x="330961" y="839216"/>
                  </a:lnTo>
                </a:path>
                <a:path w="1220470" h="2834640">
                  <a:moveTo>
                    <a:pt x="195960" y="705103"/>
                  </a:moveTo>
                  <a:lnTo>
                    <a:pt x="165861" y="675004"/>
                  </a:lnTo>
                </a:path>
                <a:path w="1220470" h="2834640">
                  <a:moveTo>
                    <a:pt x="1188974" y="1366139"/>
                  </a:moveTo>
                  <a:lnTo>
                    <a:pt x="1158113" y="1335404"/>
                  </a:lnTo>
                </a:path>
                <a:path w="1220470" h="2834640">
                  <a:moveTo>
                    <a:pt x="1023747" y="1200530"/>
                  </a:moveTo>
                  <a:lnTo>
                    <a:pt x="993013" y="1169797"/>
                  </a:lnTo>
                </a:path>
                <a:path w="1220470" h="2834640">
                  <a:moveTo>
                    <a:pt x="857884" y="1035685"/>
                  </a:moveTo>
                  <a:lnTo>
                    <a:pt x="827151" y="1004062"/>
                  </a:lnTo>
                </a:path>
                <a:path w="1220470" h="2834640">
                  <a:moveTo>
                    <a:pt x="30860" y="208915"/>
                  </a:moveTo>
                  <a:lnTo>
                    <a:pt x="0" y="178053"/>
                  </a:lnTo>
                </a:path>
                <a:path w="1220470" h="2834640">
                  <a:moveTo>
                    <a:pt x="526923" y="705103"/>
                  </a:moveTo>
                  <a:lnTo>
                    <a:pt x="496061" y="673608"/>
                  </a:lnTo>
                </a:path>
                <a:path w="1220470" h="2834640">
                  <a:moveTo>
                    <a:pt x="361823" y="539496"/>
                  </a:moveTo>
                  <a:lnTo>
                    <a:pt x="330961" y="508635"/>
                  </a:lnTo>
                </a:path>
                <a:path w="1220470" h="2834640">
                  <a:moveTo>
                    <a:pt x="195960" y="374523"/>
                  </a:moveTo>
                  <a:lnTo>
                    <a:pt x="165861" y="344424"/>
                  </a:lnTo>
                </a:path>
                <a:path w="1220470" h="2834640">
                  <a:moveTo>
                    <a:pt x="1188974" y="1035685"/>
                  </a:moveTo>
                  <a:lnTo>
                    <a:pt x="1158113" y="1004062"/>
                  </a:lnTo>
                </a:path>
                <a:path w="1220470" h="2834640">
                  <a:moveTo>
                    <a:pt x="1023747" y="869950"/>
                  </a:moveTo>
                  <a:lnTo>
                    <a:pt x="993013" y="839216"/>
                  </a:lnTo>
                </a:path>
                <a:path w="1220470" h="2834640">
                  <a:moveTo>
                    <a:pt x="857884" y="705103"/>
                  </a:moveTo>
                  <a:lnTo>
                    <a:pt x="827151" y="673608"/>
                  </a:lnTo>
                </a:path>
                <a:path w="1220470" h="2834640">
                  <a:moveTo>
                    <a:pt x="692784" y="539496"/>
                  </a:moveTo>
                  <a:lnTo>
                    <a:pt x="661924" y="508635"/>
                  </a:lnTo>
                </a:path>
                <a:path w="1220470" h="2834640">
                  <a:moveTo>
                    <a:pt x="526923" y="374523"/>
                  </a:moveTo>
                  <a:lnTo>
                    <a:pt x="496061" y="343026"/>
                  </a:lnTo>
                </a:path>
                <a:path w="1220470" h="2834640">
                  <a:moveTo>
                    <a:pt x="361823" y="208915"/>
                  </a:moveTo>
                  <a:lnTo>
                    <a:pt x="357377" y="204470"/>
                  </a:lnTo>
                </a:path>
                <a:path w="1220470" h="2834640">
                  <a:moveTo>
                    <a:pt x="349376" y="196469"/>
                  </a:moveTo>
                  <a:lnTo>
                    <a:pt x="330961" y="178053"/>
                  </a:lnTo>
                </a:path>
                <a:path w="1220470" h="2834640">
                  <a:moveTo>
                    <a:pt x="195960" y="43942"/>
                  </a:moveTo>
                  <a:lnTo>
                    <a:pt x="165100" y="12446"/>
                  </a:lnTo>
                </a:path>
                <a:path w="1220470" h="2834640">
                  <a:moveTo>
                    <a:pt x="1188974" y="705103"/>
                  </a:moveTo>
                  <a:lnTo>
                    <a:pt x="1158113" y="673608"/>
                  </a:lnTo>
                </a:path>
                <a:path w="1220470" h="2834640">
                  <a:moveTo>
                    <a:pt x="1023747" y="539496"/>
                  </a:moveTo>
                  <a:lnTo>
                    <a:pt x="993013" y="508635"/>
                  </a:lnTo>
                </a:path>
                <a:path w="1220470" h="2834640">
                  <a:moveTo>
                    <a:pt x="857884" y="374523"/>
                  </a:moveTo>
                  <a:lnTo>
                    <a:pt x="827151" y="343026"/>
                  </a:lnTo>
                </a:path>
                <a:path w="1220470" h="2834640">
                  <a:moveTo>
                    <a:pt x="526923" y="43942"/>
                  </a:moveTo>
                  <a:lnTo>
                    <a:pt x="496061" y="12446"/>
                  </a:lnTo>
                </a:path>
                <a:path w="1220470" h="2834640">
                  <a:moveTo>
                    <a:pt x="1188974" y="374523"/>
                  </a:moveTo>
                  <a:lnTo>
                    <a:pt x="1158113" y="343026"/>
                  </a:lnTo>
                </a:path>
                <a:path w="1220470" h="2834640">
                  <a:moveTo>
                    <a:pt x="1023747" y="208915"/>
                  </a:moveTo>
                  <a:lnTo>
                    <a:pt x="993013" y="178053"/>
                  </a:lnTo>
                </a:path>
                <a:path w="1220470" h="2834640">
                  <a:moveTo>
                    <a:pt x="857884" y="43942"/>
                  </a:moveTo>
                  <a:lnTo>
                    <a:pt x="827151" y="12446"/>
                  </a:lnTo>
                </a:path>
                <a:path w="1220470" h="2834640">
                  <a:moveTo>
                    <a:pt x="1188974" y="43942"/>
                  </a:moveTo>
                  <a:lnTo>
                    <a:pt x="1158113" y="12446"/>
                  </a:lnTo>
                </a:path>
              </a:pathLst>
            </a:custGeom>
            <a:ln w="12952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2" name="object 182" descr=""/>
            <p:cNvSpPr/>
            <p:nvPr/>
          </p:nvSpPr>
          <p:spPr>
            <a:xfrm>
              <a:off x="10590276" y="1816607"/>
              <a:ext cx="1266190" cy="19685"/>
            </a:xfrm>
            <a:custGeom>
              <a:avLst/>
              <a:gdLst/>
              <a:ahLst/>
              <a:cxnLst/>
              <a:rect l="l" t="t" r="r" b="b"/>
              <a:pathLst>
                <a:path w="1266190" h="19685">
                  <a:moveTo>
                    <a:pt x="1265936" y="0"/>
                  </a:moveTo>
                  <a:lnTo>
                    <a:pt x="0" y="0"/>
                  </a:lnTo>
                  <a:lnTo>
                    <a:pt x="0" y="19304"/>
                  </a:lnTo>
                  <a:lnTo>
                    <a:pt x="1265936" y="19304"/>
                  </a:lnTo>
                  <a:lnTo>
                    <a:pt x="1265936" y="0"/>
                  </a:lnTo>
                  <a:close/>
                </a:path>
              </a:pathLst>
            </a:custGeom>
            <a:solidFill>
              <a:srgbClr val="00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3" name="object 183" descr=""/>
            <p:cNvSpPr/>
            <p:nvPr/>
          </p:nvSpPr>
          <p:spPr>
            <a:xfrm>
              <a:off x="10590276" y="1816608"/>
              <a:ext cx="1266190" cy="19685"/>
            </a:xfrm>
            <a:custGeom>
              <a:avLst/>
              <a:gdLst/>
              <a:ahLst/>
              <a:cxnLst/>
              <a:rect l="l" t="t" r="r" b="b"/>
              <a:pathLst>
                <a:path w="1266190" h="19685">
                  <a:moveTo>
                    <a:pt x="0" y="0"/>
                  </a:moveTo>
                  <a:lnTo>
                    <a:pt x="0" y="19303"/>
                  </a:lnTo>
                  <a:lnTo>
                    <a:pt x="1265935" y="0"/>
                  </a:lnTo>
                  <a:lnTo>
                    <a:pt x="0" y="0"/>
                  </a:lnTo>
                  <a:close/>
                </a:path>
                <a:path w="1266190" h="19685">
                  <a:moveTo>
                    <a:pt x="0" y="19303"/>
                  </a:moveTo>
                  <a:lnTo>
                    <a:pt x="1265935" y="0"/>
                  </a:lnTo>
                  <a:lnTo>
                    <a:pt x="1265935" y="19303"/>
                  </a:lnTo>
                  <a:lnTo>
                    <a:pt x="0" y="19303"/>
                  </a:lnTo>
                  <a:close/>
                </a:path>
              </a:pathLst>
            </a:custGeom>
            <a:ln w="3175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4" name="object 184" descr=""/>
            <p:cNvSpPr/>
            <p:nvPr/>
          </p:nvSpPr>
          <p:spPr>
            <a:xfrm>
              <a:off x="11695176" y="1287779"/>
              <a:ext cx="1318260" cy="5528945"/>
            </a:xfrm>
            <a:custGeom>
              <a:avLst/>
              <a:gdLst/>
              <a:ahLst/>
              <a:cxnLst/>
              <a:rect l="l" t="t" r="r" b="b"/>
              <a:pathLst>
                <a:path w="1318259" h="5528945">
                  <a:moveTo>
                    <a:pt x="0" y="0"/>
                  </a:moveTo>
                  <a:lnTo>
                    <a:pt x="1318006" y="0"/>
                  </a:lnTo>
                  <a:lnTo>
                    <a:pt x="1318006" y="2911221"/>
                  </a:lnTo>
                  <a:lnTo>
                    <a:pt x="0" y="2911221"/>
                  </a:lnTo>
                  <a:lnTo>
                    <a:pt x="0" y="0"/>
                  </a:lnTo>
                </a:path>
                <a:path w="1318259" h="5528945">
                  <a:moveTo>
                    <a:pt x="581278" y="5043297"/>
                  </a:moveTo>
                  <a:lnTo>
                    <a:pt x="581278" y="5509514"/>
                  </a:lnTo>
                </a:path>
                <a:path w="1318259" h="5528945">
                  <a:moveTo>
                    <a:pt x="600328" y="5528564"/>
                  </a:moveTo>
                  <a:lnTo>
                    <a:pt x="692023" y="5528564"/>
                  </a:lnTo>
                </a:path>
                <a:path w="1318259" h="5528945">
                  <a:moveTo>
                    <a:pt x="690372" y="5527294"/>
                  </a:moveTo>
                  <a:lnTo>
                    <a:pt x="697992" y="5525897"/>
                  </a:lnTo>
                  <a:lnTo>
                    <a:pt x="704215" y="5522087"/>
                  </a:lnTo>
                  <a:lnTo>
                    <a:pt x="708405" y="5516245"/>
                  </a:lnTo>
                  <a:lnTo>
                    <a:pt x="709929" y="5509260"/>
                  </a:lnTo>
                </a:path>
                <a:path w="1318259" h="5528945">
                  <a:moveTo>
                    <a:pt x="580644" y="5509260"/>
                  </a:moveTo>
                  <a:lnTo>
                    <a:pt x="582041" y="5516245"/>
                  </a:lnTo>
                  <a:lnTo>
                    <a:pt x="585977" y="5522087"/>
                  </a:lnTo>
                  <a:lnTo>
                    <a:pt x="591693" y="5525897"/>
                  </a:lnTo>
                  <a:lnTo>
                    <a:pt x="598677" y="5527294"/>
                  </a:lnTo>
                </a:path>
                <a:path w="1318259" h="5528945">
                  <a:moveTo>
                    <a:pt x="709802" y="5508752"/>
                  </a:moveTo>
                  <a:lnTo>
                    <a:pt x="709802" y="5042916"/>
                  </a:lnTo>
                  <a:lnTo>
                    <a:pt x="580771" y="5042916"/>
                  </a:lnTo>
                </a:path>
                <a:path w="1318259" h="5528945">
                  <a:moveTo>
                    <a:pt x="580771" y="5052441"/>
                  </a:moveTo>
                  <a:lnTo>
                    <a:pt x="533400" y="5052441"/>
                  </a:lnTo>
                </a:path>
                <a:path w="1318259" h="5528945">
                  <a:moveTo>
                    <a:pt x="518159" y="5036820"/>
                  </a:moveTo>
                  <a:lnTo>
                    <a:pt x="518159" y="5045075"/>
                  </a:lnTo>
                  <a:lnTo>
                    <a:pt x="524764" y="5051679"/>
                  </a:lnTo>
                  <a:lnTo>
                    <a:pt x="533019" y="5051679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85" name="object 185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2207240" y="6222491"/>
              <a:ext cx="262127" cy="118872"/>
            </a:xfrm>
            <a:prstGeom prst="rect">
              <a:avLst/>
            </a:prstGeom>
          </p:spPr>
        </p:pic>
        <p:sp>
          <p:nvSpPr>
            <p:cNvPr id="186" name="object 186" descr=""/>
            <p:cNvSpPr/>
            <p:nvPr/>
          </p:nvSpPr>
          <p:spPr>
            <a:xfrm>
              <a:off x="11926824" y="5943600"/>
              <a:ext cx="966469" cy="382270"/>
            </a:xfrm>
            <a:custGeom>
              <a:avLst/>
              <a:gdLst/>
              <a:ahLst/>
              <a:cxnLst/>
              <a:rect l="l" t="t" r="r" b="b"/>
              <a:pathLst>
                <a:path w="966470" h="382270">
                  <a:moveTo>
                    <a:pt x="287147" y="340995"/>
                  </a:moveTo>
                  <a:lnTo>
                    <a:pt x="536194" y="338709"/>
                  </a:lnTo>
                </a:path>
                <a:path w="966470" h="382270">
                  <a:moveTo>
                    <a:pt x="287147" y="382015"/>
                  </a:moveTo>
                  <a:lnTo>
                    <a:pt x="287147" y="352678"/>
                  </a:lnTo>
                  <a:lnTo>
                    <a:pt x="536194" y="350520"/>
                  </a:lnTo>
                </a:path>
                <a:path w="966470" h="382270">
                  <a:moveTo>
                    <a:pt x="123825" y="51308"/>
                  </a:moveTo>
                  <a:lnTo>
                    <a:pt x="164846" y="74040"/>
                  </a:lnTo>
                  <a:lnTo>
                    <a:pt x="204343" y="98298"/>
                  </a:lnTo>
                  <a:lnTo>
                    <a:pt x="243204" y="124713"/>
                  </a:lnTo>
                  <a:lnTo>
                    <a:pt x="279780" y="153288"/>
                  </a:lnTo>
                  <a:lnTo>
                    <a:pt x="314198" y="184023"/>
                  </a:lnTo>
                  <a:lnTo>
                    <a:pt x="347852" y="217042"/>
                  </a:lnTo>
                  <a:lnTo>
                    <a:pt x="380110" y="250825"/>
                  </a:lnTo>
                  <a:lnTo>
                    <a:pt x="411606" y="286003"/>
                  </a:lnTo>
                  <a:lnTo>
                    <a:pt x="488569" y="216280"/>
                  </a:lnTo>
                  <a:lnTo>
                    <a:pt x="528066" y="183261"/>
                  </a:lnTo>
                  <a:lnTo>
                    <a:pt x="568325" y="151002"/>
                  </a:lnTo>
                  <a:lnTo>
                    <a:pt x="610107" y="121665"/>
                  </a:lnTo>
                  <a:lnTo>
                    <a:pt x="653287" y="95376"/>
                  </a:lnTo>
                  <a:lnTo>
                    <a:pt x="698753" y="70358"/>
                  </a:lnTo>
                  <a:lnTo>
                    <a:pt x="744854" y="46989"/>
                  </a:lnTo>
                </a:path>
                <a:path w="966470" h="382270">
                  <a:moveTo>
                    <a:pt x="173608" y="62357"/>
                  </a:moveTo>
                  <a:lnTo>
                    <a:pt x="211708" y="74802"/>
                  </a:lnTo>
                  <a:lnTo>
                    <a:pt x="246887" y="93090"/>
                  </a:lnTo>
                  <a:lnTo>
                    <a:pt x="279019" y="117348"/>
                  </a:lnTo>
                  <a:lnTo>
                    <a:pt x="308355" y="145161"/>
                  </a:lnTo>
                  <a:lnTo>
                    <a:pt x="336169" y="177419"/>
                  </a:lnTo>
                  <a:lnTo>
                    <a:pt x="361823" y="211962"/>
                  </a:lnTo>
                  <a:lnTo>
                    <a:pt x="386715" y="248538"/>
                  </a:lnTo>
                  <a:lnTo>
                    <a:pt x="411606" y="286003"/>
                  </a:lnTo>
                  <a:lnTo>
                    <a:pt x="435101" y="249300"/>
                  </a:lnTo>
                  <a:lnTo>
                    <a:pt x="459231" y="213360"/>
                  </a:lnTo>
                  <a:lnTo>
                    <a:pt x="484124" y="178942"/>
                  </a:lnTo>
                  <a:lnTo>
                    <a:pt x="498094" y="162813"/>
                  </a:lnTo>
                  <a:lnTo>
                    <a:pt x="511301" y="146685"/>
                  </a:lnTo>
                  <a:lnTo>
                    <a:pt x="541274" y="118110"/>
                  </a:lnTo>
                  <a:lnTo>
                    <a:pt x="573531" y="93852"/>
                  </a:lnTo>
                  <a:lnTo>
                    <a:pt x="609346" y="74040"/>
                  </a:lnTo>
                  <a:lnTo>
                    <a:pt x="648207" y="57150"/>
                  </a:lnTo>
                </a:path>
                <a:path w="966470" h="382270">
                  <a:moveTo>
                    <a:pt x="0" y="52070"/>
                  </a:moveTo>
                  <a:lnTo>
                    <a:pt x="57911" y="63753"/>
                  </a:lnTo>
                  <a:lnTo>
                    <a:pt x="113537" y="82169"/>
                  </a:lnTo>
                  <a:lnTo>
                    <a:pt x="166243" y="107061"/>
                  </a:lnTo>
                  <a:lnTo>
                    <a:pt x="217550" y="136398"/>
                  </a:lnTo>
                  <a:lnTo>
                    <a:pt x="267334" y="170179"/>
                  </a:lnTo>
                  <a:lnTo>
                    <a:pt x="315722" y="206755"/>
                  </a:lnTo>
                  <a:lnTo>
                    <a:pt x="363981" y="245617"/>
                  </a:lnTo>
                  <a:lnTo>
                    <a:pt x="411606" y="286003"/>
                  </a:lnTo>
                  <a:lnTo>
                    <a:pt x="476123" y="239013"/>
                  </a:lnTo>
                  <a:lnTo>
                    <a:pt x="541274" y="193548"/>
                  </a:lnTo>
                  <a:lnTo>
                    <a:pt x="573531" y="171576"/>
                  </a:lnTo>
                  <a:lnTo>
                    <a:pt x="607186" y="151002"/>
                  </a:lnTo>
                  <a:lnTo>
                    <a:pt x="640206" y="130555"/>
                  </a:lnTo>
                  <a:lnTo>
                    <a:pt x="674624" y="110744"/>
                  </a:lnTo>
                  <a:lnTo>
                    <a:pt x="709041" y="92328"/>
                  </a:lnTo>
                  <a:lnTo>
                    <a:pt x="744220" y="75564"/>
                  </a:lnTo>
                  <a:lnTo>
                    <a:pt x="779272" y="60071"/>
                  </a:lnTo>
                  <a:lnTo>
                    <a:pt x="815975" y="46227"/>
                  </a:lnTo>
                  <a:lnTo>
                    <a:pt x="853312" y="33782"/>
                  </a:lnTo>
                  <a:lnTo>
                    <a:pt x="890651" y="21971"/>
                  </a:lnTo>
                  <a:lnTo>
                    <a:pt x="966089" y="0"/>
                  </a:lnTo>
                </a:path>
                <a:path w="966470" h="382270">
                  <a:moveTo>
                    <a:pt x="667257" y="47625"/>
                  </a:moveTo>
                  <a:lnTo>
                    <a:pt x="696595" y="38100"/>
                  </a:lnTo>
                </a:path>
                <a:path w="966470" h="382270">
                  <a:moveTo>
                    <a:pt x="712724" y="33782"/>
                  </a:moveTo>
                  <a:lnTo>
                    <a:pt x="703199" y="36702"/>
                  </a:lnTo>
                </a:path>
                <a:path w="966470" h="382270">
                  <a:moveTo>
                    <a:pt x="717803" y="30734"/>
                  </a:moveTo>
                  <a:lnTo>
                    <a:pt x="724407" y="29337"/>
                  </a:lnTo>
                </a:path>
                <a:path w="966470" h="382270">
                  <a:moveTo>
                    <a:pt x="729487" y="26415"/>
                  </a:moveTo>
                  <a:lnTo>
                    <a:pt x="736853" y="24257"/>
                  </a:lnTo>
                </a:path>
                <a:path w="966470" h="382270">
                  <a:moveTo>
                    <a:pt x="758062" y="15366"/>
                  </a:moveTo>
                  <a:lnTo>
                    <a:pt x="788797" y="9525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7" name="object 187" descr=""/>
            <p:cNvSpPr/>
            <p:nvPr/>
          </p:nvSpPr>
          <p:spPr>
            <a:xfrm>
              <a:off x="12335256" y="6440423"/>
              <a:ext cx="20955" cy="111125"/>
            </a:xfrm>
            <a:custGeom>
              <a:avLst/>
              <a:gdLst/>
              <a:ahLst/>
              <a:cxnLst/>
              <a:rect l="l" t="t" r="r" b="b"/>
              <a:pathLst>
                <a:path w="20954" h="111125">
                  <a:moveTo>
                    <a:pt x="20955" y="0"/>
                  </a:moveTo>
                  <a:lnTo>
                    <a:pt x="0" y="0"/>
                  </a:lnTo>
                  <a:lnTo>
                    <a:pt x="0" y="110871"/>
                  </a:lnTo>
                  <a:lnTo>
                    <a:pt x="20955" y="110871"/>
                  </a:lnTo>
                  <a:lnTo>
                    <a:pt x="20955" y="0"/>
                  </a:lnTo>
                  <a:close/>
                </a:path>
              </a:pathLst>
            </a:custGeom>
            <a:solidFill>
              <a:srgbClr val="00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8" name="object 188" descr=""/>
            <p:cNvSpPr/>
            <p:nvPr/>
          </p:nvSpPr>
          <p:spPr>
            <a:xfrm>
              <a:off x="12335256" y="6440423"/>
              <a:ext cx="20955" cy="111125"/>
            </a:xfrm>
            <a:custGeom>
              <a:avLst/>
              <a:gdLst/>
              <a:ahLst/>
              <a:cxnLst/>
              <a:rect l="l" t="t" r="r" b="b"/>
              <a:pathLst>
                <a:path w="20954" h="111125">
                  <a:moveTo>
                    <a:pt x="0" y="110871"/>
                  </a:moveTo>
                  <a:lnTo>
                    <a:pt x="20954" y="110871"/>
                  </a:lnTo>
                  <a:lnTo>
                    <a:pt x="0" y="0"/>
                  </a:lnTo>
                  <a:lnTo>
                    <a:pt x="0" y="110871"/>
                  </a:lnTo>
                  <a:close/>
                </a:path>
                <a:path w="20954" h="111125">
                  <a:moveTo>
                    <a:pt x="20954" y="110871"/>
                  </a:moveTo>
                  <a:lnTo>
                    <a:pt x="0" y="0"/>
                  </a:lnTo>
                  <a:lnTo>
                    <a:pt x="20954" y="0"/>
                  </a:lnTo>
                  <a:lnTo>
                    <a:pt x="20954" y="110871"/>
                  </a:lnTo>
                  <a:close/>
                </a:path>
              </a:pathLst>
            </a:custGeom>
            <a:ln w="3175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89" name="object 189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2205716" y="1447800"/>
              <a:ext cx="233172" cy="230124"/>
            </a:xfrm>
            <a:prstGeom prst="rect">
              <a:avLst/>
            </a:prstGeom>
          </p:spPr>
        </p:pic>
        <p:pic>
          <p:nvPicPr>
            <p:cNvPr id="190" name="object 190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2199112" y="1439672"/>
              <a:ext cx="246124" cy="246124"/>
            </a:xfrm>
            <a:prstGeom prst="rect">
              <a:avLst/>
            </a:prstGeom>
          </p:spPr>
        </p:pic>
        <p:sp>
          <p:nvSpPr>
            <p:cNvPr id="191" name="object 191" descr=""/>
            <p:cNvSpPr/>
            <p:nvPr/>
          </p:nvSpPr>
          <p:spPr>
            <a:xfrm>
              <a:off x="12185904" y="1426463"/>
              <a:ext cx="273050" cy="273050"/>
            </a:xfrm>
            <a:custGeom>
              <a:avLst/>
              <a:gdLst/>
              <a:ahLst/>
              <a:cxnLst/>
              <a:rect l="l" t="t" r="r" b="b"/>
              <a:pathLst>
                <a:path w="273050" h="273050">
                  <a:moveTo>
                    <a:pt x="272542" y="136270"/>
                  </a:moveTo>
                  <a:lnTo>
                    <a:pt x="265556" y="93217"/>
                  </a:lnTo>
                  <a:lnTo>
                    <a:pt x="246252" y="55752"/>
                  </a:lnTo>
                  <a:lnTo>
                    <a:pt x="216789" y="26288"/>
                  </a:lnTo>
                  <a:lnTo>
                    <a:pt x="179324" y="6984"/>
                  </a:lnTo>
                  <a:lnTo>
                    <a:pt x="136271" y="0"/>
                  </a:lnTo>
                  <a:lnTo>
                    <a:pt x="93218" y="6984"/>
                  </a:lnTo>
                  <a:lnTo>
                    <a:pt x="55752" y="26288"/>
                  </a:lnTo>
                  <a:lnTo>
                    <a:pt x="26289" y="55752"/>
                  </a:lnTo>
                  <a:lnTo>
                    <a:pt x="6985" y="93217"/>
                  </a:lnTo>
                  <a:lnTo>
                    <a:pt x="0" y="136270"/>
                  </a:lnTo>
                  <a:lnTo>
                    <a:pt x="6985" y="179324"/>
                  </a:lnTo>
                  <a:lnTo>
                    <a:pt x="26289" y="216788"/>
                  </a:lnTo>
                  <a:lnTo>
                    <a:pt x="55752" y="246252"/>
                  </a:lnTo>
                  <a:lnTo>
                    <a:pt x="93218" y="265556"/>
                  </a:lnTo>
                  <a:lnTo>
                    <a:pt x="136271" y="272541"/>
                  </a:lnTo>
                  <a:lnTo>
                    <a:pt x="179324" y="265556"/>
                  </a:lnTo>
                  <a:lnTo>
                    <a:pt x="216789" y="246252"/>
                  </a:lnTo>
                  <a:lnTo>
                    <a:pt x="246252" y="216788"/>
                  </a:lnTo>
                  <a:lnTo>
                    <a:pt x="265556" y="179324"/>
                  </a:lnTo>
                  <a:lnTo>
                    <a:pt x="272542" y="136270"/>
                  </a:lnTo>
                </a:path>
                <a:path w="273050" h="273050">
                  <a:moveTo>
                    <a:pt x="157606" y="21335"/>
                  </a:moveTo>
                  <a:lnTo>
                    <a:pt x="115062" y="251205"/>
                  </a:lnTo>
                </a:path>
                <a:path w="273050" h="273050">
                  <a:moveTo>
                    <a:pt x="39624" y="70484"/>
                  </a:moveTo>
                  <a:lnTo>
                    <a:pt x="233045" y="202056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92" name="object 192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2213336" y="2185416"/>
              <a:ext cx="234696" cy="231648"/>
            </a:xfrm>
            <a:prstGeom prst="rect">
              <a:avLst/>
            </a:prstGeom>
          </p:spPr>
        </p:pic>
        <p:pic>
          <p:nvPicPr>
            <p:cNvPr id="193" name="object 193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2206859" y="2175891"/>
              <a:ext cx="247394" cy="247394"/>
            </a:xfrm>
            <a:prstGeom prst="rect">
              <a:avLst/>
            </a:prstGeom>
          </p:spPr>
        </p:pic>
        <p:sp>
          <p:nvSpPr>
            <p:cNvPr id="194" name="object 194" descr=""/>
            <p:cNvSpPr/>
            <p:nvPr/>
          </p:nvSpPr>
          <p:spPr>
            <a:xfrm>
              <a:off x="12193524" y="2162555"/>
              <a:ext cx="274320" cy="274320"/>
            </a:xfrm>
            <a:custGeom>
              <a:avLst/>
              <a:gdLst/>
              <a:ahLst/>
              <a:cxnLst/>
              <a:rect l="l" t="t" r="r" b="b"/>
              <a:pathLst>
                <a:path w="274320" h="274319">
                  <a:moveTo>
                    <a:pt x="274066" y="137033"/>
                  </a:moveTo>
                  <a:lnTo>
                    <a:pt x="267080" y="93725"/>
                  </a:lnTo>
                  <a:lnTo>
                    <a:pt x="247650" y="56134"/>
                  </a:lnTo>
                  <a:lnTo>
                    <a:pt x="217931" y="26416"/>
                  </a:lnTo>
                  <a:lnTo>
                    <a:pt x="180340" y="6985"/>
                  </a:lnTo>
                  <a:lnTo>
                    <a:pt x="137032" y="0"/>
                  </a:lnTo>
                  <a:lnTo>
                    <a:pt x="93725" y="6985"/>
                  </a:lnTo>
                  <a:lnTo>
                    <a:pt x="56133" y="26416"/>
                  </a:lnTo>
                  <a:lnTo>
                    <a:pt x="26416" y="56134"/>
                  </a:lnTo>
                  <a:lnTo>
                    <a:pt x="6984" y="93725"/>
                  </a:lnTo>
                  <a:lnTo>
                    <a:pt x="0" y="137033"/>
                  </a:lnTo>
                  <a:lnTo>
                    <a:pt x="6984" y="180340"/>
                  </a:lnTo>
                  <a:lnTo>
                    <a:pt x="26416" y="217932"/>
                  </a:lnTo>
                  <a:lnTo>
                    <a:pt x="56133" y="247650"/>
                  </a:lnTo>
                  <a:lnTo>
                    <a:pt x="93725" y="267080"/>
                  </a:lnTo>
                  <a:lnTo>
                    <a:pt x="137032" y="274066"/>
                  </a:lnTo>
                  <a:lnTo>
                    <a:pt x="180340" y="267080"/>
                  </a:lnTo>
                  <a:lnTo>
                    <a:pt x="217931" y="247650"/>
                  </a:lnTo>
                  <a:lnTo>
                    <a:pt x="247650" y="217932"/>
                  </a:lnTo>
                  <a:lnTo>
                    <a:pt x="267080" y="180340"/>
                  </a:lnTo>
                  <a:lnTo>
                    <a:pt x="274066" y="137033"/>
                  </a:lnTo>
                </a:path>
                <a:path w="274320" h="274319">
                  <a:moveTo>
                    <a:pt x="159130" y="22860"/>
                  </a:moveTo>
                  <a:lnTo>
                    <a:pt x="115824" y="252729"/>
                  </a:lnTo>
                </a:path>
                <a:path w="274320" h="274319">
                  <a:moveTo>
                    <a:pt x="41148" y="72009"/>
                  </a:moveTo>
                  <a:lnTo>
                    <a:pt x="234569" y="203580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95" name="object 195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2220956" y="2796539"/>
              <a:ext cx="234696" cy="231648"/>
            </a:xfrm>
            <a:prstGeom prst="rect">
              <a:avLst/>
            </a:prstGeom>
          </p:spPr>
        </p:pic>
        <p:pic>
          <p:nvPicPr>
            <p:cNvPr id="196" name="object 196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2214353" y="2788539"/>
              <a:ext cx="246124" cy="247394"/>
            </a:xfrm>
            <a:prstGeom prst="rect">
              <a:avLst/>
            </a:prstGeom>
          </p:spPr>
        </p:pic>
        <p:sp>
          <p:nvSpPr>
            <p:cNvPr id="197" name="object 197" descr=""/>
            <p:cNvSpPr/>
            <p:nvPr/>
          </p:nvSpPr>
          <p:spPr>
            <a:xfrm>
              <a:off x="12201144" y="2775203"/>
              <a:ext cx="273050" cy="274320"/>
            </a:xfrm>
            <a:custGeom>
              <a:avLst/>
              <a:gdLst/>
              <a:ahLst/>
              <a:cxnLst/>
              <a:rect l="l" t="t" r="r" b="b"/>
              <a:pathLst>
                <a:path w="273050" h="274319">
                  <a:moveTo>
                    <a:pt x="272541" y="137032"/>
                  </a:moveTo>
                  <a:lnTo>
                    <a:pt x="265556" y="93725"/>
                  </a:lnTo>
                  <a:lnTo>
                    <a:pt x="246252" y="56134"/>
                  </a:lnTo>
                  <a:lnTo>
                    <a:pt x="216788" y="26416"/>
                  </a:lnTo>
                  <a:lnTo>
                    <a:pt x="179324" y="6985"/>
                  </a:lnTo>
                  <a:lnTo>
                    <a:pt x="136271" y="0"/>
                  </a:lnTo>
                  <a:lnTo>
                    <a:pt x="93217" y="6985"/>
                  </a:lnTo>
                  <a:lnTo>
                    <a:pt x="55752" y="26416"/>
                  </a:lnTo>
                  <a:lnTo>
                    <a:pt x="26288" y="56134"/>
                  </a:lnTo>
                  <a:lnTo>
                    <a:pt x="6984" y="93725"/>
                  </a:lnTo>
                  <a:lnTo>
                    <a:pt x="0" y="137032"/>
                  </a:lnTo>
                  <a:lnTo>
                    <a:pt x="6984" y="180340"/>
                  </a:lnTo>
                  <a:lnTo>
                    <a:pt x="26288" y="217931"/>
                  </a:lnTo>
                  <a:lnTo>
                    <a:pt x="55752" y="247650"/>
                  </a:lnTo>
                  <a:lnTo>
                    <a:pt x="93217" y="267080"/>
                  </a:lnTo>
                  <a:lnTo>
                    <a:pt x="136271" y="274066"/>
                  </a:lnTo>
                  <a:lnTo>
                    <a:pt x="179324" y="267080"/>
                  </a:lnTo>
                  <a:lnTo>
                    <a:pt x="216788" y="247650"/>
                  </a:lnTo>
                  <a:lnTo>
                    <a:pt x="246252" y="217931"/>
                  </a:lnTo>
                  <a:lnTo>
                    <a:pt x="265556" y="180340"/>
                  </a:lnTo>
                  <a:lnTo>
                    <a:pt x="272541" y="137032"/>
                  </a:lnTo>
                </a:path>
                <a:path w="273050" h="274319">
                  <a:moveTo>
                    <a:pt x="158876" y="21336"/>
                  </a:moveTo>
                  <a:lnTo>
                    <a:pt x="115442" y="252856"/>
                  </a:lnTo>
                </a:path>
                <a:path w="273050" h="274319">
                  <a:moveTo>
                    <a:pt x="39624" y="71500"/>
                  </a:moveTo>
                  <a:lnTo>
                    <a:pt x="234696" y="202692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98" name="object 198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2236196" y="3366516"/>
              <a:ext cx="234696" cy="228600"/>
            </a:xfrm>
            <a:prstGeom prst="rect">
              <a:avLst/>
            </a:prstGeom>
          </p:spPr>
        </p:pic>
        <p:pic>
          <p:nvPicPr>
            <p:cNvPr id="199" name="object 199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2231116" y="3356991"/>
              <a:ext cx="246124" cy="247394"/>
            </a:xfrm>
            <a:prstGeom prst="rect">
              <a:avLst/>
            </a:prstGeom>
          </p:spPr>
        </p:pic>
        <p:sp>
          <p:nvSpPr>
            <p:cNvPr id="200" name="object 200" descr=""/>
            <p:cNvSpPr/>
            <p:nvPr/>
          </p:nvSpPr>
          <p:spPr>
            <a:xfrm>
              <a:off x="11855196" y="1559052"/>
              <a:ext cx="635635" cy="2058670"/>
            </a:xfrm>
            <a:custGeom>
              <a:avLst/>
              <a:gdLst/>
              <a:ahLst/>
              <a:cxnLst/>
              <a:rect l="l" t="t" r="r" b="b"/>
              <a:pathLst>
                <a:path w="635634" h="2058670">
                  <a:moveTo>
                    <a:pt x="635253" y="1921637"/>
                  </a:moveTo>
                  <a:lnTo>
                    <a:pt x="628269" y="1878329"/>
                  </a:lnTo>
                  <a:lnTo>
                    <a:pt x="608964" y="1840738"/>
                  </a:lnTo>
                  <a:lnTo>
                    <a:pt x="579501" y="1811020"/>
                  </a:lnTo>
                  <a:lnTo>
                    <a:pt x="542035" y="1791589"/>
                  </a:lnTo>
                  <a:lnTo>
                    <a:pt x="498982" y="1784603"/>
                  </a:lnTo>
                  <a:lnTo>
                    <a:pt x="455929" y="1791589"/>
                  </a:lnTo>
                  <a:lnTo>
                    <a:pt x="418464" y="1811020"/>
                  </a:lnTo>
                  <a:lnTo>
                    <a:pt x="389000" y="1840738"/>
                  </a:lnTo>
                  <a:lnTo>
                    <a:pt x="369697" y="1878329"/>
                  </a:lnTo>
                  <a:lnTo>
                    <a:pt x="362711" y="1921637"/>
                  </a:lnTo>
                  <a:lnTo>
                    <a:pt x="369697" y="1964944"/>
                  </a:lnTo>
                  <a:lnTo>
                    <a:pt x="389000" y="2002536"/>
                  </a:lnTo>
                  <a:lnTo>
                    <a:pt x="418464" y="2032253"/>
                  </a:lnTo>
                  <a:lnTo>
                    <a:pt x="455929" y="2051684"/>
                  </a:lnTo>
                  <a:lnTo>
                    <a:pt x="498982" y="2058670"/>
                  </a:lnTo>
                  <a:lnTo>
                    <a:pt x="542035" y="2051684"/>
                  </a:lnTo>
                  <a:lnTo>
                    <a:pt x="579501" y="2032253"/>
                  </a:lnTo>
                  <a:lnTo>
                    <a:pt x="608964" y="2002536"/>
                  </a:lnTo>
                  <a:lnTo>
                    <a:pt x="628269" y="1964944"/>
                  </a:lnTo>
                  <a:lnTo>
                    <a:pt x="635253" y="1921637"/>
                  </a:lnTo>
                </a:path>
                <a:path w="635634" h="2058670">
                  <a:moveTo>
                    <a:pt x="519937" y="1806448"/>
                  </a:moveTo>
                  <a:lnTo>
                    <a:pt x="477393" y="2035809"/>
                  </a:lnTo>
                </a:path>
                <a:path w="635634" h="2058670">
                  <a:moveTo>
                    <a:pt x="401954" y="1855597"/>
                  </a:moveTo>
                  <a:lnTo>
                    <a:pt x="595502" y="1986661"/>
                  </a:lnTo>
                </a:path>
                <a:path w="635634" h="2058670">
                  <a:moveTo>
                    <a:pt x="0" y="0"/>
                  </a:moveTo>
                  <a:lnTo>
                    <a:pt x="0" y="1913381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1" name="object 201" descr=""/>
            <p:cNvSpPr/>
            <p:nvPr/>
          </p:nvSpPr>
          <p:spPr>
            <a:xfrm>
              <a:off x="11856720" y="1552956"/>
              <a:ext cx="13335" cy="12065"/>
            </a:xfrm>
            <a:custGeom>
              <a:avLst/>
              <a:gdLst/>
              <a:ahLst/>
              <a:cxnLst/>
              <a:rect l="l" t="t" r="r" b="b"/>
              <a:pathLst>
                <a:path w="13334" h="12065">
                  <a:moveTo>
                    <a:pt x="6603" y="0"/>
                  </a:moveTo>
                  <a:lnTo>
                    <a:pt x="1904" y="1777"/>
                  </a:lnTo>
                  <a:lnTo>
                    <a:pt x="0" y="5969"/>
                  </a:lnTo>
                  <a:lnTo>
                    <a:pt x="1904" y="10160"/>
                  </a:lnTo>
                  <a:lnTo>
                    <a:pt x="6603" y="11811"/>
                  </a:lnTo>
                  <a:lnTo>
                    <a:pt x="11429" y="10160"/>
                  </a:lnTo>
                  <a:lnTo>
                    <a:pt x="13334" y="5969"/>
                  </a:lnTo>
                  <a:lnTo>
                    <a:pt x="11429" y="177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2" name="object 202" descr=""/>
            <p:cNvSpPr/>
            <p:nvPr/>
          </p:nvSpPr>
          <p:spPr>
            <a:xfrm>
              <a:off x="11855196" y="1559052"/>
              <a:ext cx="362585" cy="1921510"/>
            </a:xfrm>
            <a:custGeom>
              <a:avLst/>
              <a:gdLst/>
              <a:ahLst/>
              <a:cxnLst/>
              <a:rect l="l" t="t" r="r" b="b"/>
              <a:pathLst>
                <a:path w="362584" h="1921510">
                  <a:moveTo>
                    <a:pt x="7365" y="8000"/>
                  </a:moveTo>
                  <a:lnTo>
                    <a:pt x="7365" y="732790"/>
                  </a:lnTo>
                </a:path>
                <a:path w="362584" h="1921510">
                  <a:moveTo>
                    <a:pt x="7365" y="740155"/>
                  </a:moveTo>
                  <a:lnTo>
                    <a:pt x="7365" y="1344676"/>
                  </a:lnTo>
                </a:path>
                <a:path w="362584" h="1921510">
                  <a:moveTo>
                    <a:pt x="7365" y="1352803"/>
                  </a:moveTo>
                  <a:lnTo>
                    <a:pt x="7365" y="1906016"/>
                  </a:lnTo>
                </a:path>
                <a:path w="362584" h="1921510">
                  <a:moveTo>
                    <a:pt x="0" y="1913381"/>
                  </a:moveTo>
                  <a:lnTo>
                    <a:pt x="362584" y="1921382"/>
                  </a:lnTo>
                </a:path>
                <a:path w="362584" h="1921510">
                  <a:moveTo>
                    <a:pt x="7365" y="1906016"/>
                  </a:moveTo>
                  <a:lnTo>
                    <a:pt x="362584" y="1913381"/>
                  </a:lnTo>
                </a:path>
                <a:path w="362584" h="1921510">
                  <a:moveTo>
                    <a:pt x="0" y="0"/>
                  </a:moveTo>
                  <a:lnTo>
                    <a:pt x="331088" y="2158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3" name="object 203" descr=""/>
            <p:cNvSpPr/>
            <p:nvPr/>
          </p:nvSpPr>
          <p:spPr>
            <a:xfrm>
              <a:off x="11849100" y="1560575"/>
              <a:ext cx="13335" cy="13335"/>
            </a:xfrm>
            <a:custGeom>
              <a:avLst/>
              <a:gdLst/>
              <a:ahLst/>
              <a:cxnLst/>
              <a:rect l="l" t="t" r="r" b="b"/>
              <a:pathLst>
                <a:path w="13334" h="13334">
                  <a:moveTo>
                    <a:pt x="6603" y="0"/>
                  </a:moveTo>
                  <a:lnTo>
                    <a:pt x="1904" y="1904"/>
                  </a:lnTo>
                  <a:lnTo>
                    <a:pt x="0" y="6603"/>
                  </a:lnTo>
                  <a:lnTo>
                    <a:pt x="1904" y="11429"/>
                  </a:lnTo>
                  <a:lnTo>
                    <a:pt x="6603" y="13334"/>
                  </a:lnTo>
                  <a:lnTo>
                    <a:pt x="11429" y="11429"/>
                  </a:lnTo>
                  <a:lnTo>
                    <a:pt x="13334" y="6603"/>
                  </a:lnTo>
                  <a:lnTo>
                    <a:pt x="11429" y="1904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4" name="object 204" descr=""/>
            <p:cNvSpPr/>
            <p:nvPr/>
          </p:nvSpPr>
          <p:spPr>
            <a:xfrm>
              <a:off x="11862816" y="1566672"/>
              <a:ext cx="324485" cy="3175"/>
            </a:xfrm>
            <a:custGeom>
              <a:avLst/>
              <a:gdLst/>
              <a:ahLst/>
              <a:cxnLst/>
              <a:rect l="l" t="t" r="r" b="b"/>
              <a:pathLst>
                <a:path w="324484" h="3175">
                  <a:moveTo>
                    <a:pt x="0" y="0"/>
                  </a:moveTo>
                  <a:lnTo>
                    <a:pt x="324103" y="2794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5" name="object 205" descr=""/>
            <p:cNvSpPr/>
            <p:nvPr/>
          </p:nvSpPr>
          <p:spPr>
            <a:xfrm>
              <a:off x="11862816" y="2285999"/>
              <a:ext cx="339725" cy="632460"/>
            </a:xfrm>
            <a:custGeom>
              <a:avLst/>
              <a:gdLst/>
              <a:ahLst/>
              <a:cxnLst/>
              <a:rect l="l" t="t" r="r" b="b"/>
              <a:pathLst>
                <a:path w="339725" h="632460">
                  <a:moveTo>
                    <a:pt x="332105" y="0"/>
                  </a:moveTo>
                  <a:lnTo>
                    <a:pt x="0" y="0"/>
                  </a:lnTo>
                  <a:lnTo>
                    <a:pt x="0" y="19812"/>
                  </a:lnTo>
                  <a:lnTo>
                    <a:pt x="332105" y="19812"/>
                  </a:lnTo>
                  <a:lnTo>
                    <a:pt x="332105" y="0"/>
                  </a:lnTo>
                  <a:close/>
                </a:path>
                <a:path w="339725" h="632460">
                  <a:moveTo>
                    <a:pt x="339471" y="611759"/>
                  </a:moveTo>
                  <a:lnTo>
                    <a:pt x="0" y="611759"/>
                  </a:lnTo>
                  <a:lnTo>
                    <a:pt x="0" y="632206"/>
                  </a:lnTo>
                  <a:lnTo>
                    <a:pt x="339471" y="632206"/>
                  </a:lnTo>
                  <a:lnTo>
                    <a:pt x="339471" y="6117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6" name="object 206" descr=""/>
          <p:cNvSpPr txBox="1"/>
          <p:nvPr/>
        </p:nvSpPr>
        <p:spPr>
          <a:xfrm>
            <a:off x="12105258" y="5195061"/>
            <a:ext cx="775970" cy="3511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1920" marR="5080" indent="-109855">
              <a:lnSpc>
                <a:spcPct val="102899"/>
              </a:lnSpc>
              <a:spcBef>
                <a:spcPts val="70"/>
              </a:spcBef>
            </a:pPr>
            <a:r>
              <a:rPr dirty="0" sz="1050" spc="-10">
                <a:solidFill>
                  <a:srgbClr val="FF0000"/>
                </a:solidFill>
                <a:latin typeface="Arial MT"/>
                <a:cs typeface="Arial MT"/>
              </a:rPr>
              <a:t>SPRINKLER SYSTEM</a:t>
            </a:r>
            <a:endParaRPr sz="1050">
              <a:latin typeface="Arial MT"/>
              <a:cs typeface="Arial MT"/>
            </a:endParaRPr>
          </a:p>
        </p:txBody>
      </p:sp>
      <p:sp>
        <p:nvSpPr>
          <p:cNvPr id="207" name="object 207" descr=""/>
          <p:cNvSpPr txBox="1"/>
          <p:nvPr/>
        </p:nvSpPr>
        <p:spPr>
          <a:xfrm>
            <a:off x="11918060" y="851407"/>
            <a:ext cx="633730" cy="29019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99060" marR="5080" indent="-86995">
              <a:lnSpc>
                <a:spcPct val="102400"/>
              </a:lnSpc>
              <a:spcBef>
                <a:spcPts val="90"/>
              </a:spcBef>
            </a:pPr>
            <a:r>
              <a:rPr dirty="0" sz="850" spc="-10">
                <a:solidFill>
                  <a:srgbClr val="FF0000"/>
                </a:solidFill>
                <a:latin typeface="Arial MT"/>
                <a:cs typeface="Arial MT"/>
              </a:rPr>
              <a:t>SPRINKLER SYSTEM</a:t>
            </a:r>
            <a:endParaRPr sz="850">
              <a:latin typeface="Arial MT"/>
              <a:cs typeface="Arial MT"/>
            </a:endParaRPr>
          </a:p>
        </p:txBody>
      </p:sp>
      <p:sp>
        <p:nvSpPr>
          <p:cNvPr id="208" name="object 208" descr=""/>
          <p:cNvSpPr txBox="1"/>
          <p:nvPr/>
        </p:nvSpPr>
        <p:spPr>
          <a:xfrm>
            <a:off x="9924668" y="978535"/>
            <a:ext cx="545465" cy="283845"/>
          </a:xfrm>
          <a:prstGeom prst="rect">
            <a:avLst/>
          </a:prstGeom>
        </p:spPr>
        <p:txBody>
          <a:bodyPr wrap="square" lIns="0" tIns="20320" rIns="0" bIns="0" rtlCol="0" vert="horz">
            <a:spAutoFit/>
          </a:bodyPr>
          <a:lstStyle/>
          <a:p>
            <a:pPr marL="131445" marR="5080" indent="-119380">
              <a:lnSpc>
                <a:spcPts val="1000"/>
              </a:lnSpc>
              <a:spcBef>
                <a:spcPts val="160"/>
              </a:spcBef>
            </a:pPr>
            <a:r>
              <a:rPr dirty="0" sz="850" spc="-20">
                <a:solidFill>
                  <a:srgbClr val="FF0000"/>
                </a:solidFill>
                <a:latin typeface="Arial MT"/>
                <a:cs typeface="Arial MT"/>
              </a:rPr>
              <a:t>STORAGE TANK</a:t>
            </a:r>
            <a:endParaRPr sz="850">
              <a:latin typeface="Arial MT"/>
              <a:cs typeface="Arial MT"/>
            </a:endParaRPr>
          </a:p>
        </p:txBody>
      </p:sp>
      <p:sp>
        <p:nvSpPr>
          <p:cNvPr id="209" name="object 209" descr=""/>
          <p:cNvSpPr txBox="1"/>
          <p:nvPr/>
        </p:nvSpPr>
        <p:spPr>
          <a:xfrm>
            <a:off x="9928352" y="5174995"/>
            <a:ext cx="545465" cy="283845"/>
          </a:xfrm>
          <a:prstGeom prst="rect">
            <a:avLst/>
          </a:prstGeom>
        </p:spPr>
        <p:txBody>
          <a:bodyPr wrap="square" lIns="0" tIns="20320" rIns="0" bIns="0" rtlCol="0" vert="horz">
            <a:spAutoFit/>
          </a:bodyPr>
          <a:lstStyle/>
          <a:p>
            <a:pPr marL="131445" marR="5080" indent="-119380">
              <a:lnSpc>
                <a:spcPts val="1000"/>
              </a:lnSpc>
              <a:spcBef>
                <a:spcPts val="160"/>
              </a:spcBef>
            </a:pPr>
            <a:r>
              <a:rPr dirty="0" sz="850" spc="-20">
                <a:solidFill>
                  <a:srgbClr val="FF0000"/>
                </a:solidFill>
                <a:latin typeface="Arial MT"/>
                <a:cs typeface="Arial MT"/>
              </a:rPr>
              <a:t>STORAGE TANK</a:t>
            </a:r>
            <a:endParaRPr sz="850">
              <a:latin typeface="Arial MT"/>
              <a:cs typeface="Arial MT"/>
            </a:endParaRPr>
          </a:p>
        </p:txBody>
      </p:sp>
      <p:sp>
        <p:nvSpPr>
          <p:cNvPr id="210" name="object 210" descr=""/>
          <p:cNvSpPr txBox="1"/>
          <p:nvPr/>
        </p:nvSpPr>
        <p:spPr>
          <a:xfrm>
            <a:off x="8408034" y="5190235"/>
            <a:ext cx="608965" cy="283845"/>
          </a:xfrm>
          <a:prstGeom prst="rect">
            <a:avLst/>
          </a:prstGeom>
        </p:spPr>
        <p:txBody>
          <a:bodyPr wrap="square" lIns="0" tIns="20320" rIns="0" bIns="0" rtlCol="0" vert="horz">
            <a:spAutoFit/>
          </a:bodyPr>
          <a:lstStyle/>
          <a:p>
            <a:pPr marL="178435" marR="5080" indent="-166370">
              <a:lnSpc>
                <a:spcPts val="1000"/>
              </a:lnSpc>
              <a:spcBef>
                <a:spcPts val="160"/>
              </a:spcBef>
            </a:pPr>
            <a:r>
              <a:rPr dirty="0" sz="850" spc="-10">
                <a:solidFill>
                  <a:srgbClr val="FF0000"/>
                </a:solidFill>
                <a:latin typeface="Arial MT"/>
                <a:cs typeface="Arial MT"/>
              </a:rPr>
              <a:t>POLISHING </a:t>
            </a:r>
            <a:r>
              <a:rPr dirty="0" sz="850" spc="-20">
                <a:solidFill>
                  <a:srgbClr val="FF0000"/>
                </a:solidFill>
                <a:latin typeface="Arial MT"/>
                <a:cs typeface="Arial MT"/>
              </a:rPr>
              <a:t>UNIT</a:t>
            </a:r>
            <a:endParaRPr sz="850">
              <a:latin typeface="Arial MT"/>
              <a:cs typeface="Arial MT"/>
            </a:endParaRPr>
          </a:p>
        </p:txBody>
      </p:sp>
      <p:sp>
        <p:nvSpPr>
          <p:cNvPr id="211" name="object 211" descr=""/>
          <p:cNvSpPr/>
          <p:nvPr/>
        </p:nvSpPr>
        <p:spPr>
          <a:xfrm>
            <a:off x="2630423" y="5931408"/>
            <a:ext cx="13081635" cy="2083435"/>
          </a:xfrm>
          <a:custGeom>
            <a:avLst/>
            <a:gdLst/>
            <a:ahLst/>
            <a:cxnLst/>
            <a:rect l="l" t="t" r="r" b="b"/>
            <a:pathLst>
              <a:path w="13081635" h="2083434">
                <a:moveTo>
                  <a:pt x="6814184" y="499871"/>
                </a:moveTo>
                <a:lnTo>
                  <a:pt x="6817106" y="2082927"/>
                </a:lnTo>
              </a:path>
              <a:path w="13081635" h="2083434">
                <a:moveTo>
                  <a:pt x="10238867" y="2082927"/>
                </a:moveTo>
                <a:lnTo>
                  <a:pt x="13081508" y="2082927"/>
                </a:lnTo>
              </a:path>
              <a:path w="13081635" h="2083434">
                <a:moveTo>
                  <a:pt x="6815708" y="499871"/>
                </a:moveTo>
                <a:lnTo>
                  <a:pt x="13081508" y="499871"/>
                </a:lnTo>
                <a:lnTo>
                  <a:pt x="13081508" y="2082927"/>
                </a:lnTo>
                <a:lnTo>
                  <a:pt x="6815708" y="2082927"/>
                </a:lnTo>
                <a:lnTo>
                  <a:pt x="6815708" y="499871"/>
                </a:lnTo>
              </a:path>
              <a:path w="13081635" h="2083434">
                <a:moveTo>
                  <a:pt x="86487" y="563626"/>
                </a:moveTo>
                <a:lnTo>
                  <a:pt x="184023" y="563626"/>
                </a:lnTo>
              </a:path>
              <a:path w="13081635" h="2083434">
                <a:moveTo>
                  <a:pt x="281431" y="563626"/>
                </a:moveTo>
                <a:lnTo>
                  <a:pt x="378968" y="563626"/>
                </a:lnTo>
              </a:path>
              <a:path w="13081635" h="2083434">
                <a:moveTo>
                  <a:pt x="476503" y="563626"/>
                </a:moveTo>
                <a:lnTo>
                  <a:pt x="573913" y="563626"/>
                </a:lnTo>
              </a:path>
              <a:path w="13081635" h="2083434">
                <a:moveTo>
                  <a:pt x="671449" y="563626"/>
                </a:moveTo>
                <a:lnTo>
                  <a:pt x="768223" y="563626"/>
                </a:lnTo>
              </a:path>
              <a:path w="13081635" h="2083434">
                <a:moveTo>
                  <a:pt x="865759" y="563626"/>
                </a:moveTo>
                <a:lnTo>
                  <a:pt x="963167" y="563626"/>
                </a:lnTo>
              </a:path>
              <a:path w="13081635" h="2083434">
                <a:moveTo>
                  <a:pt x="1060703" y="563626"/>
                </a:moveTo>
                <a:lnTo>
                  <a:pt x="1158113" y="563626"/>
                </a:lnTo>
              </a:path>
              <a:path w="13081635" h="2083434">
                <a:moveTo>
                  <a:pt x="1255649" y="563626"/>
                </a:moveTo>
                <a:lnTo>
                  <a:pt x="1353185" y="563626"/>
                </a:lnTo>
              </a:path>
              <a:path w="13081635" h="2083434">
                <a:moveTo>
                  <a:pt x="1450593" y="563626"/>
                </a:moveTo>
                <a:lnTo>
                  <a:pt x="1548129" y="563626"/>
                </a:lnTo>
              </a:path>
              <a:path w="13081635" h="2083434">
                <a:moveTo>
                  <a:pt x="1644903" y="563626"/>
                </a:moveTo>
                <a:lnTo>
                  <a:pt x="1742439" y="563626"/>
                </a:lnTo>
              </a:path>
              <a:path w="13081635" h="2083434">
                <a:moveTo>
                  <a:pt x="1839849" y="563626"/>
                </a:moveTo>
                <a:lnTo>
                  <a:pt x="1937385" y="563626"/>
                </a:lnTo>
              </a:path>
              <a:path w="13081635" h="2083434">
                <a:moveTo>
                  <a:pt x="2034921" y="563626"/>
                </a:moveTo>
                <a:lnTo>
                  <a:pt x="2132329" y="563626"/>
                </a:lnTo>
              </a:path>
              <a:path w="13081635" h="2083434">
                <a:moveTo>
                  <a:pt x="2229866" y="563626"/>
                </a:moveTo>
                <a:lnTo>
                  <a:pt x="2301748" y="563626"/>
                </a:lnTo>
              </a:path>
              <a:path w="13081635" h="2083434">
                <a:moveTo>
                  <a:pt x="0" y="661034"/>
                </a:moveTo>
                <a:lnTo>
                  <a:pt x="86487" y="661034"/>
                </a:lnTo>
              </a:path>
              <a:path w="13081635" h="2083434">
                <a:moveTo>
                  <a:pt x="184023" y="661034"/>
                </a:moveTo>
                <a:lnTo>
                  <a:pt x="281431" y="661034"/>
                </a:lnTo>
              </a:path>
              <a:path w="13081635" h="2083434">
                <a:moveTo>
                  <a:pt x="378968" y="661034"/>
                </a:moveTo>
                <a:lnTo>
                  <a:pt x="476503" y="661034"/>
                </a:lnTo>
              </a:path>
              <a:path w="13081635" h="2083434">
                <a:moveTo>
                  <a:pt x="573913" y="661034"/>
                </a:moveTo>
                <a:lnTo>
                  <a:pt x="671449" y="661034"/>
                </a:lnTo>
              </a:path>
              <a:path w="13081635" h="2083434">
                <a:moveTo>
                  <a:pt x="768223" y="661034"/>
                </a:moveTo>
                <a:lnTo>
                  <a:pt x="865759" y="661034"/>
                </a:lnTo>
              </a:path>
              <a:path w="13081635" h="2083434">
                <a:moveTo>
                  <a:pt x="963167" y="661034"/>
                </a:moveTo>
                <a:lnTo>
                  <a:pt x="1060703" y="661034"/>
                </a:lnTo>
              </a:path>
              <a:path w="13081635" h="2083434">
                <a:moveTo>
                  <a:pt x="1158113" y="661034"/>
                </a:moveTo>
                <a:lnTo>
                  <a:pt x="1255649" y="661034"/>
                </a:lnTo>
              </a:path>
              <a:path w="13081635" h="2083434">
                <a:moveTo>
                  <a:pt x="1353185" y="661034"/>
                </a:moveTo>
                <a:lnTo>
                  <a:pt x="1450593" y="661034"/>
                </a:lnTo>
              </a:path>
              <a:path w="13081635" h="2083434">
                <a:moveTo>
                  <a:pt x="1548129" y="661034"/>
                </a:moveTo>
                <a:lnTo>
                  <a:pt x="1644903" y="661034"/>
                </a:lnTo>
              </a:path>
              <a:path w="13081635" h="2083434">
                <a:moveTo>
                  <a:pt x="1742439" y="661034"/>
                </a:moveTo>
                <a:lnTo>
                  <a:pt x="1839849" y="661034"/>
                </a:lnTo>
              </a:path>
              <a:path w="13081635" h="2083434">
                <a:moveTo>
                  <a:pt x="1937385" y="661034"/>
                </a:moveTo>
                <a:lnTo>
                  <a:pt x="2034921" y="661034"/>
                </a:lnTo>
              </a:path>
              <a:path w="13081635" h="2083434">
                <a:moveTo>
                  <a:pt x="2132329" y="661034"/>
                </a:moveTo>
                <a:lnTo>
                  <a:pt x="2229866" y="661034"/>
                </a:lnTo>
              </a:path>
              <a:path w="13081635" h="2083434">
                <a:moveTo>
                  <a:pt x="86487" y="758570"/>
                </a:moveTo>
                <a:lnTo>
                  <a:pt x="184023" y="758570"/>
                </a:lnTo>
              </a:path>
              <a:path w="13081635" h="2083434">
                <a:moveTo>
                  <a:pt x="281431" y="758570"/>
                </a:moveTo>
                <a:lnTo>
                  <a:pt x="378968" y="758570"/>
                </a:lnTo>
              </a:path>
              <a:path w="13081635" h="2083434">
                <a:moveTo>
                  <a:pt x="476503" y="758570"/>
                </a:moveTo>
                <a:lnTo>
                  <a:pt x="573913" y="758570"/>
                </a:lnTo>
              </a:path>
              <a:path w="13081635" h="2083434">
                <a:moveTo>
                  <a:pt x="671449" y="758570"/>
                </a:moveTo>
                <a:lnTo>
                  <a:pt x="768223" y="758570"/>
                </a:lnTo>
              </a:path>
              <a:path w="13081635" h="2083434">
                <a:moveTo>
                  <a:pt x="865759" y="758570"/>
                </a:moveTo>
                <a:lnTo>
                  <a:pt x="963167" y="758570"/>
                </a:lnTo>
              </a:path>
              <a:path w="13081635" h="2083434">
                <a:moveTo>
                  <a:pt x="1060703" y="758570"/>
                </a:moveTo>
                <a:lnTo>
                  <a:pt x="1158113" y="758570"/>
                </a:lnTo>
              </a:path>
              <a:path w="13081635" h="2083434">
                <a:moveTo>
                  <a:pt x="1255649" y="758570"/>
                </a:moveTo>
                <a:lnTo>
                  <a:pt x="1353185" y="758570"/>
                </a:lnTo>
              </a:path>
              <a:path w="13081635" h="2083434">
                <a:moveTo>
                  <a:pt x="1450593" y="758570"/>
                </a:moveTo>
                <a:lnTo>
                  <a:pt x="1548129" y="758570"/>
                </a:lnTo>
              </a:path>
              <a:path w="13081635" h="2083434">
                <a:moveTo>
                  <a:pt x="1644903" y="758570"/>
                </a:moveTo>
                <a:lnTo>
                  <a:pt x="1742439" y="758570"/>
                </a:lnTo>
              </a:path>
              <a:path w="13081635" h="2083434">
                <a:moveTo>
                  <a:pt x="1839849" y="758570"/>
                </a:moveTo>
                <a:lnTo>
                  <a:pt x="1937385" y="758570"/>
                </a:lnTo>
              </a:path>
              <a:path w="13081635" h="2083434">
                <a:moveTo>
                  <a:pt x="2034921" y="758570"/>
                </a:moveTo>
                <a:lnTo>
                  <a:pt x="2132329" y="758570"/>
                </a:lnTo>
              </a:path>
              <a:path w="13081635" h="2083434">
                <a:moveTo>
                  <a:pt x="2229866" y="758570"/>
                </a:moveTo>
                <a:lnTo>
                  <a:pt x="2301748" y="758570"/>
                </a:lnTo>
              </a:path>
              <a:path w="13081635" h="2083434">
                <a:moveTo>
                  <a:pt x="0" y="855979"/>
                </a:moveTo>
                <a:lnTo>
                  <a:pt x="86487" y="855979"/>
                </a:lnTo>
              </a:path>
              <a:path w="13081635" h="2083434">
                <a:moveTo>
                  <a:pt x="184023" y="855979"/>
                </a:moveTo>
                <a:lnTo>
                  <a:pt x="281431" y="855979"/>
                </a:lnTo>
              </a:path>
              <a:path w="13081635" h="2083434">
                <a:moveTo>
                  <a:pt x="378968" y="855979"/>
                </a:moveTo>
                <a:lnTo>
                  <a:pt x="476503" y="855979"/>
                </a:lnTo>
              </a:path>
              <a:path w="13081635" h="2083434">
                <a:moveTo>
                  <a:pt x="573913" y="855979"/>
                </a:moveTo>
                <a:lnTo>
                  <a:pt x="671449" y="855979"/>
                </a:lnTo>
              </a:path>
              <a:path w="13081635" h="2083434">
                <a:moveTo>
                  <a:pt x="768223" y="855979"/>
                </a:moveTo>
                <a:lnTo>
                  <a:pt x="865759" y="855979"/>
                </a:lnTo>
              </a:path>
              <a:path w="13081635" h="2083434">
                <a:moveTo>
                  <a:pt x="963167" y="855979"/>
                </a:moveTo>
                <a:lnTo>
                  <a:pt x="1060703" y="855979"/>
                </a:lnTo>
              </a:path>
              <a:path w="13081635" h="2083434">
                <a:moveTo>
                  <a:pt x="1158113" y="855979"/>
                </a:moveTo>
                <a:lnTo>
                  <a:pt x="1255649" y="855979"/>
                </a:lnTo>
              </a:path>
              <a:path w="13081635" h="2083434">
                <a:moveTo>
                  <a:pt x="1353185" y="855979"/>
                </a:moveTo>
                <a:lnTo>
                  <a:pt x="1450593" y="855979"/>
                </a:lnTo>
              </a:path>
              <a:path w="13081635" h="2083434">
                <a:moveTo>
                  <a:pt x="1548129" y="855979"/>
                </a:moveTo>
                <a:lnTo>
                  <a:pt x="1644903" y="855979"/>
                </a:lnTo>
              </a:path>
              <a:path w="13081635" h="2083434">
                <a:moveTo>
                  <a:pt x="1742439" y="855979"/>
                </a:moveTo>
                <a:lnTo>
                  <a:pt x="1839849" y="855979"/>
                </a:lnTo>
              </a:path>
              <a:path w="13081635" h="2083434">
                <a:moveTo>
                  <a:pt x="1937385" y="855979"/>
                </a:moveTo>
                <a:lnTo>
                  <a:pt x="2034921" y="855979"/>
                </a:lnTo>
              </a:path>
              <a:path w="13081635" h="2083434">
                <a:moveTo>
                  <a:pt x="2132329" y="855979"/>
                </a:moveTo>
                <a:lnTo>
                  <a:pt x="2229866" y="855979"/>
                </a:lnTo>
              </a:path>
              <a:path w="13081635" h="2083434">
                <a:moveTo>
                  <a:pt x="86487" y="953515"/>
                </a:moveTo>
                <a:lnTo>
                  <a:pt x="184023" y="953515"/>
                </a:lnTo>
              </a:path>
              <a:path w="13081635" h="2083434">
                <a:moveTo>
                  <a:pt x="281431" y="953515"/>
                </a:moveTo>
                <a:lnTo>
                  <a:pt x="378968" y="953515"/>
                </a:lnTo>
              </a:path>
              <a:path w="13081635" h="2083434">
                <a:moveTo>
                  <a:pt x="476503" y="953515"/>
                </a:moveTo>
                <a:lnTo>
                  <a:pt x="573913" y="953515"/>
                </a:lnTo>
              </a:path>
              <a:path w="13081635" h="2083434">
                <a:moveTo>
                  <a:pt x="671449" y="953515"/>
                </a:moveTo>
                <a:lnTo>
                  <a:pt x="768223" y="953515"/>
                </a:lnTo>
              </a:path>
              <a:path w="13081635" h="2083434">
                <a:moveTo>
                  <a:pt x="865759" y="953515"/>
                </a:moveTo>
                <a:lnTo>
                  <a:pt x="963167" y="953515"/>
                </a:lnTo>
              </a:path>
              <a:path w="13081635" h="2083434">
                <a:moveTo>
                  <a:pt x="1060703" y="953515"/>
                </a:moveTo>
                <a:lnTo>
                  <a:pt x="1158113" y="953515"/>
                </a:lnTo>
              </a:path>
              <a:path w="13081635" h="2083434">
                <a:moveTo>
                  <a:pt x="1255649" y="953515"/>
                </a:moveTo>
                <a:lnTo>
                  <a:pt x="1353185" y="953515"/>
                </a:lnTo>
              </a:path>
              <a:path w="13081635" h="2083434">
                <a:moveTo>
                  <a:pt x="1450593" y="953515"/>
                </a:moveTo>
                <a:lnTo>
                  <a:pt x="1548129" y="953515"/>
                </a:lnTo>
              </a:path>
              <a:path w="13081635" h="2083434">
                <a:moveTo>
                  <a:pt x="1644903" y="953515"/>
                </a:moveTo>
                <a:lnTo>
                  <a:pt x="1742439" y="953515"/>
                </a:lnTo>
              </a:path>
              <a:path w="13081635" h="2083434">
                <a:moveTo>
                  <a:pt x="1839849" y="953515"/>
                </a:moveTo>
                <a:lnTo>
                  <a:pt x="1937385" y="953515"/>
                </a:lnTo>
              </a:path>
              <a:path w="13081635" h="2083434">
                <a:moveTo>
                  <a:pt x="2034921" y="953515"/>
                </a:moveTo>
                <a:lnTo>
                  <a:pt x="2132329" y="953515"/>
                </a:lnTo>
              </a:path>
              <a:path w="13081635" h="2083434">
                <a:moveTo>
                  <a:pt x="2229866" y="953515"/>
                </a:moveTo>
                <a:lnTo>
                  <a:pt x="2301748" y="953515"/>
                </a:lnTo>
              </a:path>
              <a:path w="13081635" h="2083434">
                <a:moveTo>
                  <a:pt x="0" y="1050289"/>
                </a:moveTo>
                <a:lnTo>
                  <a:pt x="86487" y="1050289"/>
                </a:lnTo>
              </a:path>
              <a:path w="13081635" h="2083434">
                <a:moveTo>
                  <a:pt x="184023" y="1050289"/>
                </a:moveTo>
                <a:lnTo>
                  <a:pt x="281431" y="1050289"/>
                </a:lnTo>
              </a:path>
              <a:path w="13081635" h="2083434">
                <a:moveTo>
                  <a:pt x="378968" y="1050289"/>
                </a:moveTo>
                <a:lnTo>
                  <a:pt x="476503" y="1050289"/>
                </a:lnTo>
              </a:path>
              <a:path w="13081635" h="2083434">
                <a:moveTo>
                  <a:pt x="573913" y="1050289"/>
                </a:moveTo>
                <a:lnTo>
                  <a:pt x="671449" y="1050289"/>
                </a:lnTo>
              </a:path>
              <a:path w="13081635" h="2083434">
                <a:moveTo>
                  <a:pt x="768223" y="1050289"/>
                </a:moveTo>
                <a:lnTo>
                  <a:pt x="865759" y="1050289"/>
                </a:lnTo>
              </a:path>
              <a:path w="13081635" h="2083434">
                <a:moveTo>
                  <a:pt x="963167" y="1050289"/>
                </a:moveTo>
                <a:lnTo>
                  <a:pt x="1060703" y="1050289"/>
                </a:lnTo>
              </a:path>
              <a:path w="13081635" h="2083434">
                <a:moveTo>
                  <a:pt x="1158113" y="1050289"/>
                </a:moveTo>
                <a:lnTo>
                  <a:pt x="1255649" y="1050289"/>
                </a:lnTo>
              </a:path>
              <a:path w="13081635" h="2083434">
                <a:moveTo>
                  <a:pt x="1353185" y="1050289"/>
                </a:moveTo>
                <a:lnTo>
                  <a:pt x="1450593" y="1050289"/>
                </a:lnTo>
              </a:path>
              <a:path w="13081635" h="2083434">
                <a:moveTo>
                  <a:pt x="1548129" y="1050289"/>
                </a:moveTo>
                <a:lnTo>
                  <a:pt x="1644903" y="1050289"/>
                </a:lnTo>
              </a:path>
              <a:path w="13081635" h="2083434">
                <a:moveTo>
                  <a:pt x="1742439" y="1050289"/>
                </a:moveTo>
                <a:lnTo>
                  <a:pt x="1839849" y="1050289"/>
                </a:lnTo>
              </a:path>
              <a:path w="13081635" h="2083434">
                <a:moveTo>
                  <a:pt x="1937385" y="1050289"/>
                </a:moveTo>
                <a:lnTo>
                  <a:pt x="2034921" y="1050289"/>
                </a:lnTo>
              </a:path>
              <a:path w="13081635" h="2083434">
                <a:moveTo>
                  <a:pt x="2132329" y="1050289"/>
                </a:moveTo>
                <a:lnTo>
                  <a:pt x="2229866" y="1050289"/>
                </a:lnTo>
              </a:path>
              <a:path w="13081635" h="2083434">
                <a:moveTo>
                  <a:pt x="86487" y="1147698"/>
                </a:moveTo>
                <a:lnTo>
                  <a:pt x="184023" y="1147698"/>
                </a:lnTo>
              </a:path>
              <a:path w="13081635" h="2083434">
                <a:moveTo>
                  <a:pt x="281431" y="1147698"/>
                </a:moveTo>
                <a:lnTo>
                  <a:pt x="378968" y="1147698"/>
                </a:lnTo>
              </a:path>
              <a:path w="13081635" h="2083434">
                <a:moveTo>
                  <a:pt x="476503" y="1147698"/>
                </a:moveTo>
                <a:lnTo>
                  <a:pt x="573913" y="1147698"/>
                </a:lnTo>
              </a:path>
              <a:path w="13081635" h="2083434">
                <a:moveTo>
                  <a:pt x="671449" y="1147698"/>
                </a:moveTo>
                <a:lnTo>
                  <a:pt x="768223" y="1147698"/>
                </a:lnTo>
              </a:path>
              <a:path w="13081635" h="2083434">
                <a:moveTo>
                  <a:pt x="865759" y="1147698"/>
                </a:moveTo>
                <a:lnTo>
                  <a:pt x="963167" y="1147698"/>
                </a:lnTo>
              </a:path>
              <a:path w="13081635" h="2083434">
                <a:moveTo>
                  <a:pt x="1060703" y="1147698"/>
                </a:moveTo>
                <a:lnTo>
                  <a:pt x="1158113" y="1147698"/>
                </a:lnTo>
              </a:path>
              <a:path w="13081635" h="2083434">
                <a:moveTo>
                  <a:pt x="1255649" y="1147698"/>
                </a:moveTo>
                <a:lnTo>
                  <a:pt x="1353185" y="1147698"/>
                </a:lnTo>
              </a:path>
              <a:path w="13081635" h="2083434">
                <a:moveTo>
                  <a:pt x="1450593" y="1147698"/>
                </a:moveTo>
                <a:lnTo>
                  <a:pt x="1548129" y="1147698"/>
                </a:lnTo>
              </a:path>
              <a:path w="13081635" h="2083434">
                <a:moveTo>
                  <a:pt x="1644903" y="1147698"/>
                </a:moveTo>
                <a:lnTo>
                  <a:pt x="1742439" y="1147698"/>
                </a:lnTo>
              </a:path>
              <a:path w="13081635" h="2083434">
                <a:moveTo>
                  <a:pt x="1839849" y="1147698"/>
                </a:moveTo>
                <a:lnTo>
                  <a:pt x="1937385" y="1147698"/>
                </a:lnTo>
              </a:path>
              <a:path w="13081635" h="2083434">
                <a:moveTo>
                  <a:pt x="2034921" y="1147698"/>
                </a:moveTo>
                <a:lnTo>
                  <a:pt x="2132329" y="1147698"/>
                </a:lnTo>
              </a:path>
              <a:path w="13081635" h="2083434">
                <a:moveTo>
                  <a:pt x="2229866" y="1147698"/>
                </a:moveTo>
                <a:lnTo>
                  <a:pt x="2301748" y="1147698"/>
                </a:lnTo>
              </a:path>
              <a:path w="13081635" h="2083434">
                <a:moveTo>
                  <a:pt x="0" y="1245234"/>
                </a:moveTo>
                <a:lnTo>
                  <a:pt x="86487" y="1245234"/>
                </a:lnTo>
              </a:path>
              <a:path w="13081635" h="2083434">
                <a:moveTo>
                  <a:pt x="184023" y="1245234"/>
                </a:moveTo>
                <a:lnTo>
                  <a:pt x="281431" y="1245234"/>
                </a:lnTo>
              </a:path>
              <a:path w="13081635" h="2083434">
                <a:moveTo>
                  <a:pt x="378968" y="1245234"/>
                </a:moveTo>
                <a:lnTo>
                  <a:pt x="476503" y="1245234"/>
                </a:lnTo>
              </a:path>
              <a:path w="13081635" h="2083434">
                <a:moveTo>
                  <a:pt x="573913" y="1245234"/>
                </a:moveTo>
                <a:lnTo>
                  <a:pt x="671449" y="1245234"/>
                </a:lnTo>
              </a:path>
              <a:path w="13081635" h="2083434">
                <a:moveTo>
                  <a:pt x="768223" y="1245234"/>
                </a:moveTo>
                <a:lnTo>
                  <a:pt x="865759" y="1245234"/>
                </a:lnTo>
              </a:path>
              <a:path w="13081635" h="2083434">
                <a:moveTo>
                  <a:pt x="963167" y="1245234"/>
                </a:moveTo>
                <a:lnTo>
                  <a:pt x="1060703" y="1245234"/>
                </a:lnTo>
              </a:path>
              <a:path w="13081635" h="2083434">
                <a:moveTo>
                  <a:pt x="1158113" y="1245234"/>
                </a:moveTo>
                <a:lnTo>
                  <a:pt x="1255649" y="1245234"/>
                </a:lnTo>
              </a:path>
              <a:path w="13081635" h="2083434">
                <a:moveTo>
                  <a:pt x="1353185" y="1245234"/>
                </a:moveTo>
                <a:lnTo>
                  <a:pt x="1450593" y="1245234"/>
                </a:lnTo>
              </a:path>
              <a:path w="13081635" h="2083434">
                <a:moveTo>
                  <a:pt x="1548129" y="1245234"/>
                </a:moveTo>
                <a:lnTo>
                  <a:pt x="1644903" y="1245234"/>
                </a:lnTo>
              </a:path>
              <a:path w="13081635" h="2083434">
                <a:moveTo>
                  <a:pt x="1742439" y="1245234"/>
                </a:moveTo>
                <a:lnTo>
                  <a:pt x="1839849" y="1245234"/>
                </a:lnTo>
              </a:path>
              <a:path w="13081635" h="2083434">
                <a:moveTo>
                  <a:pt x="1937385" y="1245234"/>
                </a:moveTo>
                <a:lnTo>
                  <a:pt x="2034921" y="1245234"/>
                </a:lnTo>
              </a:path>
              <a:path w="13081635" h="2083434">
                <a:moveTo>
                  <a:pt x="2132329" y="1245234"/>
                </a:moveTo>
                <a:lnTo>
                  <a:pt x="2229866" y="1245234"/>
                </a:lnTo>
              </a:path>
              <a:path w="13081635" h="2083434">
                <a:moveTo>
                  <a:pt x="86487" y="1342643"/>
                </a:moveTo>
                <a:lnTo>
                  <a:pt x="184023" y="1342643"/>
                </a:lnTo>
              </a:path>
              <a:path w="13081635" h="2083434">
                <a:moveTo>
                  <a:pt x="281431" y="1342643"/>
                </a:moveTo>
                <a:lnTo>
                  <a:pt x="378968" y="1342643"/>
                </a:lnTo>
              </a:path>
              <a:path w="13081635" h="2083434">
                <a:moveTo>
                  <a:pt x="476503" y="1342643"/>
                </a:moveTo>
                <a:lnTo>
                  <a:pt x="573913" y="1342643"/>
                </a:lnTo>
              </a:path>
              <a:path w="13081635" h="2083434">
                <a:moveTo>
                  <a:pt x="671449" y="1342643"/>
                </a:moveTo>
                <a:lnTo>
                  <a:pt x="768223" y="1342643"/>
                </a:lnTo>
              </a:path>
              <a:path w="13081635" h="2083434">
                <a:moveTo>
                  <a:pt x="865759" y="1342643"/>
                </a:moveTo>
                <a:lnTo>
                  <a:pt x="963167" y="1342643"/>
                </a:lnTo>
              </a:path>
              <a:path w="13081635" h="2083434">
                <a:moveTo>
                  <a:pt x="1060703" y="1342643"/>
                </a:moveTo>
                <a:lnTo>
                  <a:pt x="1158113" y="1342643"/>
                </a:lnTo>
              </a:path>
              <a:path w="13081635" h="2083434">
                <a:moveTo>
                  <a:pt x="1255649" y="1342643"/>
                </a:moveTo>
                <a:lnTo>
                  <a:pt x="1353185" y="1342643"/>
                </a:lnTo>
              </a:path>
              <a:path w="13081635" h="2083434">
                <a:moveTo>
                  <a:pt x="1450593" y="1342643"/>
                </a:moveTo>
                <a:lnTo>
                  <a:pt x="1548129" y="1342643"/>
                </a:lnTo>
              </a:path>
              <a:path w="13081635" h="2083434">
                <a:moveTo>
                  <a:pt x="1644903" y="1342643"/>
                </a:moveTo>
                <a:lnTo>
                  <a:pt x="1742439" y="1342643"/>
                </a:lnTo>
              </a:path>
              <a:path w="13081635" h="2083434">
                <a:moveTo>
                  <a:pt x="1839849" y="1342643"/>
                </a:moveTo>
                <a:lnTo>
                  <a:pt x="1937385" y="1342643"/>
                </a:lnTo>
              </a:path>
              <a:path w="13081635" h="2083434">
                <a:moveTo>
                  <a:pt x="2034921" y="1342643"/>
                </a:moveTo>
                <a:lnTo>
                  <a:pt x="2132329" y="1342643"/>
                </a:lnTo>
              </a:path>
              <a:path w="13081635" h="2083434">
                <a:moveTo>
                  <a:pt x="2229866" y="1342643"/>
                </a:moveTo>
                <a:lnTo>
                  <a:pt x="2301748" y="1342643"/>
                </a:lnTo>
              </a:path>
              <a:path w="13081635" h="2083434">
                <a:moveTo>
                  <a:pt x="0" y="1440179"/>
                </a:moveTo>
                <a:lnTo>
                  <a:pt x="86487" y="1440179"/>
                </a:lnTo>
              </a:path>
              <a:path w="13081635" h="2083434">
                <a:moveTo>
                  <a:pt x="184023" y="1440179"/>
                </a:moveTo>
                <a:lnTo>
                  <a:pt x="281431" y="1440179"/>
                </a:lnTo>
              </a:path>
              <a:path w="13081635" h="2083434">
                <a:moveTo>
                  <a:pt x="378968" y="1440179"/>
                </a:moveTo>
                <a:lnTo>
                  <a:pt x="476503" y="1440179"/>
                </a:lnTo>
              </a:path>
              <a:path w="13081635" h="2083434">
                <a:moveTo>
                  <a:pt x="573913" y="1440179"/>
                </a:moveTo>
                <a:lnTo>
                  <a:pt x="671449" y="1440179"/>
                </a:lnTo>
              </a:path>
              <a:path w="13081635" h="2083434">
                <a:moveTo>
                  <a:pt x="768223" y="1440179"/>
                </a:moveTo>
                <a:lnTo>
                  <a:pt x="865759" y="1440179"/>
                </a:lnTo>
              </a:path>
              <a:path w="13081635" h="2083434">
                <a:moveTo>
                  <a:pt x="963167" y="1440179"/>
                </a:moveTo>
                <a:lnTo>
                  <a:pt x="1060703" y="1440179"/>
                </a:lnTo>
              </a:path>
              <a:path w="13081635" h="2083434">
                <a:moveTo>
                  <a:pt x="1158113" y="1440179"/>
                </a:moveTo>
                <a:lnTo>
                  <a:pt x="1255649" y="1440179"/>
                </a:lnTo>
              </a:path>
              <a:path w="13081635" h="2083434">
                <a:moveTo>
                  <a:pt x="1353185" y="1440179"/>
                </a:moveTo>
                <a:lnTo>
                  <a:pt x="1450593" y="1440179"/>
                </a:lnTo>
              </a:path>
              <a:path w="13081635" h="2083434">
                <a:moveTo>
                  <a:pt x="1548129" y="1440179"/>
                </a:moveTo>
                <a:lnTo>
                  <a:pt x="1644903" y="1440179"/>
                </a:lnTo>
              </a:path>
              <a:path w="13081635" h="2083434">
                <a:moveTo>
                  <a:pt x="1742439" y="1440179"/>
                </a:moveTo>
                <a:lnTo>
                  <a:pt x="1839849" y="1440179"/>
                </a:lnTo>
              </a:path>
              <a:path w="13081635" h="2083434">
                <a:moveTo>
                  <a:pt x="1937385" y="1440179"/>
                </a:moveTo>
                <a:lnTo>
                  <a:pt x="2034921" y="1440179"/>
                </a:lnTo>
              </a:path>
              <a:path w="13081635" h="2083434">
                <a:moveTo>
                  <a:pt x="2132329" y="1440179"/>
                </a:moveTo>
                <a:lnTo>
                  <a:pt x="2229866" y="1440179"/>
                </a:lnTo>
              </a:path>
              <a:path w="13081635" h="2083434">
                <a:moveTo>
                  <a:pt x="86487" y="1537715"/>
                </a:moveTo>
                <a:lnTo>
                  <a:pt x="184023" y="1537715"/>
                </a:lnTo>
              </a:path>
              <a:path w="13081635" h="2083434">
                <a:moveTo>
                  <a:pt x="281431" y="1537715"/>
                </a:moveTo>
                <a:lnTo>
                  <a:pt x="378968" y="1537715"/>
                </a:lnTo>
              </a:path>
              <a:path w="13081635" h="2083434">
                <a:moveTo>
                  <a:pt x="476503" y="1537715"/>
                </a:moveTo>
                <a:lnTo>
                  <a:pt x="573913" y="1537715"/>
                </a:lnTo>
              </a:path>
              <a:path w="13081635" h="2083434">
                <a:moveTo>
                  <a:pt x="671449" y="1537715"/>
                </a:moveTo>
                <a:lnTo>
                  <a:pt x="768223" y="1537715"/>
                </a:lnTo>
              </a:path>
              <a:path w="13081635" h="2083434">
                <a:moveTo>
                  <a:pt x="865759" y="1537715"/>
                </a:moveTo>
                <a:lnTo>
                  <a:pt x="963167" y="1537715"/>
                </a:lnTo>
              </a:path>
              <a:path w="13081635" h="2083434">
                <a:moveTo>
                  <a:pt x="1060703" y="1537715"/>
                </a:moveTo>
                <a:lnTo>
                  <a:pt x="1158113" y="1537715"/>
                </a:lnTo>
              </a:path>
              <a:path w="13081635" h="2083434">
                <a:moveTo>
                  <a:pt x="1255649" y="1537715"/>
                </a:moveTo>
                <a:lnTo>
                  <a:pt x="1353185" y="1537715"/>
                </a:lnTo>
              </a:path>
              <a:path w="13081635" h="2083434">
                <a:moveTo>
                  <a:pt x="1450593" y="1537715"/>
                </a:moveTo>
                <a:lnTo>
                  <a:pt x="1548129" y="1537715"/>
                </a:lnTo>
              </a:path>
              <a:path w="13081635" h="2083434">
                <a:moveTo>
                  <a:pt x="1644903" y="1537715"/>
                </a:moveTo>
                <a:lnTo>
                  <a:pt x="1742439" y="1537715"/>
                </a:lnTo>
              </a:path>
              <a:path w="13081635" h="2083434">
                <a:moveTo>
                  <a:pt x="1839849" y="1537715"/>
                </a:moveTo>
                <a:lnTo>
                  <a:pt x="1937385" y="1537715"/>
                </a:lnTo>
              </a:path>
              <a:path w="13081635" h="2083434">
                <a:moveTo>
                  <a:pt x="2034921" y="1537715"/>
                </a:moveTo>
                <a:lnTo>
                  <a:pt x="2132329" y="1537715"/>
                </a:lnTo>
              </a:path>
              <a:path w="13081635" h="2083434">
                <a:moveTo>
                  <a:pt x="2229866" y="1537715"/>
                </a:moveTo>
                <a:lnTo>
                  <a:pt x="2301748" y="1537715"/>
                </a:lnTo>
              </a:path>
              <a:path w="13081635" h="2083434">
                <a:moveTo>
                  <a:pt x="0" y="1635124"/>
                </a:moveTo>
                <a:lnTo>
                  <a:pt x="86487" y="1635124"/>
                </a:lnTo>
              </a:path>
              <a:path w="13081635" h="2083434">
                <a:moveTo>
                  <a:pt x="184023" y="1635124"/>
                </a:moveTo>
                <a:lnTo>
                  <a:pt x="281431" y="1635124"/>
                </a:lnTo>
              </a:path>
              <a:path w="13081635" h="2083434">
                <a:moveTo>
                  <a:pt x="378968" y="1635124"/>
                </a:moveTo>
                <a:lnTo>
                  <a:pt x="476503" y="1635124"/>
                </a:lnTo>
              </a:path>
              <a:path w="13081635" h="2083434">
                <a:moveTo>
                  <a:pt x="573913" y="1635124"/>
                </a:moveTo>
                <a:lnTo>
                  <a:pt x="671449" y="1635124"/>
                </a:lnTo>
              </a:path>
              <a:path w="13081635" h="2083434">
                <a:moveTo>
                  <a:pt x="768223" y="1635124"/>
                </a:moveTo>
                <a:lnTo>
                  <a:pt x="865759" y="1635124"/>
                </a:lnTo>
              </a:path>
              <a:path w="13081635" h="2083434">
                <a:moveTo>
                  <a:pt x="963167" y="1635124"/>
                </a:moveTo>
                <a:lnTo>
                  <a:pt x="1060703" y="1635124"/>
                </a:lnTo>
              </a:path>
              <a:path w="13081635" h="2083434">
                <a:moveTo>
                  <a:pt x="1158113" y="1635124"/>
                </a:moveTo>
                <a:lnTo>
                  <a:pt x="1255649" y="1635124"/>
                </a:lnTo>
              </a:path>
              <a:path w="13081635" h="2083434">
                <a:moveTo>
                  <a:pt x="1353185" y="1635124"/>
                </a:moveTo>
                <a:lnTo>
                  <a:pt x="1450593" y="1635124"/>
                </a:lnTo>
              </a:path>
              <a:path w="13081635" h="2083434">
                <a:moveTo>
                  <a:pt x="1548129" y="1635124"/>
                </a:moveTo>
                <a:lnTo>
                  <a:pt x="1644903" y="1635124"/>
                </a:lnTo>
              </a:path>
              <a:path w="13081635" h="2083434">
                <a:moveTo>
                  <a:pt x="1742439" y="1635124"/>
                </a:moveTo>
                <a:lnTo>
                  <a:pt x="1839849" y="1635124"/>
                </a:lnTo>
              </a:path>
              <a:path w="13081635" h="2083434">
                <a:moveTo>
                  <a:pt x="1937385" y="1635124"/>
                </a:moveTo>
                <a:lnTo>
                  <a:pt x="2034921" y="1635124"/>
                </a:lnTo>
              </a:path>
              <a:path w="13081635" h="2083434">
                <a:moveTo>
                  <a:pt x="2132329" y="1635124"/>
                </a:moveTo>
                <a:lnTo>
                  <a:pt x="2229866" y="1635124"/>
                </a:lnTo>
              </a:path>
              <a:path w="13081635" h="2083434">
                <a:moveTo>
                  <a:pt x="86487" y="1732660"/>
                </a:moveTo>
                <a:lnTo>
                  <a:pt x="184023" y="1732660"/>
                </a:lnTo>
              </a:path>
              <a:path w="13081635" h="2083434">
                <a:moveTo>
                  <a:pt x="281431" y="1732660"/>
                </a:moveTo>
                <a:lnTo>
                  <a:pt x="378968" y="1732660"/>
                </a:lnTo>
              </a:path>
              <a:path w="13081635" h="2083434">
                <a:moveTo>
                  <a:pt x="476503" y="1732660"/>
                </a:moveTo>
                <a:lnTo>
                  <a:pt x="573913" y="1732660"/>
                </a:lnTo>
              </a:path>
              <a:path w="13081635" h="2083434">
                <a:moveTo>
                  <a:pt x="671449" y="1732660"/>
                </a:moveTo>
                <a:lnTo>
                  <a:pt x="768223" y="1732660"/>
                </a:lnTo>
              </a:path>
              <a:path w="13081635" h="2083434">
                <a:moveTo>
                  <a:pt x="865759" y="1732660"/>
                </a:moveTo>
                <a:lnTo>
                  <a:pt x="963167" y="1732660"/>
                </a:lnTo>
              </a:path>
              <a:path w="13081635" h="2083434">
                <a:moveTo>
                  <a:pt x="1060703" y="1732660"/>
                </a:moveTo>
                <a:lnTo>
                  <a:pt x="1158113" y="1732660"/>
                </a:lnTo>
              </a:path>
              <a:path w="13081635" h="2083434">
                <a:moveTo>
                  <a:pt x="1255649" y="1732660"/>
                </a:moveTo>
                <a:lnTo>
                  <a:pt x="1353185" y="1732660"/>
                </a:lnTo>
              </a:path>
              <a:path w="13081635" h="2083434">
                <a:moveTo>
                  <a:pt x="1450593" y="1732660"/>
                </a:moveTo>
                <a:lnTo>
                  <a:pt x="1548129" y="1732660"/>
                </a:lnTo>
              </a:path>
              <a:path w="13081635" h="2083434">
                <a:moveTo>
                  <a:pt x="1644903" y="1732660"/>
                </a:moveTo>
                <a:lnTo>
                  <a:pt x="1742439" y="1732660"/>
                </a:lnTo>
              </a:path>
              <a:path w="13081635" h="2083434">
                <a:moveTo>
                  <a:pt x="1839849" y="1732660"/>
                </a:moveTo>
                <a:lnTo>
                  <a:pt x="1937385" y="1732660"/>
                </a:lnTo>
              </a:path>
              <a:path w="13081635" h="2083434">
                <a:moveTo>
                  <a:pt x="2034921" y="1732660"/>
                </a:moveTo>
                <a:lnTo>
                  <a:pt x="2132329" y="1732660"/>
                </a:lnTo>
              </a:path>
              <a:path w="13081635" h="2083434">
                <a:moveTo>
                  <a:pt x="2229866" y="1732660"/>
                </a:moveTo>
                <a:lnTo>
                  <a:pt x="2301748" y="1732660"/>
                </a:lnTo>
              </a:path>
              <a:path w="13081635" h="2083434">
                <a:moveTo>
                  <a:pt x="0" y="1830069"/>
                </a:moveTo>
                <a:lnTo>
                  <a:pt x="86487" y="1830069"/>
                </a:lnTo>
              </a:path>
              <a:path w="13081635" h="2083434">
                <a:moveTo>
                  <a:pt x="184023" y="1830069"/>
                </a:moveTo>
                <a:lnTo>
                  <a:pt x="281431" y="1830069"/>
                </a:lnTo>
              </a:path>
              <a:path w="13081635" h="2083434">
                <a:moveTo>
                  <a:pt x="378968" y="1830069"/>
                </a:moveTo>
                <a:lnTo>
                  <a:pt x="476503" y="1830069"/>
                </a:lnTo>
              </a:path>
              <a:path w="13081635" h="2083434">
                <a:moveTo>
                  <a:pt x="573913" y="1830069"/>
                </a:moveTo>
                <a:lnTo>
                  <a:pt x="671449" y="1830069"/>
                </a:lnTo>
              </a:path>
              <a:path w="13081635" h="2083434">
                <a:moveTo>
                  <a:pt x="768223" y="1830069"/>
                </a:moveTo>
                <a:lnTo>
                  <a:pt x="865759" y="1830069"/>
                </a:lnTo>
              </a:path>
              <a:path w="13081635" h="2083434">
                <a:moveTo>
                  <a:pt x="963167" y="1830069"/>
                </a:moveTo>
                <a:lnTo>
                  <a:pt x="1060703" y="1830069"/>
                </a:lnTo>
              </a:path>
              <a:path w="13081635" h="2083434">
                <a:moveTo>
                  <a:pt x="1158113" y="1830069"/>
                </a:moveTo>
                <a:lnTo>
                  <a:pt x="1255649" y="1830069"/>
                </a:lnTo>
              </a:path>
              <a:path w="13081635" h="2083434">
                <a:moveTo>
                  <a:pt x="1353185" y="1830069"/>
                </a:moveTo>
                <a:lnTo>
                  <a:pt x="1450593" y="1830069"/>
                </a:lnTo>
              </a:path>
              <a:path w="13081635" h="2083434">
                <a:moveTo>
                  <a:pt x="1548129" y="1830069"/>
                </a:moveTo>
                <a:lnTo>
                  <a:pt x="1644903" y="1830069"/>
                </a:lnTo>
              </a:path>
              <a:path w="13081635" h="2083434">
                <a:moveTo>
                  <a:pt x="1742439" y="1830069"/>
                </a:moveTo>
                <a:lnTo>
                  <a:pt x="1839849" y="1830069"/>
                </a:lnTo>
              </a:path>
              <a:path w="13081635" h="2083434">
                <a:moveTo>
                  <a:pt x="1937385" y="1830069"/>
                </a:moveTo>
                <a:lnTo>
                  <a:pt x="2034921" y="1830069"/>
                </a:lnTo>
              </a:path>
              <a:path w="13081635" h="2083434">
                <a:moveTo>
                  <a:pt x="2132329" y="1830069"/>
                </a:moveTo>
                <a:lnTo>
                  <a:pt x="2229866" y="1830069"/>
                </a:lnTo>
              </a:path>
              <a:path w="13081635" h="2083434">
                <a:moveTo>
                  <a:pt x="86487" y="1927605"/>
                </a:moveTo>
                <a:lnTo>
                  <a:pt x="184023" y="1927605"/>
                </a:lnTo>
              </a:path>
              <a:path w="13081635" h="2083434">
                <a:moveTo>
                  <a:pt x="281431" y="1927605"/>
                </a:moveTo>
                <a:lnTo>
                  <a:pt x="378968" y="1927605"/>
                </a:lnTo>
              </a:path>
              <a:path w="13081635" h="2083434">
                <a:moveTo>
                  <a:pt x="476503" y="1927605"/>
                </a:moveTo>
                <a:lnTo>
                  <a:pt x="573913" y="1927605"/>
                </a:lnTo>
              </a:path>
              <a:path w="13081635" h="2083434">
                <a:moveTo>
                  <a:pt x="671449" y="1927605"/>
                </a:moveTo>
                <a:lnTo>
                  <a:pt x="768223" y="1927605"/>
                </a:lnTo>
              </a:path>
              <a:path w="13081635" h="2083434">
                <a:moveTo>
                  <a:pt x="865759" y="1927605"/>
                </a:moveTo>
                <a:lnTo>
                  <a:pt x="963167" y="1927605"/>
                </a:lnTo>
              </a:path>
              <a:path w="13081635" h="2083434">
                <a:moveTo>
                  <a:pt x="1060703" y="1927605"/>
                </a:moveTo>
                <a:lnTo>
                  <a:pt x="1158113" y="1927605"/>
                </a:lnTo>
              </a:path>
              <a:path w="13081635" h="2083434">
                <a:moveTo>
                  <a:pt x="1255649" y="1927605"/>
                </a:moveTo>
                <a:lnTo>
                  <a:pt x="1353185" y="1927605"/>
                </a:lnTo>
              </a:path>
              <a:path w="13081635" h="2083434">
                <a:moveTo>
                  <a:pt x="1450593" y="1927605"/>
                </a:moveTo>
                <a:lnTo>
                  <a:pt x="1548129" y="1927605"/>
                </a:lnTo>
              </a:path>
              <a:path w="13081635" h="2083434">
                <a:moveTo>
                  <a:pt x="1644903" y="1927605"/>
                </a:moveTo>
                <a:lnTo>
                  <a:pt x="1742439" y="1927605"/>
                </a:lnTo>
              </a:path>
              <a:path w="13081635" h="2083434">
                <a:moveTo>
                  <a:pt x="1839849" y="1927605"/>
                </a:moveTo>
                <a:lnTo>
                  <a:pt x="1937385" y="1927605"/>
                </a:lnTo>
              </a:path>
              <a:path w="13081635" h="2083434">
                <a:moveTo>
                  <a:pt x="2034921" y="1927605"/>
                </a:moveTo>
                <a:lnTo>
                  <a:pt x="2132329" y="1927605"/>
                </a:lnTo>
              </a:path>
              <a:path w="13081635" h="2083434">
                <a:moveTo>
                  <a:pt x="2229866" y="1927605"/>
                </a:moveTo>
                <a:lnTo>
                  <a:pt x="2301748" y="1927605"/>
                </a:lnTo>
              </a:path>
              <a:path w="13081635" h="2083434">
                <a:moveTo>
                  <a:pt x="0" y="2024252"/>
                </a:moveTo>
                <a:lnTo>
                  <a:pt x="86487" y="2024252"/>
                </a:lnTo>
              </a:path>
              <a:path w="13081635" h="2083434">
                <a:moveTo>
                  <a:pt x="184023" y="2024252"/>
                </a:moveTo>
                <a:lnTo>
                  <a:pt x="281431" y="2024252"/>
                </a:lnTo>
              </a:path>
              <a:path w="13081635" h="2083434">
                <a:moveTo>
                  <a:pt x="378968" y="2024252"/>
                </a:moveTo>
                <a:lnTo>
                  <a:pt x="476503" y="2024252"/>
                </a:lnTo>
              </a:path>
              <a:path w="13081635" h="2083434">
                <a:moveTo>
                  <a:pt x="573913" y="2024252"/>
                </a:moveTo>
                <a:lnTo>
                  <a:pt x="671449" y="2024252"/>
                </a:lnTo>
              </a:path>
              <a:path w="13081635" h="2083434">
                <a:moveTo>
                  <a:pt x="768223" y="2024252"/>
                </a:moveTo>
                <a:lnTo>
                  <a:pt x="865759" y="2024252"/>
                </a:lnTo>
              </a:path>
              <a:path w="13081635" h="2083434">
                <a:moveTo>
                  <a:pt x="963167" y="2024252"/>
                </a:moveTo>
                <a:lnTo>
                  <a:pt x="1060703" y="2024252"/>
                </a:lnTo>
              </a:path>
              <a:path w="13081635" h="2083434">
                <a:moveTo>
                  <a:pt x="1158113" y="2024252"/>
                </a:moveTo>
                <a:lnTo>
                  <a:pt x="1255649" y="2024252"/>
                </a:lnTo>
              </a:path>
              <a:path w="13081635" h="2083434">
                <a:moveTo>
                  <a:pt x="1353185" y="2024252"/>
                </a:moveTo>
                <a:lnTo>
                  <a:pt x="1450593" y="2024252"/>
                </a:lnTo>
              </a:path>
              <a:path w="13081635" h="2083434">
                <a:moveTo>
                  <a:pt x="1548129" y="2024252"/>
                </a:moveTo>
                <a:lnTo>
                  <a:pt x="1644903" y="2024252"/>
                </a:lnTo>
              </a:path>
              <a:path w="13081635" h="2083434">
                <a:moveTo>
                  <a:pt x="1742439" y="2024252"/>
                </a:moveTo>
                <a:lnTo>
                  <a:pt x="1839849" y="2024252"/>
                </a:lnTo>
              </a:path>
              <a:path w="13081635" h="2083434">
                <a:moveTo>
                  <a:pt x="1937385" y="2024252"/>
                </a:moveTo>
                <a:lnTo>
                  <a:pt x="2034921" y="2024252"/>
                </a:lnTo>
              </a:path>
              <a:path w="13081635" h="2083434">
                <a:moveTo>
                  <a:pt x="2132329" y="2024252"/>
                </a:moveTo>
                <a:lnTo>
                  <a:pt x="2229866" y="2024252"/>
                </a:lnTo>
              </a:path>
              <a:path w="13081635" h="2083434">
                <a:moveTo>
                  <a:pt x="86487" y="526922"/>
                </a:moveTo>
                <a:lnTo>
                  <a:pt x="184023" y="526922"/>
                </a:lnTo>
              </a:path>
              <a:path w="13081635" h="2083434">
                <a:moveTo>
                  <a:pt x="281431" y="526922"/>
                </a:moveTo>
                <a:lnTo>
                  <a:pt x="378968" y="526922"/>
                </a:lnTo>
              </a:path>
              <a:path w="13081635" h="2083434">
                <a:moveTo>
                  <a:pt x="476503" y="526922"/>
                </a:moveTo>
                <a:lnTo>
                  <a:pt x="573913" y="526922"/>
                </a:lnTo>
              </a:path>
              <a:path w="13081635" h="2083434">
                <a:moveTo>
                  <a:pt x="671449" y="526922"/>
                </a:moveTo>
                <a:lnTo>
                  <a:pt x="768223" y="526922"/>
                </a:lnTo>
              </a:path>
              <a:path w="13081635" h="2083434">
                <a:moveTo>
                  <a:pt x="865759" y="526922"/>
                </a:moveTo>
                <a:lnTo>
                  <a:pt x="963167" y="526922"/>
                </a:lnTo>
              </a:path>
              <a:path w="13081635" h="2083434">
                <a:moveTo>
                  <a:pt x="1060703" y="526922"/>
                </a:moveTo>
                <a:lnTo>
                  <a:pt x="1158113" y="526922"/>
                </a:lnTo>
              </a:path>
              <a:path w="13081635" h="2083434">
                <a:moveTo>
                  <a:pt x="1255649" y="526922"/>
                </a:moveTo>
                <a:lnTo>
                  <a:pt x="1353185" y="526922"/>
                </a:lnTo>
              </a:path>
              <a:path w="13081635" h="2083434">
                <a:moveTo>
                  <a:pt x="1450593" y="526922"/>
                </a:moveTo>
                <a:lnTo>
                  <a:pt x="1548129" y="526922"/>
                </a:lnTo>
              </a:path>
              <a:path w="13081635" h="2083434">
                <a:moveTo>
                  <a:pt x="1644903" y="526922"/>
                </a:moveTo>
                <a:lnTo>
                  <a:pt x="1742439" y="526922"/>
                </a:lnTo>
              </a:path>
              <a:path w="13081635" h="2083434">
                <a:moveTo>
                  <a:pt x="1839849" y="526922"/>
                </a:moveTo>
                <a:lnTo>
                  <a:pt x="1937385" y="526922"/>
                </a:lnTo>
              </a:path>
              <a:path w="13081635" h="2083434">
                <a:moveTo>
                  <a:pt x="2034921" y="526922"/>
                </a:moveTo>
                <a:lnTo>
                  <a:pt x="2132329" y="526922"/>
                </a:lnTo>
              </a:path>
              <a:path w="13081635" h="2083434">
                <a:moveTo>
                  <a:pt x="2229866" y="526922"/>
                </a:moveTo>
                <a:lnTo>
                  <a:pt x="2301748" y="526922"/>
                </a:lnTo>
              </a:path>
              <a:path w="13081635" h="2083434">
                <a:moveTo>
                  <a:pt x="0" y="624458"/>
                </a:moveTo>
                <a:lnTo>
                  <a:pt x="86487" y="624458"/>
                </a:lnTo>
              </a:path>
              <a:path w="13081635" h="2083434">
                <a:moveTo>
                  <a:pt x="184023" y="624458"/>
                </a:moveTo>
                <a:lnTo>
                  <a:pt x="281431" y="624458"/>
                </a:lnTo>
              </a:path>
              <a:path w="13081635" h="2083434">
                <a:moveTo>
                  <a:pt x="378968" y="624458"/>
                </a:moveTo>
                <a:lnTo>
                  <a:pt x="476503" y="624458"/>
                </a:lnTo>
              </a:path>
              <a:path w="13081635" h="2083434">
                <a:moveTo>
                  <a:pt x="573913" y="624458"/>
                </a:moveTo>
                <a:lnTo>
                  <a:pt x="671449" y="624458"/>
                </a:lnTo>
              </a:path>
              <a:path w="13081635" h="2083434">
                <a:moveTo>
                  <a:pt x="768223" y="624458"/>
                </a:moveTo>
                <a:lnTo>
                  <a:pt x="865759" y="624458"/>
                </a:lnTo>
              </a:path>
              <a:path w="13081635" h="2083434">
                <a:moveTo>
                  <a:pt x="963167" y="624458"/>
                </a:moveTo>
                <a:lnTo>
                  <a:pt x="1060703" y="624458"/>
                </a:lnTo>
              </a:path>
              <a:path w="13081635" h="2083434">
                <a:moveTo>
                  <a:pt x="1158113" y="624458"/>
                </a:moveTo>
                <a:lnTo>
                  <a:pt x="1255649" y="624458"/>
                </a:lnTo>
              </a:path>
              <a:path w="13081635" h="2083434">
                <a:moveTo>
                  <a:pt x="1353185" y="624458"/>
                </a:moveTo>
                <a:lnTo>
                  <a:pt x="1450593" y="624458"/>
                </a:lnTo>
              </a:path>
              <a:path w="13081635" h="2083434">
                <a:moveTo>
                  <a:pt x="1548129" y="624458"/>
                </a:moveTo>
                <a:lnTo>
                  <a:pt x="1644903" y="624458"/>
                </a:lnTo>
              </a:path>
              <a:path w="13081635" h="2083434">
                <a:moveTo>
                  <a:pt x="1742439" y="624458"/>
                </a:moveTo>
                <a:lnTo>
                  <a:pt x="1839849" y="624458"/>
                </a:lnTo>
              </a:path>
              <a:path w="13081635" h="2083434">
                <a:moveTo>
                  <a:pt x="1937385" y="624458"/>
                </a:moveTo>
                <a:lnTo>
                  <a:pt x="2034921" y="624458"/>
                </a:lnTo>
              </a:path>
              <a:path w="13081635" h="2083434">
                <a:moveTo>
                  <a:pt x="2132329" y="624458"/>
                </a:moveTo>
                <a:lnTo>
                  <a:pt x="2229866" y="624458"/>
                </a:lnTo>
              </a:path>
              <a:path w="13081635" h="2083434">
                <a:moveTo>
                  <a:pt x="86487" y="721867"/>
                </a:moveTo>
                <a:lnTo>
                  <a:pt x="184023" y="721867"/>
                </a:lnTo>
              </a:path>
              <a:path w="13081635" h="2083434">
                <a:moveTo>
                  <a:pt x="281431" y="721867"/>
                </a:moveTo>
                <a:lnTo>
                  <a:pt x="378968" y="721867"/>
                </a:lnTo>
              </a:path>
              <a:path w="13081635" h="2083434">
                <a:moveTo>
                  <a:pt x="476503" y="721867"/>
                </a:moveTo>
                <a:lnTo>
                  <a:pt x="573913" y="721867"/>
                </a:lnTo>
              </a:path>
              <a:path w="13081635" h="2083434">
                <a:moveTo>
                  <a:pt x="671449" y="721867"/>
                </a:moveTo>
                <a:lnTo>
                  <a:pt x="768223" y="721867"/>
                </a:lnTo>
              </a:path>
              <a:path w="13081635" h="2083434">
                <a:moveTo>
                  <a:pt x="865759" y="721867"/>
                </a:moveTo>
                <a:lnTo>
                  <a:pt x="963167" y="721867"/>
                </a:lnTo>
              </a:path>
              <a:path w="13081635" h="2083434">
                <a:moveTo>
                  <a:pt x="1060703" y="721867"/>
                </a:moveTo>
                <a:lnTo>
                  <a:pt x="1158113" y="721867"/>
                </a:lnTo>
              </a:path>
              <a:path w="13081635" h="2083434">
                <a:moveTo>
                  <a:pt x="1255649" y="721867"/>
                </a:moveTo>
                <a:lnTo>
                  <a:pt x="1353185" y="721867"/>
                </a:lnTo>
              </a:path>
              <a:path w="13081635" h="2083434">
                <a:moveTo>
                  <a:pt x="1450593" y="721867"/>
                </a:moveTo>
                <a:lnTo>
                  <a:pt x="1548129" y="721867"/>
                </a:lnTo>
              </a:path>
              <a:path w="13081635" h="2083434">
                <a:moveTo>
                  <a:pt x="1644903" y="721867"/>
                </a:moveTo>
                <a:lnTo>
                  <a:pt x="1742439" y="721867"/>
                </a:lnTo>
              </a:path>
              <a:path w="13081635" h="2083434">
                <a:moveTo>
                  <a:pt x="1839849" y="721867"/>
                </a:moveTo>
                <a:lnTo>
                  <a:pt x="1937385" y="721867"/>
                </a:lnTo>
              </a:path>
              <a:path w="13081635" h="2083434">
                <a:moveTo>
                  <a:pt x="2034921" y="721867"/>
                </a:moveTo>
                <a:lnTo>
                  <a:pt x="2132329" y="721867"/>
                </a:lnTo>
              </a:path>
              <a:path w="13081635" h="2083434">
                <a:moveTo>
                  <a:pt x="2229866" y="721867"/>
                </a:moveTo>
                <a:lnTo>
                  <a:pt x="2301748" y="721867"/>
                </a:lnTo>
              </a:path>
              <a:path w="13081635" h="2083434">
                <a:moveTo>
                  <a:pt x="0" y="819403"/>
                </a:moveTo>
                <a:lnTo>
                  <a:pt x="86487" y="819403"/>
                </a:lnTo>
              </a:path>
              <a:path w="13081635" h="2083434">
                <a:moveTo>
                  <a:pt x="184023" y="819403"/>
                </a:moveTo>
                <a:lnTo>
                  <a:pt x="281431" y="819403"/>
                </a:lnTo>
              </a:path>
              <a:path w="13081635" h="2083434">
                <a:moveTo>
                  <a:pt x="378968" y="819403"/>
                </a:moveTo>
                <a:lnTo>
                  <a:pt x="476503" y="819403"/>
                </a:lnTo>
              </a:path>
              <a:path w="13081635" h="2083434">
                <a:moveTo>
                  <a:pt x="573913" y="819403"/>
                </a:moveTo>
                <a:lnTo>
                  <a:pt x="671449" y="819403"/>
                </a:lnTo>
              </a:path>
              <a:path w="13081635" h="2083434">
                <a:moveTo>
                  <a:pt x="768223" y="819403"/>
                </a:moveTo>
                <a:lnTo>
                  <a:pt x="865759" y="819403"/>
                </a:lnTo>
              </a:path>
              <a:path w="13081635" h="2083434">
                <a:moveTo>
                  <a:pt x="963167" y="819403"/>
                </a:moveTo>
                <a:lnTo>
                  <a:pt x="1060703" y="819403"/>
                </a:lnTo>
              </a:path>
              <a:path w="13081635" h="2083434">
                <a:moveTo>
                  <a:pt x="1158113" y="819403"/>
                </a:moveTo>
                <a:lnTo>
                  <a:pt x="1255649" y="819403"/>
                </a:lnTo>
              </a:path>
              <a:path w="13081635" h="2083434">
                <a:moveTo>
                  <a:pt x="1353185" y="819403"/>
                </a:moveTo>
                <a:lnTo>
                  <a:pt x="1450593" y="819403"/>
                </a:lnTo>
              </a:path>
              <a:path w="13081635" h="2083434">
                <a:moveTo>
                  <a:pt x="1548129" y="819403"/>
                </a:moveTo>
                <a:lnTo>
                  <a:pt x="1644903" y="819403"/>
                </a:lnTo>
              </a:path>
              <a:path w="13081635" h="2083434">
                <a:moveTo>
                  <a:pt x="1742439" y="819403"/>
                </a:moveTo>
                <a:lnTo>
                  <a:pt x="1839849" y="819403"/>
                </a:lnTo>
              </a:path>
              <a:path w="13081635" h="2083434">
                <a:moveTo>
                  <a:pt x="1937385" y="819403"/>
                </a:moveTo>
                <a:lnTo>
                  <a:pt x="2034921" y="819403"/>
                </a:lnTo>
              </a:path>
              <a:path w="13081635" h="2083434">
                <a:moveTo>
                  <a:pt x="2132329" y="819403"/>
                </a:moveTo>
                <a:lnTo>
                  <a:pt x="2229866" y="819403"/>
                </a:lnTo>
              </a:path>
              <a:path w="13081635" h="2083434">
                <a:moveTo>
                  <a:pt x="86487" y="916813"/>
                </a:moveTo>
                <a:lnTo>
                  <a:pt x="184023" y="916813"/>
                </a:lnTo>
              </a:path>
              <a:path w="13081635" h="2083434">
                <a:moveTo>
                  <a:pt x="281431" y="916813"/>
                </a:moveTo>
                <a:lnTo>
                  <a:pt x="378968" y="916813"/>
                </a:lnTo>
              </a:path>
              <a:path w="13081635" h="2083434">
                <a:moveTo>
                  <a:pt x="476503" y="916813"/>
                </a:moveTo>
                <a:lnTo>
                  <a:pt x="573913" y="916813"/>
                </a:lnTo>
              </a:path>
              <a:path w="13081635" h="2083434">
                <a:moveTo>
                  <a:pt x="671449" y="916813"/>
                </a:moveTo>
                <a:lnTo>
                  <a:pt x="768223" y="916813"/>
                </a:lnTo>
              </a:path>
              <a:path w="13081635" h="2083434">
                <a:moveTo>
                  <a:pt x="865759" y="916813"/>
                </a:moveTo>
                <a:lnTo>
                  <a:pt x="963167" y="916813"/>
                </a:lnTo>
              </a:path>
              <a:path w="13081635" h="2083434">
                <a:moveTo>
                  <a:pt x="1060703" y="916813"/>
                </a:moveTo>
                <a:lnTo>
                  <a:pt x="1158113" y="916813"/>
                </a:lnTo>
              </a:path>
              <a:path w="13081635" h="2083434">
                <a:moveTo>
                  <a:pt x="1255649" y="916813"/>
                </a:moveTo>
                <a:lnTo>
                  <a:pt x="1353185" y="916813"/>
                </a:lnTo>
              </a:path>
              <a:path w="13081635" h="2083434">
                <a:moveTo>
                  <a:pt x="1450593" y="916813"/>
                </a:moveTo>
                <a:lnTo>
                  <a:pt x="1548129" y="916813"/>
                </a:lnTo>
              </a:path>
              <a:path w="13081635" h="2083434">
                <a:moveTo>
                  <a:pt x="1644903" y="916813"/>
                </a:moveTo>
                <a:lnTo>
                  <a:pt x="1742439" y="916813"/>
                </a:lnTo>
              </a:path>
              <a:path w="13081635" h="2083434">
                <a:moveTo>
                  <a:pt x="1839849" y="916813"/>
                </a:moveTo>
                <a:lnTo>
                  <a:pt x="1937385" y="916813"/>
                </a:lnTo>
              </a:path>
              <a:path w="13081635" h="2083434">
                <a:moveTo>
                  <a:pt x="2034921" y="916813"/>
                </a:moveTo>
                <a:lnTo>
                  <a:pt x="2132329" y="916813"/>
                </a:lnTo>
              </a:path>
              <a:path w="13081635" h="2083434">
                <a:moveTo>
                  <a:pt x="2229866" y="916813"/>
                </a:moveTo>
                <a:lnTo>
                  <a:pt x="2301748" y="916813"/>
                </a:lnTo>
              </a:path>
              <a:path w="13081635" h="2083434">
                <a:moveTo>
                  <a:pt x="0" y="1014349"/>
                </a:moveTo>
                <a:lnTo>
                  <a:pt x="86487" y="1014349"/>
                </a:lnTo>
              </a:path>
              <a:path w="13081635" h="2083434">
                <a:moveTo>
                  <a:pt x="184023" y="1014349"/>
                </a:moveTo>
                <a:lnTo>
                  <a:pt x="281431" y="1014349"/>
                </a:lnTo>
              </a:path>
              <a:path w="13081635" h="2083434">
                <a:moveTo>
                  <a:pt x="378968" y="1014349"/>
                </a:moveTo>
                <a:lnTo>
                  <a:pt x="476503" y="1014349"/>
                </a:lnTo>
              </a:path>
              <a:path w="13081635" h="2083434">
                <a:moveTo>
                  <a:pt x="573913" y="1014349"/>
                </a:moveTo>
                <a:lnTo>
                  <a:pt x="671449" y="1014349"/>
                </a:lnTo>
              </a:path>
              <a:path w="13081635" h="2083434">
                <a:moveTo>
                  <a:pt x="768223" y="1014349"/>
                </a:moveTo>
                <a:lnTo>
                  <a:pt x="865759" y="1014349"/>
                </a:lnTo>
              </a:path>
              <a:path w="13081635" h="2083434">
                <a:moveTo>
                  <a:pt x="963167" y="1014349"/>
                </a:moveTo>
                <a:lnTo>
                  <a:pt x="1060703" y="1014349"/>
                </a:lnTo>
              </a:path>
              <a:path w="13081635" h="2083434">
                <a:moveTo>
                  <a:pt x="1158113" y="1014349"/>
                </a:moveTo>
                <a:lnTo>
                  <a:pt x="1255649" y="1014349"/>
                </a:lnTo>
              </a:path>
              <a:path w="13081635" h="2083434">
                <a:moveTo>
                  <a:pt x="1353185" y="1014349"/>
                </a:moveTo>
                <a:lnTo>
                  <a:pt x="1450593" y="1014349"/>
                </a:lnTo>
              </a:path>
              <a:path w="13081635" h="2083434">
                <a:moveTo>
                  <a:pt x="1548129" y="1014349"/>
                </a:moveTo>
                <a:lnTo>
                  <a:pt x="1644903" y="1014349"/>
                </a:lnTo>
              </a:path>
              <a:path w="13081635" h="2083434">
                <a:moveTo>
                  <a:pt x="1742439" y="1014349"/>
                </a:moveTo>
                <a:lnTo>
                  <a:pt x="1839849" y="1014349"/>
                </a:lnTo>
              </a:path>
              <a:path w="13081635" h="2083434">
                <a:moveTo>
                  <a:pt x="1937385" y="1014349"/>
                </a:moveTo>
                <a:lnTo>
                  <a:pt x="2034921" y="1014349"/>
                </a:lnTo>
              </a:path>
              <a:path w="13081635" h="2083434">
                <a:moveTo>
                  <a:pt x="2132329" y="1014349"/>
                </a:moveTo>
                <a:lnTo>
                  <a:pt x="2229866" y="1014349"/>
                </a:lnTo>
              </a:path>
              <a:path w="13081635" h="2083434">
                <a:moveTo>
                  <a:pt x="86487" y="1111884"/>
                </a:moveTo>
                <a:lnTo>
                  <a:pt x="184023" y="1111884"/>
                </a:lnTo>
              </a:path>
              <a:path w="13081635" h="2083434">
                <a:moveTo>
                  <a:pt x="281431" y="1111884"/>
                </a:moveTo>
                <a:lnTo>
                  <a:pt x="378968" y="1111884"/>
                </a:lnTo>
              </a:path>
              <a:path w="13081635" h="2083434">
                <a:moveTo>
                  <a:pt x="476503" y="1111884"/>
                </a:moveTo>
                <a:lnTo>
                  <a:pt x="573913" y="1111884"/>
                </a:lnTo>
              </a:path>
              <a:path w="13081635" h="2083434">
                <a:moveTo>
                  <a:pt x="671449" y="1111884"/>
                </a:moveTo>
                <a:lnTo>
                  <a:pt x="768223" y="1111884"/>
                </a:lnTo>
              </a:path>
              <a:path w="13081635" h="2083434">
                <a:moveTo>
                  <a:pt x="865759" y="1111884"/>
                </a:moveTo>
                <a:lnTo>
                  <a:pt x="963167" y="1111884"/>
                </a:lnTo>
              </a:path>
              <a:path w="13081635" h="2083434">
                <a:moveTo>
                  <a:pt x="1060703" y="1111884"/>
                </a:moveTo>
                <a:lnTo>
                  <a:pt x="1158113" y="1111884"/>
                </a:lnTo>
              </a:path>
              <a:path w="13081635" h="2083434">
                <a:moveTo>
                  <a:pt x="1255649" y="1111884"/>
                </a:moveTo>
                <a:lnTo>
                  <a:pt x="1353185" y="1111884"/>
                </a:lnTo>
              </a:path>
              <a:path w="13081635" h="2083434">
                <a:moveTo>
                  <a:pt x="1450593" y="1111884"/>
                </a:moveTo>
                <a:lnTo>
                  <a:pt x="1548129" y="1111884"/>
                </a:lnTo>
              </a:path>
              <a:path w="13081635" h="2083434">
                <a:moveTo>
                  <a:pt x="1644903" y="1111884"/>
                </a:moveTo>
                <a:lnTo>
                  <a:pt x="1742439" y="1111884"/>
                </a:lnTo>
              </a:path>
              <a:path w="13081635" h="2083434">
                <a:moveTo>
                  <a:pt x="1839849" y="1111884"/>
                </a:moveTo>
                <a:lnTo>
                  <a:pt x="1937385" y="1111884"/>
                </a:lnTo>
              </a:path>
              <a:path w="13081635" h="2083434">
                <a:moveTo>
                  <a:pt x="2034921" y="1111884"/>
                </a:moveTo>
                <a:lnTo>
                  <a:pt x="2132329" y="1111884"/>
                </a:lnTo>
              </a:path>
              <a:path w="13081635" h="2083434">
                <a:moveTo>
                  <a:pt x="2229866" y="1111884"/>
                </a:moveTo>
                <a:lnTo>
                  <a:pt x="2301748" y="1111884"/>
                </a:lnTo>
              </a:path>
              <a:path w="13081635" h="2083434">
                <a:moveTo>
                  <a:pt x="0" y="1208531"/>
                </a:moveTo>
                <a:lnTo>
                  <a:pt x="86487" y="1208531"/>
                </a:lnTo>
              </a:path>
              <a:path w="13081635" h="2083434">
                <a:moveTo>
                  <a:pt x="184023" y="1208531"/>
                </a:moveTo>
                <a:lnTo>
                  <a:pt x="281431" y="1208531"/>
                </a:lnTo>
              </a:path>
              <a:path w="13081635" h="2083434">
                <a:moveTo>
                  <a:pt x="378968" y="1208531"/>
                </a:moveTo>
                <a:lnTo>
                  <a:pt x="476503" y="1208531"/>
                </a:lnTo>
              </a:path>
              <a:path w="13081635" h="2083434">
                <a:moveTo>
                  <a:pt x="573913" y="1208531"/>
                </a:moveTo>
                <a:lnTo>
                  <a:pt x="671449" y="1208531"/>
                </a:lnTo>
              </a:path>
              <a:path w="13081635" h="2083434">
                <a:moveTo>
                  <a:pt x="768223" y="1208531"/>
                </a:moveTo>
                <a:lnTo>
                  <a:pt x="865759" y="1208531"/>
                </a:lnTo>
              </a:path>
              <a:path w="13081635" h="2083434">
                <a:moveTo>
                  <a:pt x="963167" y="1208531"/>
                </a:moveTo>
                <a:lnTo>
                  <a:pt x="1060703" y="1208531"/>
                </a:lnTo>
              </a:path>
              <a:path w="13081635" h="2083434">
                <a:moveTo>
                  <a:pt x="1158113" y="1208531"/>
                </a:moveTo>
                <a:lnTo>
                  <a:pt x="1255649" y="1208531"/>
                </a:lnTo>
              </a:path>
              <a:path w="13081635" h="2083434">
                <a:moveTo>
                  <a:pt x="1353185" y="1208531"/>
                </a:moveTo>
                <a:lnTo>
                  <a:pt x="1450593" y="1208531"/>
                </a:lnTo>
              </a:path>
              <a:path w="13081635" h="2083434">
                <a:moveTo>
                  <a:pt x="1548129" y="1208531"/>
                </a:moveTo>
                <a:lnTo>
                  <a:pt x="1644903" y="1208531"/>
                </a:lnTo>
              </a:path>
              <a:path w="13081635" h="2083434">
                <a:moveTo>
                  <a:pt x="1742439" y="1208531"/>
                </a:moveTo>
                <a:lnTo>
                  <a:pt x="1839849" y="1208531"/>
                </a:lnTo>
              </a:path>
              <a:path w="13081635" h="2083434">
                <a:moveTo>
                  <a:pt x="1937385" y="1208531"/>
                </a:moveTo>
                <a:lnTo>
                  <a:pt x="2034921" y="1208531"/>
                </a:lnTo>
              </a:path>
              <a:path w="13081635" h="2083434">
                <a:moveTo>
                  <a:pt x="2132329" y="1208531"/>
                </a:moveTo>
                <a:lnTo>
                  <a:pt x="2229866" y="1208531"/>
                </a:lnTo>
              </a:path>
              <a:path w="13081635" h="2083434">
                <a:moveTo>
                  <a:pt x="86487" y="1306067"/>
                </a:moveTo>
                <a:lnTo>
                  <a:pt x="184023" y="1306067"/>
                </a:lnTo>
              </a:path>
              <a:path w="13081635" h="2083434">
                <a:moveTo>
                  <a:pt x="281431" y="1306067"/>
                </a:moveTo>
                <a:lnTo>
                  <a:pt x="378968" y="1306067"/>
                </a:lnTo>
              </a:path>
              <a:path w="13081635" h="2083434">
                <a:moveTo>
                  <a:pt x="476503" y="1306067"/>
                </a:moveTo>
                <a:lnTo>
                  <a:pt x="573913" y="1306067"/>
                </a:lnTo>
              </a:path>
              <a:path w="13081635" h="2083434">
                <a:moveTo>
                  <a:pt x="671449" y="1306067"/>
                </a:moveTo>
                <a:lnTo>
                  <a:pt x="768223" y="1306067"/>
                </a:lnTo>
              </a:path>
              <a:path w="13081635" h="2083434">
                <a:moveTo>
                  <a:pt x="865759" y="1306067"/>
                </a:moveTo>
                <a:lnTo>
                  <a:pt x="963167" y="1306067"/>
                </a:lnTo>
              </a:path>
              <a:path w="13081635" h="2083434">
                <a:moveTo>
                  <a:pt x="1060703" y="1306067"/>
                </a:moveTo>
                <a:lnTo>
                  <a:pt x="1158113" y="1306067"/>
                </a:lnTo>
              </a:path>
              <a:path w="13081635" h="2083434">
                <a:moveTo>
                  <a:pt x="1255649" y="1306067"/>
                </a:moveTo>
                <a:lnTo>
                  <a:pt x="1353185" y="1306067"/>
                </a:lnTo>
              </a:path>
              <a:path w="13081635" h="2083434">
                <a:moveTo>
                  <a:pt x="1450593" y="1306067"/>
                </a:moveTo>
                <a:lnTo>
                  <a:pt x="1548129" y="1306067"/>
                </a:lnTo>
              </a:path>
              <a:path w="13081635" h="2083434">
                <a:moveTo>
                  <a:pt x="1644903" y="1306067"/>
                </a:moveTo>
                <a:lnTo>
                  <a:pt x="1742439" y="1306067"/>
                </a:lnTo>
              </a:path>
              <a:path w="13081635" h="2083434">
                <a:moveTo>
                  <a:pt x="1839849" y="1306067"/>
                </a:moveTo>
                <a:lnTo>
                  <a:pt x="1937385" y="1306067"/>
                </a:lnTo>
              </a:path>
              <a:path w="13081635" h="2083434">
                <a:moveTo>
                  <a:pt x="2034921" y="1306067"/>
                </a:moveTo>
                <a:lnTo>
                  <a:pt x="2132329" y="1306067"/>
                </a:lnTo>
              </a:path>
              <a:path w="13081635" h="2083434">
                <a:moveTo>
                  <a:pt x="2229866" y="1306067"/>
                </a:moveTo>
                <a:lnTo>
                  <a:pt x="2301748" y="1306067"/>
                </a:lnTo>
              </a:path>
              <a:path w="13081635" h="2083434">
                <a:moveTo>
                  <a:pt x="0" y="1403477"/>
                </a:moveTo>
                <a:lnTo>
                  <a:pt x="86487" y="1403477"/>
                </a:lnTo>
              </a:path>
              <a:path w="13081635" h="2083434">
                <a:moveTo>
                  <a:pt x="184023" y="1403477"/>
                </a:moveTo>
                <a:lnTo>
                  <a:pt x="281431" y="1403477"/>
                </a:lnTo>
              </a:path>
              <a:path w="13081635" h="2083434">
                <a:moveTo>
                  <a:pt x="378968" y="1403477"/>
                </a:moveTo>
                <a:lnTo>
                  <a:pt x="476503" y="1403477"/>
                </a:lnTo>
              </a:path>
              <a:path w="13081635" h="2083434">
                <a:moveTo>
                  <a:pt x="573913" y="1403477"/>
                </a:moveTo>
                <a:lnTo>
                  <a:pt x="671449" y="1403477"/>
                </a:lnTo>
              </a:path>
              <a:path w="13081635" h="2083434">
                <a:moveTo>
                  <a:pt x="768223" y="1403477"/>
                </a:moveTo>
                <a:lnTo>
                  <a:pt x="865759" y="1403477"/>
                </a:lnTo>
              </a:path>
              <a:path w="13081635" h="2083434">
                <a:moveTo>
                  <a:pt x="963167" y="1403477"/>
                </a:moveTo>
                <a:lnTo>
                  <a:pt x="1060703" y="1403477"/>
                </a:lnTo>
              </a:path>
              <a:path w="13081635" h="2083434">
                <a:moveTo>
                  <a:pt x="1158113" y="1403477"/>
                </a:moveTo>
                <a:lnTo>
                  <a:pt x="1255649" y="1403477"/>
                </a:lnTo>
              </a:path>
              <a:path w="13081635" h="2083434">
                <a:moveTo>
                  <a:pt x="1353185" y="1403477"/>
                </a:moveTo>
                <a:lnTo>
                  <a:pt x="1450593" y="1403477"/>
                </a:lnTo>
              </a:path>
              <a:path w="13081635" h="2083434">
                <a:moveTo>
                  <a:pt x="1548129" y="1403477"/>
                </a:moveTo>
                <a:lnTo>
                  <a:pt x="1644903" y="1403477"/>
                </a:lnTo>
              </a:path>
              <a:path w="13081635" h="2083434">
                <a:moveTo>
                  <a:pt x="1742439" y="1403477"/>
                </a:moveTo>
                <a:lnTo>
                  <a:pt x="1839849" y="1403477"/>
                </a:lnTo>
              </a:path>
              <a:path w="13081635" h="2083434">
                <a:moveTo>
                  <a:pt x="1937385" y="1403477"/>
                </a:moveTo>
                <a:lnTo>
                  <a:pt x="2034921" y="1403477"/>
                </a:lnTo>
              </a:path>
              <a:path w="13081635" h="2083434">
                <a:moveTo>
                  <a:pt x="2132329" y="1403477"/>
                </a:moveTo>
                <a:lnTo>
                  <a:pt x="2229866" y="1403477"/>
                </a:lnTo>
              </a:path>
              <a:path w="13081635" h="2083434">
                <a:moveTo>
                  <a:pt x="86487" y="1501012"/>
                </a:moveTo>
                <a:lnTo>
                  <a:pt x="184023" y="1501012"/>
                </a:lnTo>
              </a:path>
              <a:path w="13081635" h="2083434">
                <a:moveTo>
                  <a:pt x="281431" y="1501012"/>
                </a:moveTo>
                <a:lnTo>
                  <a:pt x="378968" y="1501012"/>
                </a:lnTo>
              </a:path>
              <a:path w="13081635" h="2083434">
                <a:moveTo>
                  <a:pt x="476503" y="1501012"/>
                </a:moveTo>
                <a:lnTo>
                  <a:pt x="573913" y="1501012"/>
                </a:lnTo>
              </a:path>
              <a:path w="13081635" h="2083434">
                <a:moveTo>
                  <a:pt x="671449" y="1501012"/>
                </a:moveTo>
                <a:lnTo>
                  <a:pt x="768223" y="1501012"/>
                </a:lnTo>
              </a:path>
              <a:path w="13081635" h="2083434">
                <a:moveTo>
                  <a:pt x="865759" y="1501012"/>
                </a:moveTo>
                <a:lnTo>
                  <a:pt x="963167" y="1501012"/>
                </a:lnTo>
              </a:path>
              <a:path w="13081635" h="2083434">
                <a:moveTo>
                  <a:pt x="1060703" y="1501012"/>
                </a:moveTo>
                <a:lnTo>
                  <a:pt x="1158113" y="1501012"/>
                </a:lnTo>
              </a:path>
              <a:path w="13081635" h="2083434">
                <a:moveTo>
                  <a:pt x="1255649" y="1501012"/>
                </a:moveTo>
                <a:lnTo>
                  <a:pt x="1353185" y="1501012"/>
                </a:lnTo>
              </a:path>
              <a:path w="13081635" h="2083434">
                <a:moveTo>
                  <a:pt x="1450593" y="1501012"/>
                </a:moveTo>
                <a:lnTo>
                  <a:pt x="1548129" y="1501012"/>
                </a:lnTo>
              </a:path>
              <a:path w="13081635" h="2083434">
                <a:moveTo>
                  <a:pt x="1644903" y="1501012"/>
                </a:moveTo>
                <a:lnTo>
                  <a:pt x="1742439" y="1501012"/>
                </a:lnTo>
              </a:path>
              <a:path w="13081635" h="2083434">
                <a:moveTo>
                  <a:pt x="1839849" y="1501012"/>
                </a:moveTo>
                <a:lnTo>
                  <a:pt x="1937385" y="1501012"/>
                </a:lnTo>
              </a:path>
              <a:path w="13081635" h="2083434">
                <a:moveTo>
                  <a:pt x="2034921" y="1501012"/>
                </a:moveTo>
                <a:lnTo>
                  <a:pt x="2132329" y="1501012"/>
                </a:lnTo>
              </a:path>
              <a:path w="13081635" h="2083434">
                <a:moveTo>
                  <a:pt x="2229866" y="1501012"/>
                </a:moveTo>
                <a:lnTo>
                  <a:pt x="2301748" y="1501012"/>
                </a:lnTo>
              </a:path>
              <a:path w="13081635" h="2083434">
                <a:moveTo>
                  <a:pt x="0" y="1598421"/>
                </a:moveTo>
                <a:lnTo>
                  <a:pt x="86487" y="1598421"/>
                </a:lnTo>
              </a:path>
              <a:path w="13081635" h="2083434">
                <a:moveTo>
                  <a:pt x="184023" y="1598421"/>
                </a:moveTo>
                <a:lnTo>
                  <a:pt x="281431" y="1598421"/>
                </a:lnTo>
              </a:path>
              <a:path w="13081635" h="2083434">
                <a:moveTo>
                  <a:pt x="378968" y="1598421"/>
                </a:moveTo>
                <a:lnTo>
                  <a:pt x="476503" y="1598421"/>
                </a:lnTo>
              </a:path>
              <a:path w="13081635" h="2083434">
                <a:moveTo>
                  <a:pt x="573913" y="1598421"/>
                </a:moveTo>
                <a:lnTo>
                  <a:pt x="671449" y="1598421"/>
                </a:lnTo>
              </a:path>
              <a:path w="13081635" h="2083434">
                <a:moveTo>
                  <a:pt x="768223" y="1598421"/>
                </a:moveTo>
                <a:lnTo>
                  <a:pt x="865759" y="1598421"/>
                </a:lnTo>
              </a:path>
              <a:path w="13081635" h="2083434">
                <a:moveTo>
                  <a:pt x="963167" y="1598421"/>
                </a:moveTo>
                <a:lnTo>
                  <a:pt x="1060703" y="1598421"/>
                </a:lnTo>
              </a:path>
              <a:path w="13081635" h="2083434">
                <a:moveTo>
                  <a:pt x="1158113" y="1598421"/>
                </a:moveTo>
                <a:lnTo>
                  <a:pt x="1255649" y="1598421"/>
                </a:lnTo>
              </a:path>
              <a:path w="13081635" h="2083434">
                <a:moveTo>
                  <a:pt x="1353185" y="1598421"/>
                </a:moveTo>
                <a:lnTo>
                  <a:pt x="1450593" y="1598421"/>
                </a:lnTo>
              </a:path>
              <a:path w="13081635" h="2083434">
                <a:moveTo>
                  <a:pt x="1548129" y="1598421"/>
                </a:moveTo>
                <a:lnTo>
                  <a:pt x="1644903" y="1598421"/>
                </a:lnTo>
              </a:path>
              <a:path w="13081635" h="2083434">
                <a:moveTo>
                  <a:pt x="1742439" y="1598421"/>
                </a:moveTo>
                <a:lnTo>
                  <a:pt x="1839849" y="1598421"/>
                </a:lnTo>
              </a:path>
              <a:path w="13081635" h="2083434">
                <a:moveTo>
                  <a:pt x="1937385" y="1598421"/>
                </a:moveTo>
                <a:lnTo>
                  <a:pt x="2034921" y="1598421"/>
                </a:lnTo>
              </a:path>
              <a:path w="13081635" h="2083434">
                <a:moveTo>
                  <a:pt x="2132329" y="1598421"/>
                </a:moveTo>
                <a:lnTo>
                  <a:pt x="2229866" y="1598421"/>
                </a:lnTo>
              </a:path>
              <a:path w="13081635" h="2083434">
                <a:moveTo>
                  <a:pt x="86487" y="1695958"/>
                </a:moveTo>
                <a:lnTo>
                  <a:pt x="184023" y="1695958"/>
                </a:lnTo>
              </a:path>
              <a:path w="13081635" h="2083434">
                <a:moveTo>
                  <a:pt x="281431" y="1695958"/>
                </a:moveTo>
                <a:lnTo>
                  <a:pt x="378968" y="1695958"/>
                </a:lnTo>
              </a:path>
              <a:path w="13081635" h="2083434">
                <a:moveTo>
                  <a:pt x="476503" y="1695958"/>
                </a:moveTo>
                <a:lnTo>
                  <a:pt x="573913" y="1695958"/>
                </a:lnTo>
              </a:path>
              <a:path w="13081635" h="2083434">
                <a:moveTo>
                  <a:pt x="671449" y="1695958"/>
                </a:moveTo>
                <a:lnTo>
                  <a:pt x="768223" y="1695958"/>
                </a:lnTo>
              </a:path>
              <a:path w="13081635" h="2083434">
                <a:moveTo>
                  <a:pt x="865759" y="1695958"/>
                </a:moveTo>
                <a:lnTo>
                  <a:pt x="963167" y="1695958"/>
                </a:lnTo>
              </a:path>
              <a:path w="13081635" h="2083434">
                <a:moveTo>
                  <a:pt x="1060703" y="1695958"/>
                </a:moveTo>
                <a:lnTo>
                  <a:pt x="1158113" y="1695958"/>
                </a:lnTo>
              </a:path>
              <a:path w="13081635" h="2083434">
                <a:moveTo>
                  <a:pt x="1255649" y="1695958"/>
                </a:moveTo>
                <a:lnTo>
                  <a:pt x="1353185" y="1695958"/>
                </a:lnTo>
              </a:path>
              <a:path w="13081635" h="2083434">
                <a:moveTo>
                  <a:pt x="1450593" y="1695958"/>
                </a:moveTo>
                <a:lnTo>
                  <a:pt x="1548129" y="1695958"/>
                </a:lnTo>
              </a:path>
              <a:path w="13081635" h="2083434">
                <a:moveTo>
                  <a:pt x="1644903" y="1695958"/>
                </a:moveTo>
                <a:lnTo>
                  <a:pt x="1742439" y="1695958"/>
                </a:lnTo>
              </a:path>
              <a:path w="13081635" h="2083434">
                <a:moveTo>
                  <a:pt x="1839849" y="1695958"/>
                </a:moveTo>
                <a:lnTo>
                  <a:pt x="1937385" y="1695958"/>
                </a:lnTo>
              </a:path>
              <a:path w="13081635" h="2083434">
                <a:moveTo>
                  <a:pt x="2034921" y="1695958"/>
                </a:moveTo>
                <a:lnTo>
                  <a:pt x="2132329" y="1695958"/>
                </a:lnTo>
              </a:path>
              <a:path w="13081635" h="2083434">
                <a:moveTo>
                  <a:pt x="2229866" y="1695958"/>
                </a:moveTo>
                <a:lnTo>
                  <a:pt x="2301748" y="1695958"/>
                </a:lnTo>
              </a:path>
              <a:path w="13081635" h="2083434">
                <a:moveTo>
                  <a:pt x="0" y="1793493"/>
                </a:moveTo>
                <a:lnTo>
                  <a:pt x="86487" y="1793493"/>
                </a:lnTo>
              </a:path>
              <a:path w="13081635" h="2083434">
                <a:moveTo>
                  <a:pt x="184023" y="1793493"/>
                </a:moveTo>
                <a:lnTo>
                  <a:pt x="281431" y="1793493"/>
                </a:lnTo>
              </a:path>
              <a:path w="13081635" h="2083434">
                <a:moveTo>
                  <a:pt x="378968" y="1793493"/>
                </a:moveTo>
                <a:lnTo>
                  <a:pt x="476503" y="1793493"/>
                </a:lnTo>
              </a:path>
              <a:path w="13081635" h="2083434">
                <a:moveTo>
                  <a:pt x="573913" y="1793493"/>
                </a:moveTo>
                <a:lnTo>
                  <a:pt x="671449" y="1793493"/>
                </a:lnTo>
              </a:path>
              <a:path w="13081635" h="2083434">
                <a:moveTo>
                  <a:pt x="768223" y="1793493"/>
                </a:moveTo>
                <a:lnTo>
                  <a:pt x="865759" y="1793493"/>
                </a:lnTo>
              </a:path>
              <a:path w="13081635" h="2083434">
                <a:moveTo>
                  <a:pt x="963167" y="1793493"/>
                </a:moveTo>
                <a:lnTo>
                  <a:pt x="1060703" y="1793493"/>
                </a:lnTo>
              </a:path>
              <a:path w="13081635" h="2083434">
                <a:moveTo>
                  <a:pt x="1158113" y="1793493"/>
                </a:moveTo>
                <a:lnTo>
                  <a:pt x="1255649" y="1793493"/>
                </a:lnTo>
              </a:path>
              <a:path w="13081635" h="2083434">
                <a:moveTo>
                  <a:pt x="1353185" y="1793493"/>
                </a:moveTo>
                <a:lnTo>
                  <a:pt x="1450593" y="1793493"/>
                </a:lnTo>
              </a:path>
              <a:path w="13081635" h="2083434">
                <a:moveTo>
                  <a:pt x="1548129" y="1793493"/>
                </a:moveTo>
                <a:lnTo>
                  <a:pt x="1644903" y="1793493"/>
                </a:lnTo>
              </a:path>
              <a:path w="13081635" h="2083434">
                <a:moveTo>
                  <a:pt x="1742439" y="1793493"/>
                </a:moveTo>
                <a:lnTo>
                  <a:pt x="1839849" y="1793493"/>
                </a:lnTo>
              </a:path>
              <a:path w="13081635" h="2083434">
                <a:moveTo>
                  <a:pt x="1937385" y="1793493"/>
                </a:moveTo>
                <a:lnTo>
                  <a:pt x="2034921" y="1793493"/>
                </a:lnTo>
              </a:path>
              <a:path w="13081635" h="2083434">
                <a:moveTo>
                  <a:pt x="2132329" y="1793493"/>
                </a:moveTo>
                <a:lnTo>
                  <a:pt x="2229866" y="1793493"/>
                </a:lnTo>
              </a:path>
              <a:path w="13081635" h="2083434">
                <a:moveTo>
                  <a:pt x="86487" y="1890902"/>
                </a:moveTo>
                <a:lnTo>
                  <a:pt x="184023" y="1890902"/>
                </a:lnTo>
              </a:path>
              <a:path w="13081635" h="2083434">
                <a:moveTo>
                  <a:pt x="281431" y="1890902"/>
                </a:moveTo>
                <a:lnTo>
                  <a:pt x="378968" y="1890902"/>
                </a:lnTo>
              </a:path>
              <a:path w="13081635" h="2083434">
                <a:moveTo>
                  <a:pt x="476503" y="1890902"/>
                </a:moveTo>
                <a:lnTo>
                  <a:pt x="573913" y="1890902"/>
                </a:lnTo>
              </a:path>
              <a:path w="13081635" h="2083434">
                <a:moveTo>
                  <a:pt x="671449" y="1890902"/>
                </a:moveTo>
                <a:lnTo>
                  <a:pt x="768223" y="1890902"/>
                </a:lnTo>
              </a:path>
              <a:path w="13081635" h="2083434">
                <a:moveTo>
                  <a:pt x="865759" y="1890902"/>
                </a:moveTo>
                <a:lnTo>
                  <a:pt x="963167" y="1890902"/>
                </a:lnTo>
              </a:path>
              <a:path w="13081635" h="2083434">
                <a:moveTo>
                  <a:pt x="1060703" y="1890902"/>
                </a:moveTo>
                <a:lnTo>
                  <a:pt x="1158113" y="1890902"/>
                </a:lnTo>
              </a:path>
              <a:path w="13081635" h="2083434">
                <a:moveTo>
                  <a:pt x="1255649" y="1890902"/>
                </a:moveTo>
                <a:lnTo>
                  <a:pt x="1353185" y="1890902"/>
                </a:lnTo>
              </a:path>
              <a:path w="13081635" h="2083434">
                <a:moveTo>
                  <a:pt x="1450593" y="1890902"/>
                </a:moveTo>
                <a:lnTo>
                  <a:pt x="1548129" y="1890902"/>
                </a:lnTo>
              </a:path>
              <a:path w="13081635" h="2083434">
                <a:moveTo>
                  <a:pt x="1644903" y="1890902"/>
                </a:moveTo>
                <a:lnTo>
                  <a:pt x="1742439" y="1890902"/>
                </a:lnTo>
              </a:path>
              <a:path w="13081635" h="2083434">
                <a:moveTo>
                  <a:pt x="1839849" y="1890902"/>
                </a:moveTo>
                <a:lnTo>
                  <a:pt x="1937385" y="1890902"/>
                </a:lnTo>
              </a:path>
              <a:path w="13081635" h="2083434">
                <a:moveTo>
                  <a:pt x="2034921" y="1890902"/>
                </a:moveTo>
                <a:lnTo>
                  <a:pt x="2132329" y="1890902"/>
                </a:lnTo>
              </a:path>
              <a:path w="13081635" h="2083434">
                <a:moveTo>
                  <a:pt x="2229866" y="1890902"/>
                </a:moveTo>
                <a:lnTo>
                  <a:pt x="2301748" y="1890902"/>
                </a:lnTo>
              </a:path>
              <a:path w="13081635" h="2083434">
                <a:moveTo>
                  <a:pt x="0" y="1988439"/>
                </a:moveTo>
                <a:lnTo>
                  <a:pt x="86487" y="1988439"/>
                </a:lnTo>
              </a:path>
              <a:path w="13081635" h="2083434">
                <a:moveTo>
                  <a:pt x="184023" y="1988439"/>
                </a:moveTo>
                <a:lnTo>
                  <a:pt x="281431" y="1988439"/>
                </a:lnTo>
              </a:path>
              <a:path w="13081635" h="2083434">
                <a:moveTo>
                  <a:pt x="378968" y="1988439"/>
                </a:moveTo>
                <a:lnTo>
                  <a:pt x="476503" y="1988439"/>
                </a:lnTo>
              </a:path>
              <a:path w="13081635" h="2083434">
                <a:moveTo>
                  <a:pt x="573913" y="1988439"/>
                </a:moveTo>
                <a:lnTo>
                  <a:pt x="671449" y="1988439"/>
                </a:lnTo>
              </a:path>
              <a:path w="13081635" h="2083434">
                <a:moveTo>
                  <a:pt x="768223" y="1988439"/>
                </a:moveTo>
                <a:lnTo>
                  <a:pt x="865759" y="1988439"/>
                </a:lnTo>
              </a:path>
              <a:path w="13081635" h="2083434">
                <a:moveTo>
                  <a:pt x="963167" y="1988439"/>
                </a:moveTo>
                <a:lnTo>
                  <a:pt x="1060703" y="1988439"/>
                </a:lnTo>
              </a:path>
              <a:path w="13081635" h="2083434">
                <a:moveTo>
                  <a:pt x="1158113" y="1988439"/>
                </a:moveTo>
                <a:lnTo>
                  <a:pt x="1255649" y="1988439"/>
                </a:lnTo>
              </a:path>
              <a:path w="13081635" h="2083434">
                <a:moveTo>
                  <a:pt x="1353185" y="1988439"/>
                </a:moveTo>
                <a:lnTo>
                  <a:pt x="1450593" y="1988439"/>
                </a:lnTo>
              </a:path>
              <a:path w="13081635" h="2083434">
                <a:moveTo>
                  <a:pt x="1548129" y="1988439"/>
                </a:moveTo>
                <a:lnTo>
                  <a:pt x="1644903" y="1988439"/>
                </a:lnTo>
              </a:path>
              <a:path w="13081635" h="2083434">
                <a:moveTo>
                  <a:pt x="1742439" y="1988439"/>
                </a:moveTo>
                <a:lnTo>
                  <a:pt x="1839849" y="1988439"/>
                </a:lnTo>
              </a:path>
              <a:path w="13081635" h="2083434">
                <a:moveTo>
                  <a:pt x="1937385" y="1988439"/>
                </a:moveTo>
                <a:lnTo>
                  <a:pt x="2034921" y="1988439"/>
                </a:lnTo>
              </a:path>
              <a:path w="13081635" h="2083434">
                <a:moveTo>
                  <a:pt x="2132329" y="1988439"/>
                </a:moveTo>
                <a:lnTo>
                  <a:pt x="2229866" y="1988439"/>
                </a:lnTo>
              </a:path>
              <a:path w="13081635" h="2083434">
                <a:moveTo>
                  <a:pt x="0" y="587755"/>
                </a:moveTo>
                <a:lnTo>
                  <a:pt x="86487" y="587755"/>
                </a:lnTo>
              </a:path>
              <a:path w="13081635" h="2083434">
                <a:moveTo>
                  <a:pt x="184023" y="587755"/>
                </a:moveTo>
                <a:lnTo>
                  <a:pt x="281431" y="587755"/>
                </a:lnTo>
              </a:path>
              <a:path w="13081635" h="2083434">
                <a:moveTo>
                  <a:pt x="378968" y="587755"/>
                </a:moveTo>
                <a:lnTo>
                  <a:pt x="476503" y="587755"/>
                </a:lnTo>
              </a:path>
              <a:path w="13081635" h="2083434">
                <a:moveTo>
                  <a:pt x="573913" y="587755"/>
                </a:moveTo>
                <a:lnTo>
                  <a:pt x="671449" y="587755"/>
                </a:lnTo>
              </a:path>
              <a:path w="13081635" h="2083434">
                <a:moveTo>
                  <a:pt x="768223" y="587755"/>
                </a:moveTo>
                <a:lnTo>
                  <a:pt x="865759" y="587755"/>
                </a:lnTo>
              </a:path>
              <a:path w="13081635" h="2083434">
                <a:moveTo>
                  <a:pt x="963167" y="587755"/>
                </a:moveTo>
                <a:lnTo>
                  <a:pt x="1060703" y="587755"/>
                </a:lnTo>
              </a:path>
              <a:path w="13081635" h="2083434">
                <a:moveTo>
                  <a:pt x="1158113" y="587755"/>
                </a:moveTo>
                <a:lnTo>
                  <a:pt x="1255649" y="587755"/>
                </a:lnTo>
              </a:path>
              <a:path w="13081635" h="2083434">
                <a:moveTo>
                  <a:pt x="1353185" y="587755"/>
                </a:moveTo>
                <a:lnTo>
                  <a:pt x="1450593" y="587755"/>
                </a:lnTo>
              </a:path>
              <a:path w="13081635" h="2083434">
                <a:moveTo>
                  <a:pt x="1548129" y="587755"/>
                </a:moveTo>
                <a:lnTo>
                  <a:pt x="1644903" y="587755"/>
                </a:lnTo>
              </a:path>
              <a:path w="13081635" h="2083434">
                <a:moveTo>
                  <a:pt x="1742439" y="587755"/>
                </a:moveTo>
                <a:lnTo>
                  <a:pt x="1839849" y="587755"/>
                </a:lnTo>
              </a:path>
              <a:path w="13081635" h="2083434">
                <a:moveTo>
                  <a:pt x="1937385" y="587755"/>
                </a:moveTo>
                <a:lnTo>
                  <a:pt x="2034921" y="587755"/>
                </a:lnTo>
              </a:path>
              <a:path w="13081635" h="2083434">
                <a:moveTo>
                  <a:pt x="2132329" y="587755"/>
                </a:moveTo>
                <a:lnTo>
                  <a:pt x="2229866" y="587755"/>
                </a:lnTo>
              </a:path>
              <a:path w="13081635" h="2083434">
                <a:moveTo>
                  <a:pt x="86487" y="685291"/>
                </a:moveTo>
                <a:lnTo>
                  <a:pt x="184023" y="685291"/>
                </a:lnTo>
              </a:path>
              <a:path w="13081635" h="2083434">
                <a:moveTo>
                  <a:pt x="281431" y="685291"/>
                </a:moveTo>
                <a:lnTo>
                  <a:pt x="378968" y="685291"/>
                </a:lnTo>
              </a:path>
              <a:path w="13081635" h="2083434">
                <a:moveTo>
                  <a:pt x="476503" y="685291"/>
                </a:moveTo>
                <a:lnTo>
                  <a:pt x="573913" y="685291"/>
                </a:lnTo>
              </a:path>
              <a:path w="13081635" h="2083434">
                <a:moveTo>
                  <a:pt x="671449" y="685291"/>
                </a:moveTo>
                <a:lnTo>
                  <a:pt x="768223" y="685291"/>
                </a:lnTo>
              </a:path>
              <a:path w="13081635" h="2083434">
                <a:moveTo>
                  <a:pt x="865759" y="685291"/>
                </a:moveTo>
                <a:lnTo>
                  <a:pt x="963167" y="685291"/>
                </a:lnTo>
              </a:path>
              <a:path w="13081635" h="2083434">
                <a:moveTo>
                  <a:pt x="1060703" y="685291"/>
                </a:moveTo>
                <a:lnTo>
                  <a:pt x="1158113" y="685291"/>
                </a:lnTo>
              </a:path>
              <a:path w="13081635" h="2083434">
                <a:moveTo>
                  <a:pt x="1255649" y="685291"/>
                </a:moveTo>
                <a:lnTo>
                  <a:pt x="1353185" y="685291"/>
                </a:lnTo>
              </a:path>
              <a:path w="13081635" h="2083434">
                <a:moveTo>
                  <a:pt x="1450593" y="685291"/>
                </a:moveTo>
                <a:lnTo>
                  <a:pt x="1548129" y="685291"/>
                </a:lnTo>
              </a:path>
              <a:path w="13081635" h="2083434">
                <a:moveTo>
                  <a:pt x="1644903" y="685291"/>
                </a:moveTo>
                <a:lnTo>
                  <a:pt x="1742439" y="685291"/>
                </a:lnTo>
              </a:path>
              <a:path w="13081635" h="2083434">
                <a:moveTo>
                  <a:pt x="1839849" y="685291"/>
                </a:moveTo>
                <a:lnTo>
                  <a:pt x="1937385" y="685291"/>
                </a:lnTo>
              </a:path>
              <a:path w="13081635" h="2083434">
                <a:moveTo>
                  <a:pt x="2034921" y="685291"/>
                </a:moveTo>
                <a:lnTo>
                  <a:pt x="2132329" y="685291"/>
                </a:lnTo>
              </a:path>
              <a:path w="13081635" h="2083434">
                <a:moveTo>
                  <a:pt x="2229866" y="685291"/>
                </a:moveTo>
                <a:lnTo>
                  <a:pt x="2301748" y="685291"/>
                </a:lnTo>
              </a:path>
              <a:path w="13081635" h="2083434">
                <a:moveTo>
                  <a:pt x="0" y="782701"/>
                </a:moveTo>
                <a:lnTo>
                  <a:pt x="86487" y="782701"/>
                </a:lnTo>
              </a:path>
              <a:path w="13081635" h="2083434">
                <a:moveTo>
                  <a:pt x="184023" y="782701"/>
                </a:moveTo>
                <a:lnTo>
                  <a:pt x="281431" y="782701"/>
                </a:lnTo>
              </a:path>
              <a:path w="13081635" h="2083434">
                <a:moveTo>
                  <a:pt x="378968" y="782701"/>
                </a:moveTo>
                <a:lnTo>
                  <a:pt x="476503" y="782701"/>
                </a:lnTo>
              </a:path>
              <a:path w="13081635" h="2083434">
                <a:moveTo>
                  <a:pt x="573913" y="782701"/>
                </a:moveTo>
                <a:lnTo>
                  <a:pt x="671449" y="782701"/>
                </a:lnTo>
              </a:path>
              <a:path w="13081635" h="2083434">
                <a:moveTo>
                  <a:pt x="768223" y="782701"/>
                </a:moveTo>
                <a:lnTo>
                  <a:pt x="865759" y="782701"/>
                </a:lnTo>
              </a:path>
              <a:path w="13081635" h="2083434">
                <a:moveTo>
                  <a:pt x="963167" y="782701"/>
                </a:moveTo>
                <a:lnTo>
                  <a:pt x="1060703" y="782701"/>
                </a:lnTo>
              </a:path>
              <a:path w="13081635" h="2083434">
                <a:moveTo>
                  <a:pt x="1158113" y="782701"/>
                </a:moveTo>
                <a:lnTo>
                  <a:pt x="1255649" y="782701"/>
                </a:lnTo>
              </a:path>
              <a:path w="13081635" h="2083434">
                <a:moveTo>
                  <a:pt x="1353185" y="782701"/>
                </a:moveTo>
                <a:lnTo>
                  <a:pt x="1450593" y="782701"/>
                </a:lnTo>
              </a:path>
              <a:path w="13081635" h="2083434">
                <a:moveTo>
                  <a:pt x="1548129" y="782701"/>
                </a:moveTo>
                <a:lnTo>
                  <a:pt x="1644903" y="782701"/>
                </a:lnTo>
              </a:path>
              <a:path w="13081635" h="2083434">
                <a:moveTo>
                  <a:pt x="1742439" y="782701"/>
                </a:moveTo>
                <a:lnTo>
                  <a:pt x="1839849" y="782701"/>
                </a:lnTo>
              </a:path>
              <a:path w="13081635" h="2083434">
                <a:moveTo>
                  <a:pt x="1937385" y="782701"/>
                </a:moveTo>
                <a:lnTo>
                  <a:pt x="2034921" y="782701"/>
                </a:lnTo>
              </a:path>
              <a:path w="13081635" h="2083434">
                <a:moveTo>
                  <a:pt x="2132329" y="782701"/>
                </a:moveTo>
                <a:lnTo>
                  <a:pt x="2229866" y="782701"/>
                </a:lnTo>
              </a:path>
              <a:path w="13081635" h="2083434">
                <a:moveTo>
                  <a:pt x="86487" y="880237"/>
                </a:moveTo>
                <a:lnTo>
                  <a:pt x="184023" y="880237"/>
                </a:lnTo>
              </a:path>
              <a:path w="13081635" h="2083434">
                <a:moveTo>
                  <a:pt x="281431" y="880237"/>
                </a:moveTo>
                <a:lnTo>
                  <a:pt x="378968" y="880237"/>
                </a:lnTo>
              </a:path>
              <a:path w="13081635" h="2083434">
                <a:moveTo>
                  <a:pt x="476503" y="880237"/>
                </a:moveTo>
                <a:lnTo>
                  <a:pt x="573913" y="880237"/>
                </a:lnTo>
              </a:path>
              <a:path w="13081635" h="2083434">
                <a:moveTo>
                  <a:pt x="671449" y="880237"/>
                </a:moveTo>
                <a:lnTo>
                  <a:pt x="768223" y="880237"/>
                </a:lnTo>
              </a:path>
              <a:path w="13081635" h="2083434">
                <a:moveTo>
                  <a:pt x="865759" y="880237"/>
                </a:moveTo>
                <a:lnTo>
                  <a:pt x="963167" y="880237"/>
                </a:lnTo>
              </a:path>
              <a:path w="13081635" h="2083434">
                <a:moveTo>
                  <a:pt x="1060703" y="880237"/>
                </a:moveTo>
                <a:lnTo>
                  <a:pt x="1158113" y="880237"/>
                </a:lnTo>
              </a:path>
              <a:path w="13081635" h="2083434">
                <a:moveTo>
                  <a:pt x="1255649" y="880237"/>
                </a:moveTo>
                <a:lnTo>
                  <a:pt x="1353185" y="880237"/>
                </a:lnTo>
              </a:path>
              <a:path w="13081635" h="2083434">
                <a:moveTo>
                  <a:pt x="1450593" y="880237"/>
                </a:moveTo>
                <a:lnTo>
                  <a:pt x="1548129" y="880237"/>
                </a:lnTo>
              </a:path>
              <a:path w="13081635" h="2083434">
                <a:moveTo>
                  <a:pt x="1644903" y="880237"/>
                </a:moveTo>
                <a:lnTo>
                  <a:pt x="1742439" y="880237"/>
                </a:lnTo>
              </a:path>
              <a:path w="13081635" h="2083434">
                <a:moveTo>
                  <a:pt x="1839849" y="880237"/>
                </a:moveTo>
                <a:lnTo>
                  <a:pt x="1937385" y="880237"/>
                </a:lnTo>
              </a:path>
              <a:path w="13081635" h="2083434">
                <a:moveTo>
                  <a:pt x="2034921" y="880237"/>
                </a:moveTo>
                <a:lnTo>
                  <a:pt x="2132329" y="880237"/>
                </a:lnTo>
              </a:path>
              <a:path w="13081635" h="2083434">
                <a:moveTo>
                  <a:pt x="2229866" y="880237"/>
                </a:moveTo>
                <a:lnTo>
                  <a:pt x="2301748" y="880237"/>
                </a:lnTo>
              </a:path>
              <a:path w="13081635" h="2083434">
                <a:moveTo>
                  <a:pt x="0" y="977645"/>
                </a:moveTo>
                <a:lnTo>
                  <a:pt x="86487" y="977645"/>
                </a:lnTo>
              </a:path>
              <a:path w="13081635" h="2083434">
                <a:moveTo>
                  <a:pt x="184023" y="977645"/>
                </a:moveTo>
                <a:lnTo>
                  <a:pt x="281431" y="977645"/>
                </a:lnTo>
              </a:path>
              <a:path w="13081635" h="2083434">
                <a:moveTo>
                  <a:pt x="378968" y="977645"/>
                </a:moveTo>
                <a:lnTo>
                  <a:pt x="476503" y="977645"/>
                </a:lnTo>
              </a:path>
              <a:path w="13081635" h="2083434">
                <a:moveTo>
                  <a:pt x="573913" y="977645"/>
                </a:moveTo>
                <a:lnTo>
                  <a:pt x="671449" y="977645"/>
                </a:lnTo>
              </a:path>
              <a:path w="13081635" h="2083434">
                <a:moveTo>
                  <a:pt x="768223" y="977645"/>
                </a:moveTo>
                <a:lnTo>
                  <a:pt x="865759" y="977645"/>
                </a:lnTo>
              </a:path>
              <a:path w="13081635" h="2083434">
                <a:moveTo>
                  <a:pt x="963167" y="977645"/>
                </a:moveTo>
                <a:lnTo>
                  <a:pt x="1060703" y="977645"/>
                </a:lnTo>
              </a:path>
              <a:path w="13081635" h="2083434">
                <a:moveTo>
                  <a:pt x="1158113" y="977645"/>
                </a:moveTo>
                <a:lnTo>
                  <a:pt x="1255649" y="977645"/>
                </a:lnTo>
              </a:path>
              <a:path w="13081635" h="2083434">
                <a:moveTo>
                  <a:pt x="1353185" y="977645"/>
                </a:moveTo>
                <a:lnTo>
                  <a:pt x="1450593" y="977645"/>
                </a:lnTo>
              </a:path>
              <a:path w="13081635" h="2083434">
                <a:moveTo>
                  <a:pt x="1548129" y="977645"/>
                </a:moveTo>
                <a:lnTo>
                  <a:pt x="1644903" y="977645"/>
                </a:lnTo>
              </a:path>
              <a:path w="13081635" h="2083434">
                <a:moveTo>
                  <a:pt x="1742439" y="977645"/>
                </a:moveTo>
                <a:lnTo>
                  <a:pt x="1839849" y="977645"/>
                </a:lnTo>
              </a:path>
              <a:path w="13081635" h="2083434">
                <a:moveTo>
                  <a:pt x="1937385" y="977645"/>
                </a:moveTo>
                <a:lnTo>
                  <a:pt x="2034921" y="977645"/>
                </a:lnTo>
              </a:path>
              <a:path w="13081635" h="2083434">
                <a:moveTo>
                  <a:pt x="2132329" y="977645"/>
                </a:moveTo>
                <a:lnTo>
                  <a:pt x="2229866" y="977645"/>
                </a:lnTo>
              </a:path>
              <a:path w="13081635" h="2083434">
                <a:moveTo>
                  <a:pt x="86487" y="1075181"/>
                </a:moveTo>
                <a:lnTo>
                  <a:pt x="184023" y="1075181"/>
                </a:lnTo>
              </a:path>
              <a:path w="13081635" h="2083434">
                <a:moveTo>
                  <a:pt x="281431" y="1075181"/>
                </a:moveTo>
                <a:lnTo>
                  <a:pt x="378968" y="1075181"/>
                </a:lnTo>
              </a:path>
              <a:path w="13081635" h="2083434">
                <a:moveTo>
                  <a:pt x="476503" y="1075181"/>
                </a:moveTo>
                <a:lnTo>
                  <a:pt x="573913" y="1075181"/>
                </a:lnTo>
              </a:path>
              <a:path w="13081635" h="2083434">
                <a:moveTo>
                  <a:pt x="671449" y="1075181"/>
                </a:moveTo>
                <a:lnTo>
                  <a:pt x="768223" y="1075181"/>
                </a:lnTo>
              </a:path>
              <a:path w="13081635" h="2083434">
                <a:moveTo>
                  <a:pt x="865759" y="1075181"/>
                </a:moveTo>
                <a:lnTo>
                  <a:pt x="963167" y="1075181"/>
                </a:lnTo>
              </a:path>
              <a:path w="13081635" h="2083434">
                <a:moveTo>
                  <a:pt x="1060703" y="1075181"/>
                </a:moveTo>
                <a:lnTo>
                  <a:pt x="1158113" y="1075181"/>
                </a:lnTo>
              </a:path>
              <a:path w="13081635" h="2083434">
                <a:moveTo>
                  <a:pt x="1255649" y="1075181"/>
                </a:moveTo>
                <a:lnTo>
                  <a:pt x="1353185" y="1075181"/>
                </a:lnTo>
              </a:path>
              <a:path w="13081635" h="2083434">
                <a:moveTo>
                  <a:pt x="1450593" y="1075181"/>
                </a:moveTo>
                <a:lnTo>
                  <a:pt x="1548129" y="1075181"/>
                </a:lnTo>
              </a:path>
              <a:path w="13081635" h="2083434">
                <a:moveTo>
                  <a:pt x="1644903" y="1075181"/>
                </a:moveTo>
                <a:lnTo>
                  <a:pt x="1742439" y="1075181"/>
                </a:lnTo>
              </a:path>
              <a:path w="13081635" h="2083434">
                <a:moveTo>
                  <a:pt x="1839849" y="1075181"/>
                </a:moveTo>
                <a:lnTo>
                  <a:pt x="1937385" y="1075181"/>
                </a:lnTo>
              </a:path>
              <a:path w="13081635" h="2083434">
                <a:moveTo>
                  <a:pt x="2034921" y="1075181"/>
                </a:moveTo>
                <a:lnTo>
                  <a:pt x="2132329" y="1075181"/>
                </a:lnTo>
              </a:path>
              <a:path w="13081635" h="2083434">
                <a:moveTo>
                  <a:pt x="2229866" y="1075181"/>
                </a:moveTo>
                <a:lnTo>
                  <a:pt x="2301748" y="1075181"/>
                </a:lnTo>
              </a:path>
              <a:path w="13081635" h="2083434">
                <a:moveTo>
                  <a:pt x="0" y="1172717"/>
                </a:moveTo>
                <a:lnTo>
                  <a:pt x="86487" y="1172717"/>
                </a:lnTo>
              </a:path>
              <a:path w="13081635" h="2083434">
                <a:moveTo>
                  <a:pt x="184023" y="1172717"/>
                </a:moveTo>
                <a:lnTo>
                  <a:pt x="281431" y="1172717"/>
                </a:lnTo>
              </a:path>
              <a:path w="13081635" h="2083434">
                <a:moveTo>
                  <a:pt x="378968" y="1172717"/>
                </a:moveTo>
                <a:lnTo>
                  <a:pt x="476503" y="1172717"/>
                </a:lnTo>
              </a:path>
              <a:path w="13081635" h="2083434">
                <a:moveTo>
                  <a:pt x="573913" y="1172717"/>
                </a:moveTo>
                <a:lnTo>
                  <a:pt x="671449" y="1172717"/>
                </a:lnTo>
              </a:path>
              <a:path w="13081635" h="2083434">
                <a:moveTo>
                  <a:pt x="768223" y="1172717"/>
                </a:moveTo>
                <a:lnTo>
                  <a:pt x="865759" y="1172717"/>
                </a:lnTo>
              </a:path>
              <a:path w="13081635" h="2083434">
                <a:moveTo>
                  <a:pt x="963167" y="1172717"/>
                </a:moveTo>
                <a:lnTo>
                  <a:pt x="1060703" y="1172717"/>
                </a:lnTo>
              </a:path>
              <a:path w="13081635" h="2083434">
                <a:moveTo>
                  <a:pt x="1158113" y="1172717"/>
                </a:moveTo>
                <a:lnTo>
                  <a:pt x="1255649" y="1172717"/>
                </a:lnTo>
              </a:path>
              <a:path w="13081635" h="2083434">
                <a:moveTo>
                  <a:pt x="1353185" y="1172717"/>
                </a:moveTo>
                <a:lnTo>
                  <a:pt x="1450593" y="1172717"/>
                </a:lnTo>
              </a:path>
              <a:path w="13081635" h="2083434">
                <a:moveTo>
                  <a:pt x="1548129" y="1172717"/>
                </a:moveTo>
                <a:lnTo>
                  <a:pt x="1644903" y="1172717"/>
                </a:lnTo>
              </a:path>
              <a:path w="13081635" h="2083434">
                <a:moveTo>
                  <a:pt x="1742439" y="1172717"/>
                </a:moveTo>
                <a:lnTo>
                  <a:pt x="1839849" y="1172717"/>
                </a:lnTo>
              </a:path>
              <a:path w="13081635" h="2083434">
                <a:moveTo>
                  <a:pt x="1937385" y="1172717"/>
                </a:moveTo>
                <a:lnTo>
                  <a:pt x="2034921" y="1172717"/>
                </a:lnTo>
              </a:path>
              <a:path w="13081635" h="2083434">
                <a:moveTo>
                  <a:pt x="2132329" y="1172717"/>
                </a:moveTo>
                <a:lnTo>
                  <a:pt x="2229866" y="1172717"/>
                </a:lnTo>
              </a:path>
              <a:path w="13081635" h="2083434">
                <a:moveTo>
                  <a:pt x="86487" y="1269364"/>
                </a:moveTo>
                <a:lnTo>
                  <a:pt x="184023" y="1269364"/>
                </a:lnTo>
              </a:path>
              <a:path w="13081635" h="2083434">
                <a:moveTo>
                  <a:pt x="281431" y="1269364"/>
                </a:moveTo>
                <a:lnTo>
                  <a:pt x="378968" y="1269364"/>
                </a:lnTo>
              </a:path>
              <a:path w="13081635" h="2083434">
                <a:moveTo>
                  <a:pt x="476503" y="1269364"/>
                </a:moveTo>
                <a:lnTo>
                  <a:pt x="573913" y="1269364"/>
                </a:lnTo>
              </a:path>
              <a:path w="13081635" h="2083434">
                <a:moveTo>
                  <a:pt x="671449" y="1269364"/>
                </a:moveTo>
                <a:lnTo>
                  <a:pt x="768223" y="1269364"/>
                </a:lnTo>
              </a:path>
              <a:path w="13081635" h="2083434">
                <a:moveTo>
                  <a:pt x="865759" y="1269364"/>
                </a:moveTo>
                <a:lnTo>
                  <a:pt x="963167" y="1269364"/>
                </a:lnTo>
              </a:path>
              <a:path w="13081635" h="2083434">
                <a:moveTo>
                  <a:pt x="1060703" y="1269364"/>
                </a:moveTo>
                <a:lnTo>
                  <a:pt x="1158113" y="1269364"/>
                </a:lnTo>
              </a:path>
              <a:path w="13081635" h="2083434">
                <a:moveTo>
                  <a:pt x="1255649" y="1269364"/>
                </a:moveTo>
                <a:lnTo>
                  <a:pt x="1353185" y="1269364"/>
                </a:lnTo>
              </a:path>
              <a:path w="13081635" h="2083434">
                <a:moveTo>
                  <a:pt x="1450593" y="1269364"/>
                </a:moveTo>
                <a:lnTo>
                  <a:pt x="1548129" y="1269364"/>
                </a:lnTo>
              </a:path>
              <a:path w="13081635" h="2083434">
                <a:moveTo>
                  <a:pt x="1644903" y="1269364"/>
                </a:moveTo>
                <a:lnTo>
                  <a:pt x="1742439" y="1269364"/>
                </a:lnTo>
              </a:path>
              <a:path w="13081635" h="2083434">
                <a:moveTo>
                  <a:pt x="1839849" y="1269364"/>
                </a:moveTo>
                <a:lnTo>
                  <a:pt x="1937385" y="1269364"/>
                </a:lnTo>
              </a:path>
              <a:path w="13081635" h="2083434">
                <a:moveTo>
                  <a:pt x="2034921" y="1269364"/>
                </a:moveTo>
                <a:lnTo>
                  <a:pt x="2132329" y="1269364"/>
                </a:lnTo>
              </a:path>
              <a:path w="13081635" h="2083434">
                <a:moveTo>
                  <a:pt x="2229866" y="1269364"/>
                </a:moveTo>
                <a:lnTo>
                  <a:pt x="2301748" y="1269364"/>
                </a:lnTo>
              </a:path>
              <a:path w="13081635" h="2083434">
                <a:moveTo>
                  <a:pt x="0" y="1366900"/>
                </a:moveTo>
                <a:lnTo>
                  <a:pt x="86487" y="1366900"/>
                </a:lnTo>
              </a:path>
              <a:path w="13081635" h="2083434">
                <a:moveTo>
                  <a:pt x="184023" y="1366900"/>
                </a:moveTo>
                <a:lnTo>
                  <a:pt x="281431" y="1366900"/>
                </a:lnTo>
              </a:path>
              <a:path w="13081635" h="2083434">
                <a:moveTo>
                  <a:pt x="378968" y="1366900"/>
                </a:moveTo>
                <a:lnTo>
                  <a:pt x="476503" y="1366900"/>
                </a:lnTo>
              </a:path>
              <a:path w="13081635" h="2083434">
                <a:moveTo>
                  <a:pt x="573913" y="1366900"/>
                </a:moveTo>
                <a:lnTo>
                  <a:pt x="671449" y="1366900"/>
                </a:lnTo>
              </a:path>
              <a:path w="13081635" h="2083434">
                <a:moveTo>
                  <a:pt x="768223" y="1366900"/>
                </a:moveTo>
                <a:lnTo>
                  <a:pt x="865759" y="1366900"/>
                </a:lnTo>
              </a:path>
              <a:path w="13081635" h="2083434">
                <a:moveTo>
                  <a:pt x="963167" y="1366900"/>
                </a:moveTo>
                <a:lnTo>
                  <a:pt x="1060703" y="1366900"/>
                </a:lnTo>
              </a:path>
              <a:path w="13081635" h="2083434">
                <a:moveTo>
                  <a:pt x="1158113" y="1366900"/>
                </a:moveTo>
                <a:lnTo>
                  <a:pt x="1255649" y="1366900"/>
                </a:lnTo>
              </a:path>
              <a:path w="13081635" h="2083434">
                <a:moveTo>
                  <a:pt x="1353185" y="1366900"/>
                </a:moveTo>
                <a:lnTo>
                  <a:pt x="1450593" y="1366900"/>
                </a:lnTo>
              </a:path>
              <a:path w="13081635" h="2083434">
                <a:moveTo>
                  <a:pt x="1548129" y="1366900"/>
                </a:moveTo>
                <a:lnTo>
                  <a:pt x="1644903" y="1366900"/>
                </a:lnTo>
              </a:path>
              <a:path w="13081635" h="2083434">
                <a:moveTo>
                  <a:pt x="1742439" y="1366900"/>
                </a:moveTo>
                <a:lnTo>
                  <a:pt x="1839849" y="1366900"/>
                </a:lnTo>
              </a:path>
              <a:path w="13081635" h="2083434">
                <a:moveTo>
                  <a:pt x="1937385" y="1366900"/>
                </a:moveTo>
                <a:lnTo>
                  <a:pt x="2034921" y="1366900"/>
                </a:lnTo>
              </a:path>
              <a:path w="13081635" h="2083434">
                <a:moveTo>
                  <a:pt x="2132329" y="1366900"/>
                </a:moveTo>
                <a:lnTo>
                  <a:pt x="2229866" y="1366900"/>
                </a:lnTo>
              </a:path>
              <a:path w="13081635" h="2083434">
                <a:moveTo>
                  <a:pt x="86487" y="1464309"/>
                </a:moveTo>
                <a:lnTo>
                  <a:pt x="184023" y="1464309"/>
                </a:lnTo>
              </a:path>
              <a:path w="13081635" h="2083434">
                <a:moveTo>
                  <a:pt x="281431" y="1464309"/>
                </a:moveTo>
                <a:lnTo>
                  <a:pt x="378968" y="1464309"/>
                </a:lnTo>
              </a:path>
              <a:path w="13081635" h="2083434">
                <a:moveTo>
                  <a:pt x="476503" y="1464309"/>
                </a:moveTo>
                <a:lnTo>
                  <a:pt x="573913" y="1464309"/>
                </a:lnTo>
              </a:path>
              <a:path w="13081635" h="2083434">
                <a:moveTo>
                  <a:pt x="671449" y="1464309"/>
                </a:moveTo>
                <a:lnTo>
                  <a:pt x="768223" y="1464309"/>
                </a:lnTo>
              </a:path>
              <a:path w="13081635" h="2083434">
                <a:moveTo>
                  <a:pt x="865759" y="1464309"/>
                </a:moveTo>
                <a:lnTo>
                  <a:pt x="963167" y="1464309"/>
                </a:lnTo>
              </a:path>
              <a:path w="13081635" h="2083434">
                <a:moveTo>
                  <a:pt x="1060703" y="1464309"/>
                </a:moveTo>
                <a:lnTo>
                  <a:pt x="1158113" y="1464309"/>
                </a:lnTo>
              </a:path>
              <a:path w="13081635" h="2083434">
                <a:moveTo>
                  <a:pt x="1255649" y="1464309"/>
                </a:moveTo>
                <a:lnTo>
                  <a:pt x="1353185" y="1464309"/>
                </a:lnTo>
              </a:path>
              <a:path w="13081635" h="2083434">
                <a:moveTo>
                  <a:pt x="1450593" y="1464309"/>
                </a:moveTo>
                <a:lnTo>
                  <a:pt x="1548129" y="1464309"/>
                </a:lnTo>
              </a:path>
              <a:path w="13081635" h="2083434">
                <a:moveTo>
                  <a:pt x="1644903" y="1464309"/>
                </a:moveTo>
                <a:lnTo>
                  <a:pt x="1742439" y="1464309"/>
                </a:lnTo>
              </a:path>
              <a:path w="13081635" h="2083434">
                <a:moveTo>
                  <a:pt x="1839849" y="1464309"/>
                </a:moveTo>
                <a:lnTo>
                  <a:pt x="1937385" y="1464309"/>
                </a:lnTo>
              </a:path>
              <a:path w="13081635" h="2083434">
                <a:moveTo>
                  <a:pt x="2034921" y="1464309"/>
                </a:moveTo>
                <a:lnTo>
                  <a:pt x="2132329" y="1464309"/>
                </a:lnTo>
              </a:path>
              <a:path w="13081635" h="2083434">
                <a:moveTo>
                  <a:pt x="2229866" y="1464309"/>
                </a:moveTo>
                <a:lnTo>
                  <a:pt x="2301748" y="1464309"/>
                </a:lnTo>
              </a:path>
              <a:path w="13081635" h="2083434">
                <a:moveTo>
                  <a:pt x="0" y="1561845"/>
                </a:moveTo>
                <a:lnTo>
                  <a:pt x="86487" y="1561845"/>
                </a:lnTo>
              </a:path>
              <a:path w="13081635" h="2083434">
                <a:moveTo>
                  <a:pt x="184023" y="1561845"/>
                </a:moveTo>
                <a:lnTo>
                  <a:pt x="281431" y="1561845"/>
                </a:lnTo>
              </a:path>
              <a:path w="13081635" h="2083434">
                <a:moveTo>
                  <a:pt x="378968" y="1561845"/>
                </a:moveTo>
                <a:lnTo>
                  <a:pt x="476503" y="1561845"/>
                </a:lnTo>
              </a:path>
              <a:path w="13081635" h="2083434">
                <a:moveTo>
                  <a:pt x="573913" y="1561845"/>
                </a:moveTo>
                <a:lnTo>
                  <a:pt x="671449" y="1561845"/>
                </a:lnTo>
              </a:path>
              <a:path w="13081635" h="2083434">
                <a:moveTo>
                  <a:pt x="768223" y="1561845"/>
                </a:moveTo>
                <a:lnTo>
                  <a:pt x="865759" y="1561845"/>
                </a:lnTo>
              </a:path>
              <a:path w="13081635" h="2083434">
                <a:moveTo>
                  <a:pt x="963167" y="1561845"/>
                </a:moveTo>
                <a:lnTo>
                  <a:pt x="1060703" y="1561845"/>
                </a:lnTo>
              </a:path>
              <a:path w="13081635" h="2083434">
                <a:moveTo>
                  <a:pt x="1158113" y="1561845"/>
                </a:moveTo>
                <a:lnTo>
                  <a:pt x="1255649" y="1561845"/>
                </a:lnTo>
              </a:path>
              <a:path w="13081635" h="2083434">
                <a:moveTo>
                  <a:pt x="1353185" y="1561845"/>
                </a:moveTo>
                <a:lnTo>
                  <a:pt x="1450593" y="1561845"/>
                </a:lnTo>
              </a:path>
              <a:path w="13081635" h="2083434">
                <a:moveTo>
                  <a:pt x="1548129" y="1561845"/>
                </a:moveTo>
                <a:lnTo>
                  <a:pt x="1644903" y="1561845"/>
                </a:lnTo>
              </a:path>
              <a:path w="13081635" h="2083434">
                <a:moveTo>
                  <a:pt x="1742439" y="1561845"/>
                </a:moveTo>
                <a:lnTo>
                  <a:pt x="1839849" y="1561845"/>
                </a:lnTo>
              </a:path>
              <a:path w="13081635" h="2083434">
                <a:moveTo>
                  <a:pt x="1937385" y="1561845"/>
                </a:moveTo>
                <a:lnTo>
                  <a:pt x="2034921" y="1561845"/>
                </a:lnTo>
              </a:path>
              <a:path w="13081635" h="2083434">
                <a:moveTo>
                  <a:pt x="2132329" y="1561845"/>
                </a:moveTo>
                <a:lnTo>
                  <a:pt x="2229866" y="1561845"/>
                </a:lnTo>
              </a:path>
              <a:path w="13081635" h="2083434">
                <a:moveTo>
                  <a:pt x="86487" y="1659254"/>
                </a:moveTo>
                <a:lnTo>
                  <a:pt x="184023" y="1659254"/>
                </a:lnTo>
              </a:path>
              <a:path w="13081635" h="2083434">
                <a:moveTo>
                  <a:pt x="281431" y="1659254"/>
                </a:moveTo>
                <a:lnTo>
                  <a:pt x="378968" y="1659254"/>
                </a:lnTo>
              </a:path>
              <a:path w="13081635" h="2083434">
                <a:moveTo>
                  <a:pt x="476503" y="1659254"/>
                </a:moveTo>
                <a:lnTo>
                  <a:pt x="573913" y="1659254"/>
                </a:lnTo>
              </a:path>
              <a:path w="13081635" h="2083434">
                <a:moveTo>
                  <a:pt x="671449" y="1659254"/>
                </a:moveTo>
                <a:lnTo>
                  <a:pt x="768223" y="1659254"/>
                </a:lnTo>
              </a:path>
              <a:path w="13081635" h="2083434">
                <a:moveTo>
                  <a:pt x="865759" y="1659254"/>
                </a:moveTo>
                <a:lnTo>
                  <a:pt x="963167" y="1659254"/>
                </a:lnTo>
              </a:path>
              <a:path w="13081635" h="2083434">
                <a:moveTo>
                  <a:pt x="1060703" y="1659254"/>
                </a:moveTo>
                <a:lnTo>
                  <a:pt x="1158113" y="1659254"/>
                </a:lnTo>
              </a:path>
              <a:path w="13081635" h="2083434">
                <a:moveTo>
                  <a:pt x="1255649" y="1659254"/>
                </a:moveTo>
                <a:lnTo>
                  <a:pt x="1353185" y="1659254"/>
                </a:lnTo>
              </a:path>
              <a:path w="13081635" h="2083434">
                <a:moveTo>
                  <a:pt x="1450593" y="1659254"/>
                </a:moveTo>
                <a:lnTo>
                  <a:pt x="1548129" y="1659254"/>
                </a:lnTo>
              </a:path>
              <a:path w="13081635" h="2083434">
                <a:moveTo>
                  <a:pt x="1644903" y="1659254"/>
                </a:moveTo>
                <a:lnTo>
                  <a:pt x="1742439" y="1659254"/>
                </a:lnTo>
              </a:path>
              <a:path w="13081635" h="2083434">
                <a:moveTo>
                  <a:pt x="1839849" y="1659254"/>
                </a:moveTo>
                <a:lnTo>
                  <a:pt x="1937385" y="1659254"/>
                </a:lnTo>
              </a:path>
              <a:path w="13081635" h="2083434">
                <a:moveTo>
                  <a:pt x="2034921" y="1659254"/>
                </a:moveTo>
                <a:lnTo>
                  <a:pt x="2132329" y="1659254"/>
                </a:lnTo>
              </a:path>
              <a:path w="13081635" h="2083434">
                <a:moveTo>
                  <a:pt x="2229866" y="1659254"/>
                </a:moveTo>
                <a:lnTo>
                  <a:pt x="2301748" y="1659254"/>
                </a:lnTo>
              </a:path>
              <a:path w="13081635" h="2083434">
                <a:moveTo>
                  <a:pt x="0" y="1756790"/>
                </a:moveTo>
                <a:lnTo>
                  <a:pt x="86487" y="1756790"/>
                </a:lnTo>
              </a:path>
              <a:path w="13081635" h="2083434">
                <a:moveTo>
                  <a:pt x="184023" y="1756790"/>
                </a:moveTo>
                <a:lnTo>
                  <a:pt x="281431" y="1756790"/>
                </a:lnTo>
              </a:path>
              <a:path w="13081635" h="2083434">
                <a:moveTo>
                  <a:pt x="378968" y="1756790"/>
                </a:moveTo>
                <a:lnTo>
                  <a:pt x="476503" y="1756790"/>
                </a:lnTo>
              </a:path>
              <a:path w="13081635" h="2083434">
                <a:moveTo>
                  <a:pt x="573913" y="1756790"/>
                </a:moveTo>
                <a:lnTo>
                  <a:pt x="671449" y="1756790"/>
                </a:lnTo>
              </a:path>
              <a:path w="13081635" h="2083434">
                <a:moveTo>
                  <a:pt x="768223" y="1756790"/>
                </a:moveTo>
                <a:lnTo>
                  <a:pt x="865759" y="1756790"/>
                </a:lnTo>
              </a:path>
              <a:path w="13081635" h="2083434">
                <a:moveTo>
                  <a:pt x="963167" y="1756790"/>
                </a:moveTo>
                <a:lnTo>
                  <a:pt x="1060703" y="1756790"/>
                </a:lnTo>
              </a:path>
              <a:path w="13081635" h="2083434">
                <a:moveTo>
                  <a:pt x="1158113" y="1756790"/>
                </a:moveTo>
                <a:lnTo>
                  <a:pt x="1255649" y="1756790"/>
                </a:lnTo>
              </a:path>
              <a:path w="13081635" h="2083434">
                <a:moveTo>
                  <a:pt x="1353185" y="1756790"/>
                </a:moveTo>
                <a:lnTo>
                  <a:pt x="1450593" y="1756790"/>
                </a:lnTo>
              </a:path>
              <a:path w="13081635" h="2083434">
                <a:moveTo>
                  <a:pt x="1548129" y="1756790"/>
                </a:moveTo>
                <a:lnTo>
                  <a:pt x="1644903" y="1756790"/>
                </a:lnTo>
              </a:path>
              <a:path w="13081635" h="2083434">
                <a:moveTo>
                  <a:pt x="1742439" y="1756790"/>
                </a:moveTo>
                <a:lnTo>
                  <a:pt x="1839849" y="1756790"/>
                </a:lnTo>
              </a:path>
              <a:path w="13081635" h="2083434">
                <a:moveTo>
                  <a:pt x="1937385" y="1756790"/>
                </a:moveTo>
                <a:lnTo>
                  <a:pt x="2034921" y="1756790"/>
                </a:lnTo>
              </a:path>
              <a:path w="13081635" h="2083434">
                <a:moveTo>
                  <a:pt x="2132329" y="1756790"/>
                </a:moveTo>
                <a:lnTo>
                  <a:pt x="2229866" y="1756790"/>
                </a:lnTo>
              </a:path>
              <a:path w="13081635" h="2083434">
                <a:moveTo>
                  <a:pt x="86487" y="1854327"/>
                </a:moveTo>
                <a:lnTo>
                  <a:pt x="184023" y="1854327"/>
                </a:lnTo>
              </a:path>
              <a:path w="13081635" h="2083434">
                <a:moveTo>
                  <a:pt x="281431" y="1854327"/>
                </a:moveTo>
                <a:lnTo>
                  <a:pt x="378968" y="1854327"/>
                </a:lnTo>
              </a:path>
              <a:path w="13081635" h="2083434">
                <a:moveTo>
                  <a:pt x="476503" y="1854327"/>
                </a:moveTo>
                <a:lnTo>
                  <a:pt x="573913" y="1854327"/>
                </a:lnTo>
              </a:path>
              <a:path w="13081635" h="2083434">
                <a:moveTo>
                  <a:pt x="671449" y="1854327"/>
                </a:moveTo>
                <a:lnTo>
                  <a:pt x="768223" y="1854327"/>
                </a:lnTo>
              </a:path>
              <a:path w="13081635" h="2083434">
                <a:moveTo>
                  <a:pt x="865759" y="1854327"/>
                </a:moveTo>
                <a:lnTo>
                  <a:pt x="963167" y="1854327"/>
                </a:lnTo>
              </a:path>
              <a:path w="13081635" h="2083434">
                <a:moveTo>
                  <a:pt x="1060703" y="1854327"/>
                </a:moveTo>
                <a:lnTo>
                  <a:pt x="1158113" y="1854327"/>
                </a:lnTo>
              </a:path>
              <a:path w="13081635" h="2083434">
                <a:moveTo>
                  <a:pt x="1255649" y="1854327"/>
                </a:moveTo>
                <a:lnTo>
                  <a:pt x="1353185" y="1854327"/>
                </a:lnTo>
              </a:path>
              <a:path w="13081635" h="2083434">
                <a:moveTo>
                  <a:pt x="1450593" y="1854327"/>
                </a:moveTo>
                <a:lnTo>
                  <a:pt x="1548129" y="1854327"/>
                </a:lnTo>
              </a:path>
              <a:path w="13081635" h="2083434">
                <a:moveTo>
                  <a:pt x="1644903" y="1854327"/>
                </a:moveTo>
                <a:lnTo>
                  <a:pt x="1742439" y="1854327"/>
                </a:lnTo>
              </a:path>
              <a:path w="13081635" h="2083434">
                <a:moveTo>
                  <a:pt x="1839849" y="1854327"/>
                </a:moveTo>
                <a:lnTo>
                  <a:pt x="1937385" y="1854327"/>
                </a:lnTo>
              </a:path>
              <a:path w="13081635" h="2083434">
                <a:moveTo>
                  <a:pt x="2034921" y="1854327"/>
                </a:moveTo>
                <a:lnTo>
                  <a:pt x="2132329" y="1854327"/>
                </a:lnTo>
              </a:path>
              <a:path w="13081635" h="2083434">
                <a:moveTo>
                  <a:pt x="2229866" y="1854327"/>
                </a:moveTo>
                <a:lnTo>
                  <a:pt x="2301748" y="1854327"/>
                </a:lnTo>
              </a:path>
              <a:path w="13081635" h="2083434">
                <a:moveTo>
                  <a:pt x="0" y="1951735"/>
                </a:moveTo>
                <a:lnTo>
                  <a:pt x="86487" y="1951735"/>
                </a:lnTo>
              </a:path>
              <a:path w="13081635" h="2083434">
                <a:moveTo>
                  <a:pt x="184023" y="1951735"/>
                </a:moveTo>
                <a:lnTo>
                  <a:pt x="281431" y="1951735"/>
                </a:lnTo>
              </a:path>
              <a:path w="13081635" h="2083434">
                <a:moveTo>
                  <a:pt x="378968" y="1951735"/>
                </a:moveTo>
                <a:lnTo>
                  <a:pt x="476503" y="1951735"/>
                </a:lnTo>
              </a:path>
              <a:path w="13081635" h="2083434">
                <a:moveTo>
                  <a:pt x="573913" y="1951735"/>
                </a:moveTo>
                <a:lnTo>
                  <a:pt x="671449" y="1951735"/>
                </a:lnTo>
              </a:path>
              <a:path w="13081635" h="2083434">
                <a:moveTo>
                  <a:pt x="768223" y="1951735"/>
                </a:moveTo>
                <a:lnTo>
                  <a:pt x="865759" y="1951735"/>
                </a:lnTo>
              </a:path>
              <a:path w="13081635" h="2083434">
                <a:moveTo>
                  <a:pt x="963167" y="1951735"/>
                </a:moveTo>
                <a:lnTo>
                  <a:pt x="1060703" y="1951735"/>
                </a:lnTo>
              </a:path>
              <a:path w="13081635" h="2083434">
                <a:moveTo>
                  <a:pt x="1158113" y="1951735"/>
                </a:moveTo>
                <a:lnTo>
                  <a:pt x="1255649" y="1951735"/>
                </a:lnTo>
              </a:path>
              <a:path w="13081635" h="2083434">
                <a:moveTo>
                  <a:pt x="1353185" y="1951735"/>
                </a:moveTo>
                <a:lnTo>
                  <a:pt x="1450593" y="1951735"/>
                </a:lnTo>
              </a:path>
              <a:path w="13081635" h="2083434">
                <a:moveTo>
                  <a:pt x="1548129" y="1951735"/>
                </a:moveTo>
                <a:lnTo>
                  <a:pt x="1644903" y="1951735"/>
                </a:lnTo>
              </a:path>
              <a:path w="13081635" h="2083434">
                <a:moveTo>
                  <a:pt x="1742439" y="1951735"/>
                </a:moveTo>
                <a:lnTo>
                  <a:pt x="1839849" y="1951735"/>
                </a:lnTo>
              </a:path>
              <a:path w="13081635" h="2083434">
                <a:moveTo>
                  <a:pt x="1937385" y="1951735"/>
                </a:moveTo>
                <a:lnTo>
                  <a:pt x="2034921" y="1951735"/>
                </a:lnTo>
              </a:path>
              <a:path w="13081635" h="2083434">
                <a:moveTo>
                  <a:pt x="2132329" y="1951735"/>
                </a:moveTo>
                <a:lnTo>
                  <a:pt x="2229866" y="1951735"/>
                </a:lnTo>
              </a:path>
              <a:path w="13081635" h="2083434">
                <a:moveTo>
                  <a:pt x="86487" y="2049271"/>
                </a:moveTo>
                <a:lnTo>
                  <a:pt x="184023" y="2049271"/>
                </a:lnTo>
              </a:path>
              <a:path w="13081635" h="2083434">
                <a:moveTo>
                  <a:pt x="281431" y="2049271"/>
                </a:moveTo>
                <a:lnTo>
                  <a:pt x="378968" y="2049271"/>
                </a:lnTo>
              </a:path>
              <a:path w="13081635" h="2083434">
                <a:moveTo>
                  <a:pt x="476503" y="2049271"/>
                </a:moveTo>
                <a:lnTo>
                  <a:pt x="573913" y="2049271"/>
                </a:lnTo>
              </a:path>
              <a:path w="13081635" h="2083434">
                <a:moveTo>
                  <a:pt x="671449" y="2049271"/>
                </a:moveTo>
                <a:lnTo>
                  <a:pt x="768223" y="2049271"/>
                </a:lnTo>
              </a:path>
              <a:path w="13081635" h="2083434">
                <a:moveTo>
                  <a:pt x="865759" y="2049271"/>
                </a:moveTo>
                <a:lnTo>
                  <a:pt x="963167" y="2049271"/>
                </a:lnTo>
              </a:path>
              <a:path w="13081635" h="2083434">
                <a:moveTo>
                  <a:pt x="1060703" y="2049271"/>
                </a:moveTo>
                <a:lnTo>
                  <a:pt x="1158113" y="2049271"/>
                </a:lnTo>
              </a:path>
              <a:path w="13081635" h="2083434">
                <a:moveTo>
                  <a:pt x="1255649" y="2049271"/>
                </a:moveTo>
                <a:lnTo>
                  <a:pt x="1353185" y="2049271"/>
                </a:lnTo>
              </a:path>
              <a:path w="13081635" h="2083434">
                <a:moveTo>
                  <a:pt x="1450593" y="2049271"/>
                </a:moveTo>
                <a:lnTo>
                  <a:pt x="1548129" y="2049271"/>
                </a:lnTo>
              </a:path>
              <a:path w="13081635" h="2083434">
                <a:moveTo>
                  <a:pt x="1644903" y="2049271"/>
                </a:moveTo>
                <a:lnTo>
                  <a:pt x="1742439" y="2049271"/>
                </a:lnTo>
              </a:path>
              <a:path w="13081635" h="2083434">
                <a:moveTo>
                  <a:pt x="1839849" y="2049271"/>
                </a:moveTo>
                <a:lnTo>
                  <a:pt x="1937385" y="2049271"/>
                </a:lnTo>
              </a:path>
              <a:path w="13081635" h="2083434">
                <a:moveTo>
                  <a:pt x="2034921" y="2049271"/>
                </a:moveTo>
                <a:lnTo>
                  <a:pt x="2132329" y="2049271"/>
                </a:lnTo>
              </a:path>
              <a:path w="13081635" h="2083434">
                <a:moveTo>
                  <a:pt x="2229866" y="2049271"/>
                </a:moveTo>
                <a:lnTo>
                  <a:pt x="2301748" y="2049271"/>
                </a:lnTo>
              </a:path>
              <a:path w="13081635" h="2083434">
                <a:moveTo>
                  <a:pt x="1524" y="2080767"/>
                </a:moveTo>
                <a:lnTo>
                  <a:pt x="1524" y="2036825"/>
                </a:lnTo>
              </a:path>
              <a:path w="13081635" h="2083434">
                <a:moveTo>
                  <a:pt x="1524" y="1939289"/>
                </a:moveTo>
                <a:lnTo>
                  <a:pt x="1524" y="1841753"/>
                </a:lnTo>
              </a:path>
              <a:path w="13081635" h="2083434">
                <a:moveTo>
                  <a:pt x="1524" y="1744344"/>
                </a:moveTo>
                <a:lnTo>
                  <a:pt x="1524" y="1646808"/>
                </a:lnTo>
              </a:path>
              <a:path w="13081635" h="2083434">
                <a:moveTo>
                  <a:pt x="1524" y="1550161"/>
                </a:moveTo>
                <a:lnTo>
                  <a:pt x="1524" y="1452625"/>
                </a:lnTo>
              </a:path>
              <a:path w="13081635" h="2083434">
                <a:moveTo>
                  <a:pt x="1524" y="1355216"/>
                </a:moveTo>
                <a:lnTo>
                  <a:pt x="1524" y="1257680"/>
                </a:lnTo>
              </a:path>
              <a:path w="13081635" h="2083434">
                <a:moveTo>
                  <a:pt x="1524" y="1160144"/>
                </a:moveTo>
                <a:lnTo>
                  <a:pt x="1524" y="1062736"/>
                </a:lnTo>
              </a:path>
              <a:path w="13081635" h="2083434">
                <a:moveTo>
                  <a:pt x="1524" y="965200"/>
                </a:moveTo>
                <a:lnTo>
                  <a:pt x="1524" y="867790"/>
                </a:lnTo>
              </a:path>
              <a:path w="13081635" h="2083434">
                <a:moveTo>
                  <a:pt x="1524" y="770254"/>
                </a:moveTo>
                <a:lnTo>
                  <a:pt x="1524" y="673607"/>
                </a:lnTo>
              </a:path>
              <a:path w="13081635" h="2083434">
                <a:moveTo>
                  <a:pt x="1524" y="576071"/>
                </a:moveTo>
                <a:lnTo>
                  <a:pt x="1524" y="499871"/>
                </a:lnTo>
              </a:path>
              <a:path w="13081635" h="2083434">
                <a:moveTo>
                  <a:pt x="98932" y="2036825"/>
                </a:moveTo>
                <a:lnTo>
                  <a:pt x="98932" y="1939289"/>
                </a:lnTo>
              </a:path>
              <a:path w="13081635" h="2083434">
                <a:moveTo>
                  <a:pt x="98932" y="1841753"/>
                </a:moveTo>
                <a:lnTo>
                  <a:pt x="98932" y="1744344"/>
                </a:lnTo>
              </a:path>
              <a:path w="13081635" h="2083434">
                <a:moveTo>
                  <a:pt x="98932" y="1646808"/>
                </a:moveTo>
                <a:lnTo>
                  <a:pt x="98932" y="1550161"/>
                </a:lnTo>
              </a:path>
              <a:path w="13081635" h="2083434">
                <a:moveTo>
                  <a:pt x="98932" y="1452625"/>
                </a:moveTo>
                <a:lnTo>
                  <a:pt x="98932" y="1355216"/>
                </a:lnTo>
              </a:path>
              <a:path w="13081635" h="2083434">
                <a:moveTo>
                  <a:pt x="98932" y="1257680"/>
                </a:moveTo>
                <a:lnTo>
                  <a:pt x="98932" y="1160144"/>
                </a:lnTo>
              </a:path>
              <a:path w="13081635" h="2083434">
                <a:moveTo>
                  <a:pt x="98932" y="1062736"/>
                </a:moveTo>
                <a:lnTo>
                  <a:pt x="98932" y="965200"/>
                </a:lnTo>
              </a:path>
              <a:path w="13081635" h="2083434">
                <a:moveTo>
                  <a:pt x="98932" y="867790"/>
                </a:moveTo>
                <a:lnTo>
                  <a:pt x="98932" y="770254"/>
                </a:lnTo>
              </a:path>
              <a:path w="13081635" h="2083434">
                <a:moveTo>
                  <a:pt x="98932" y="673607"/>
                </a:moveTo>
                <a:lnTo>
                  <a:pt x="98932" y="576071"/>
                </a:lnTo>
              </a:path>
              <a:path w="13081635" h="2083434">
                <a:moveTo>
                  <a:pt x="196469" y="2080767"/>
                </a:moveTo>
                <a:lnTo>
                  <a:pt x="196469" y="2036825"/>
                </a:lnTo>
              </a:path>
              <a:path w="13081635" h="2083434">
                <a:moveTo>
                  <a:pt x="196469" y="1939289"/>
                </a:moveTo>
                <a:lnTo>
                  <a:pt x="196469" y="1841753"/>
                </a:lnTo>
              </a:path>
              <a:path w="13081635" h="2083434">
                <a:moveTo>
                  <a:pt x="196469" y="1744344"/>
                </a:moveTo>
                <a:lnTo>
                  <a:pt x="196469" y="1646808"/>
                </a:lnTo>
              </a:path>
              <a:path w="13081635" h="2083434">
                <a:moveTo>
                  <a:pt x="196469" y="1550161"/>
                </a:moveTo>
                <a:lnTo>
                  <a:pt x="196469" y="1452625"/>
                </a:lnTo>
              </a:path>
              <a:path w="13081635" h="2083434">
                <a:moveTo>
                  <a:pt x="196469" y="1355216"/>
                </a:moveTo>
                <a:lnTo>
                  <a:pt x="196469" y="1257680"/>
                </a:lnTo>
              </a:path>
              <a:path w="13081635" h="2083434">
                <a:moveTo>
                  <a:pt x="196469" y="1160144"/>
                </a:moveTo>
                <a:lnTo>
                  <a:pt x="196469" y="1062736"/>
                </a:lnTo>
              </a:path>
              <a:path w="13081635" h="2083434">
                <a:moveTo>
                  <a:pt x="196469" y="965200"/>
                </a:moveTo>
                <a:lnTo>
                  <a:pt x="196469" y="867790"/>
                </a:lnTo>
              </a:path>
              <a:path w="13081635" h="2083434">
                <a:moveTo>
                  <a:pt x="196469" y="770254"/>
                </a:moveTo>
                <a:lnTo>
                  <a:pt x="196469" y="673607"/>
                </a:lnTo>
              </a:path>
              <a:path w="13081635" h="2083434">
                <a:moveTo>
                  <a:pt x="196469" y="576071"/>
                </a:moveTo>
                <a:lnTo>
                  <a:pt x="196469" y="499871"/>
                </a:lnTo>
              </a:path>
              <a:path w="13081635" h="2083434">
                <a:moveTo>
                  <a:pt x="293877" y="2036825"/>
                </a:moveTo>
                <a:lnTo>
                  <a:pt x="293877" y="1939289"/>
                </a:lnTo>
              </a:path>
              <a:path w="13081635" h="2083434">
                <a:moveTo>
                  <a:pt x="293877" y="1841753"/>
                </a:moveTo>
                <a:lnTo>
                  <a:pt x="293877" y="1744344"/>
                </a:lnTo>
              </a:path>
              <a:path w="13081635" h="2083434">
                <a:moveTo>
                  <a:pt x="293877" y="1646808"/>
                </a:moveTo>
                <a:lnTo>
                  <a:pt x="293877" y="1550161"/>
                </a:lnTo>
              </a:path>
              <a:path w="13081635" h="2083434">
                <a:moveTo>
                  <a:pt x="293877" y="1452625"/>
                </a:moveTo>
                <a:lnTo>
                  <a:pt x="293877" y="1355216"/>
                </a:lnTo>
              </a:path>
              <a:path w="13081635" h="2083434">
                <a:moveTo>
                  <a:pt x="293877" y="1257680"/>
                </a:moveTo>
                <a:lnTo>
                  <a:pt x="293877" y="1160144"/>
                </a:lnTo>
              </a:path>
              <a:path w="13081635" h="2083434">
                <a:moveTo>
                  <a:pt x="293877" y="1062736"/>
                </a:moveTo>
                <a:lnTo>
                  <a:pt x="293877" y="965200"/>
                </a:lnTo>
              </a:path>
              <a:path w="13081635" h="2083434">
                <a:moveTo>
                  <a:pt x="293877" y="867790"/>
                </a:moveTo>
                <a:lnTo>
                  <a:pt x="293877" y="770254"/>
                </a:lnTo>
              </a:path>
              <a:path w="13081635" h="2083434">
                <a:moveTo>
                  <a:pt x="293877" y="673607"/>
                </a:moveTo>
                <a:lnTo>
                  <a:pt x="293877" y="576071"/>
                </a:lnTo>
              </a:path>
              <a:path w="13081635" h="2083434">
                <a:moveTo>
                  <a:pt x="391413" y="2080767"/>
                </a:moveTo>
                <a:lnTo>
                  <a:pt x="391413" y="2036825"/>
                </a:lnTo>
              </a:path>
              <a:path w="13081635" h="2083434">
                <a:moveTo>
                  <a:pt x="391413" y="1939289"/>
                </a:moveTo>
                <a:lnTo>
                  <a:pt x="391413" y="1841753"/>
                </a:lnTo>
              </a:path>
              <a:path w="13081635" h="2083434">
                <a:moveTo>
                  <a:pt x="391413" y="1744344"/>
                </a:moveTo>
                <a:lnTo>
                  <a:pt x="391413" y="1646808"/>
                </a:lnTo>
              </a:path>
              <a:path w="13081635" h="2083434">
                <a:moveTo>
                  <a:pt x="391413" y="1550161"/>
                </a:moveTo>
                <a:lnTo>
                  <a:pt x="391413" y="1452625"/>
                </a:lnTo>
              </a:path>
              <a:path w="13081635" h="2083434">
                <a:moveTo>
                  <a:pt x="391413" y="1355216"/>
                </a:moveTo>
                <a:lnTo>
                  <a:pt x="391413" y="1257680"/>
                </a:lnTo>
              </a:path>
              <a:path w="13081635" h="2083434">
                <a:moveTo>
                  <a:pt x="391413" y="1160144"/>
                </a:moveTo>
                <a:lnTo>
                  <a:pt x="391413" y="1062736"/>
                </a:lnTo>
              </a:path>
              <a:path w="13081635" h="2083434">
                <a:moveTo>
                  <a:pt x="391413" y="965200"/>
                </a:moveTo>
                <a:lnTo>
                  <a:pt x="391413" y="867790"/>
                </a:lnTo>
              </a:path>
              <a:path w="13081635" h="2083434">
                <a:moveTo>
                  <a:pt x="391413" y="770254"/>
                </a:moveTo>
                <a:lnTo>
                  <a:pt x="391413" y="673607"/>
                </a:lnTo>
              </a:path>
              <a:path w="13081635" h="2083434">
                <a:moveTo>
                  <a:pt x="391413" y="576071"/>
                </a:moveTo>
                <a:lnTo>
                  <a:pt x="391413" y="499871"/>
                </a:lnTo>
              </a:path>
              <a:path w="13081635" h="2083434">
                <a:moveTo>
                  <a:pt x="488188" y="2036825"/>
                </a:moveTo>
                <a:lnTo>
                  <a:pt x="488188" y="1939289"/>
                </a:lnTo>
              </a:path>
              <a:path w="13081635" h="2083434">
                <a:moveTo>
                  <a:pt x="488188" y="1841753"/>
                </a:moveTo>
                <a:lnTo>
                  <a:pt x="488188" y="1744344"/>
                </a:lnTo>
              </a:path>
              <a:path w="13081635" h="2083434">
                <a:moveTo>
                  <a:pt x="488188" y="1646808"/>
                </a:moveTo>
                <a:lnTo>
                  <a:pt x="488188" y="1550161"/>
                </a:lnTo>
              </a:path>
              <a:path w="13081635" h="2083434">
                <a:moveTo>
                  <a:pt x="488188" y="1452625"/>
                </a:moveTo>
                <a:lnTo>
                  <a:pt x="488188" y="1355216"/>
                </a:lnTo>
              </a:path>
              <a:path w="13081635" h="2083434">
                <a:moveTo>
                  <a:pt x="488188" y="1257680"/>
                </a:moveTo>
                <a:lnTo>
                  <a:pt x="488188" y="1160144"/>
                </a:lnTo>
              </a:path>
              <a:path w="13081635" h="2083434">
                <a:moveTo>
                  <a:pt x="488188" y="1062736"/>
                </a:moveTo>
                <a:lnTo>
                  <a:pt x="488188" y="965200"/>
                </a:lnTo>
              </a:path>
              <a:path w="13081635" h="2083434">
                <a:moveTo>
                  <a:pt x="488188" y="867790"/>
                </a:moveTo>
                <a:lnTo>
                  <a:pt x="488188" y="770254"/>
                </a:lnTo>
              </a:path>
              <a:path w="13081635" h="2083434">
                <a:moveTo>
                  <a:pt x="488188" y="673607"/>
                </a:moveTo>
                <a:lnTo>
                  <a:pt x="488188" y="576071"/>
                </a:lnTo>
              </a:path>
              <a:path w="13081635" h="2083434">
                <a:moveTo>
                  <a:pt x="585724" y="2080767"/>
                </a:moveTo>
                <a:lnTo>
                  <a:pt x="585724" y="2036825"/>
                </a:lnTo>
              </a:path>
              <a:path w="13081635" h="2083434">
                <a:moveTo>
                  <a:pt x="585724" y="1939289"/>
                </a:moveTo>
                <a:lnTo>
                  <a:pt x="585724" y="1841753"/>
                </a:lnTo>
              </a:path>
              <a:path w="13081635" h="2083434">
                <a:moveTo>
                  <a:pt x="585724" y="1744344"/>
                </a:moveTo>
                <a:lnTo>
                  <a:pt x="585724" y="1646808"/>
                </a:lnTo>
              </a:path>
              <a:path w="13081635" h="2083434">
                <a:moveTo>
                  <a:pt x="585724" y="1550161"/>
                </a:moveTo>
                <a:lnTo>
                  <a:pt x="585724" y="1452625"/>
                </a:lnTo>
              </a:path>
              <a:path w="13081635" h="2083434">
                <a:moveTo>
                  <a:pt x="585724" y="1355216"/>
                </a:moveTo>
                <a:lnTo>
                  <a:pt x="585724" y="1257680"/>
                </a:lnTo>
              </a:path>
              <a:path w="13081635" h="2083434">
                <a:moveTo>
                  <a:pt x="585724" y="1160144"/>
                </a:moveTo>
                <a:lnTo>
                  <a:pt x="585724" y="1062736"/>
                </a:lnTo>
              </a:path>
              <a:path w="13081635" h="2083434">
                <a:moveTo>
                  <a:pt x="585724" y="965200"/>
                </a:moveTo>
                <a:lnTo>
                  <a:pt x="585724" y="867790"/>
                </a:lnTo>
              </a:path>
              <a:path w="13081635" h="2083434">
                <a:moveTo>
                  <a:pt x="585724" y="770254"/>
                </a:moveTo>
                <a:lnTo>
                  <a:pt x="585724" y="673607"/>
                </a:lnTo>
              </a:path>
              <a:path w="13081635" h="2083434">
                <a:moveTo>
                  <a:pt x="585724" y="576071"/>
                </a:moveTo>
                <a:lnTo>
                  <a:pt x="585724" y="499871"/>
                </a:lnTo>
              </a:path>
              <a:path w="13081635" h="2083434">
                <a:moveTo>
                  <a:pt x="683133" y="2036825"/>
                </a:moveTo>
                <a:lnTo>
                  <a:pt x="683133" y="1939289"/>
                </a:lnTo>
              </a:path>
              <a:path w="13081635" h="2083434">
                <a:moveTo>
                  <a:pt x="683133" y="1841753"/>
                </a:moveTo>
                <a:lnTo>
                  <a:pt x="683133" y="1744344"/>
                </a:lnTo>
              </a:path>
              <a:path w="13081635" h="2083434">
                <a:moveTo>
                  <a:pt x="683133" y="1646808"/>
                </a:moveTo>
                <a:lnTo>
                  <a:pt x="683133" y="1550161"/>
                </a:lnTo>
              </a:path>
              <a:path w="13081635" h="2083434">
                <a:moveTo>
                  <a:pt x="683133" y="1452625"/>
                </a:moveTo>
                <a:lnTo>
                  <a:pt x="683133" y="1355216"/>
                </a:lnTo>
              </a:path>
              <a:path w="13081635" h="2083434">
                <a:moveTo>
                  <a:pt x="683133" y="1257680"/>
                </a:moveTo>
                <a:lnTo>
                  <a:pt x="683133" y="1160144"/>
                </a:lnTo>
              </a:path>
              <a:path w="13081635" h="2083434">
                <a:moveTo>
                  <a:pt x="683133" y="1062736"/>
                </a:moveTo>
                <a:lnTo>
                  <a:pt x="683133" y="965200"/>
                </a:lnTo>
              </a:path>
              <a:path w="13081635" h="2083434">
                <a:moveTo>
                  <a:pt x="683133" y="867790"/>
                </a:moveTo>
                <a:lnTo>
                  <a:pt x="683133" y="770254"/>
                </a:lnTo>
              </a:path>
              <a:path w="13081635" h="2083434">
                <a:moveTo>
                  <a:pt x="683133" y="673607"/>
                </a:moveTo>
                <a:lnTo>
                  <a:pt x="683133" y="576071"/>
                </a:lnTo>
              </a:path>
              <a:path w="13081635" h="2083434">
                <a:moveTo>
                  <a:pt x="780668" y="2080767"/>
                </a:moveTo>
                <a:lnTo>
                  <a:pt x="780668" y="2036825"/>
                </a:lnTo>
              </a:path>
              <a:path w="13081635" h="2083434">
                <a:moveTo>
                  <a:pt x="780668" y="1939289"/>
                </a:moveTo>
                <a:lnTo>
                  <a:pt x="780668" y="1841753"/>
                </a:lnTo>
              </a:path>
              <a:path w="13081635" h="2083434">
                <a:moveTo>
                  <a:pt x="780668" y="1744344"/>
                </a:moveTo>
                <a:lnTo>
                  <a:pt x="780668" y="1646808"/>
                </a:lnTo>
              </a:path>
              <a:path w="13081635" h="2083434">
                <a:moveTo>
                  <a:pt x="780668" y="1550161"/>
                </a:moveTo>
                <a:lnTo>
                  <a:pt x="780668" y="1452625"/>
                </a:lnTo>
              </a:path>
              <a:path w="13081635" h="2083434">
                <a:moveTo>
                  <a:pt x="780668" y="1355216"/>
                </a:moveTo>
                <a:lnTo>
                  <a:pt x="780668" y="1257680"/>
                </a:lnTo>
              </a:path>
              <a:path w="13081635" h="2083434">
                <a:moveTo>
                  <a:pt x="780668" y="1160144"/>
                </a:moveTo>
                <a:lnTo>
                  <a:pt x="780668" y="1062736"/>
                </a:lnTo>
              </a:path>
              <a:path w="13081635" h="2083434">
                <a:moveTo>
                  <a:pt x="780668" y="965200"/>
                </a:moveTo>
                <a:lnTo>
                  <a:pt x="780668" y="867790"/>
                </a:lnTo>
              </a:path>
              <a:path w="13081635" h="2083434">
                <a:moveTo>
                  <a:pt x="780668" y="770254"/>
                </a:moveTo>
                <a:lnTo>
                  <a:pt x="780668" y="673607"/>
                </a:lnTo>
              </a:path>
              <a:path w="13081635" h="2083434">
                <a:moveTo>
                  <a:pt x="780668" y="576071"/>
                </a:moveTo>
                <a:lnTo>
                  <a:pt x="780668" y="499871"/>
                </a:lnTo>
              </a:path>
              <a:path w="13081635" h="2083434">
                <a:moveTo>
                  <a:pt x="878204" y="2036825"/>
                </a:moveTo>
                <a:lnTo>
                  <a:pt x="878204" y="1939289"/>
                </a:lnTo>
              </a:path>
              <a:path w="13081635" h="2083434">
                <a:moveTo>
                  <a:pt x="878204" y="1841753"/>
                </a:moveTo>
                <a:lnTo>
                  <a:pt x="878204" y="1744344"/>
                </a:lnTo>
              </a:path>
              <a:path w="13081635" h="2083434">
                <a:moveTo>
                  <a:pt x="878204" y="1646808"/>
                </a:moveTo>
                <a:lnTo>
                  <a:pt x="878204" y="1550161"/>
                </a:lnTo>
              </a:path>
              <a:path w="13081635" h="2083434">
                <a:moveTo>
                  <a:pt x="878204" y="1452625"/>
                </a:moveTo>
                <a:lnTo>
                  <a:pt x="878204" y="1355216"/>
                </a:lnTo>
              </a:path>
              <a:path w="13081635" h="2083434">
                <a:moveTo>
                  <a:pt x="878204" y="1257680"/>
                </a:moveTo>
                <a:lnTo>
                  <a:pt x="878204" y="1160144"/>
                </a:lnTo>
              </a:path>
              <a:path w="13081635" h="2083434">
                <a:moveTo>
                  <a:pt x="878204" y="1062736"/>
                </a:moveTo>
                <a:lnTo>
                  <a:pt x="878204" y="965200"/>
                </a:lnTo>
              </a:path>
              <a:path w="13081635" h="2083434">
                <a:moveTo>
                  <a:pt x="878204" y="867790"/>
                </a:moveTo>
                <a:lnTo>
                  <a:pt x="878204" y="770254"/>
                </a:lnTo>
              </a:path>
              <a:path w="13081635" h="2083434">
                <a:moveTo>
                  <a:pt x="878204" y="673607"/>
                </a:moveTo>
                <a:lnTo>
                  <a:pt x="878204" y="576071"/>
                </a:lnTo>
              </a:path>
              <a:path w="13081635" h="2083434">
                <a:moveTo>
                  <a:pt x="975613" y="2080767"/>
                </a:moveTo>
                <a:lnTo>
                  <a:pt x="975613" y="2036825"/>
                </a:lnTo>
              </a:path>
              <a:path w="13081635" h="2083434">
                <a:moveTo>
                  <a:pt x="975613" y="1939289"/>
                </a:moveTo>
                <a:lnTo>
                  <a:pt x="975613" y="1841753"/>
                </a:lnTo>
              </a:path>
              <a:path w="13081635" h="2083434">
                <a:moveTo>
                  <a:pt x="975613" y="1744344"/>
                </a:moveTo>
                <a:lnTo>
                  <a:pt x="975613" y="1646808"/>
                </a:lnTo>
              </a:path>
              <a:path w="13081635" h="2083434">
                <a:moveTo>
                  <a:pt x="975613" y="1550161"/>
                </a:moveTo>
                <a:lnTo>
                  <a:pt x="975613" y="1452625"/>
                </a:lnTo>
              </a:path>
              <a:path w="13081635" h="2083434">
                <a:moveTo>
                  <a:pt x="975613" y="1355216"/>
                </a:moveTo>
                <a:lnTo>
                  <a:pt x="975613" y="1257680"/>
                </a:lnTo>
              </a:path>
              <a:path w="13081635" h="2083434">
                <a:moveTo>
                  <a:pt x="975613" y="1160144"/>
                </a:moveTo>
                <a:lnTo>
                  <a:pt x="975613" y="1062736"/>
                </a:lnTo>
              </a:path>
              <a:path w="13081635" h="2083434">
                <a:moveTo>
                  <a:pt x="975613" y="965200"/>
                </a:moveTo>
                <a:lnTo>
                  <a:pt x="975613" y="867790"/>
                </a:lnTo>
              </a:path>
              <a:path w="13081635" h="2083434">
                <a:moveTo>
                  <a:pt x="975613" y="770254"/>
                </a:moveTo>
                <a:lnTo>
                  <a:pt x="975613" y="673607"/>
                </a:lnTo>
              </a:path>
              <a:path w="13081635" h="2083434">
                <a:moveTo>
                  <a:pt x="975613" y="576071"/>
                </a:moveTo>
                <a:lnTo>
                  <a:pt x="975613" y="499871"/>
                </a:lnTo>
              </a:path>
              <a:path w="13081635" h="2083434">
                <a:moveTo>
                  <a:pt x="1073150" y="2036825"/>
                </a:moveTo>
                <a:lnTo>
                  <a:pt x="1073150" y="1939289"/>
                </a:lnTo>
              </a:path>
              <a:path w="13081635" h="2083434">
                <a:moveTo>
                  <a:pt x="1073150" y="1841753"/>
                </a:moveTo>
                <a:lnTo>
                  <a:pt x="1073150" y="1744344"/>
                </a:lnTo>
              </a:path>
              <a:path w="13081635" h="2083434">
                <a:moveTo>
                  <a:pt x="1073150" y="1646808"/>
                </a:moveTo>
                <a:lnTo>
                  <a:pt x="1073150" y="1550161"/>
                </a:lnTo>
              </a:path>
              <a:path w="13081635" h="2083434">
                <a:moveTo>
                  <a:pt x="1073150" y="1452625"/>
                </a:moveTo>
                <a:lnTo>
                  <a:pt x="1073150" y="1355216"/>
                </a:lnTo>
              </a:path>
              <a:path w="13081635" h="2083434">
                <a:moveTo>
                  <a:pt x="1073150" y="1257680"/>
                </a:moveTo>
                <a:lnTo>
                  <a:pt x="1073150" y="1160144"/>
                </a:lnTo>
              </a:path>
              <a:path w="13081635" h="2083434">
                <a:moveTo>
                  <a:pt x="1073150" y="1062736"/>
                </a:moveTo>
                <a:lnTo>
                  <a:pt x="1073150" y="965200"/>
                </a:lnTo>
              </a:path>
              <a:path w="13081635" h="2083434">
                <a:moveTo>
                  <a:pt x="1073150" y="867790"/>
                </a:moveTo>
                <a:lnTo>
                  <a:pt x="1073150" y="770254"/>
                </a:lnTo>
              </a:path>
              <a:path w="13081635" h="2083434">
                <a:moveTo>
                  <a:pt x="1073150" y="673607"/>
                </a:moveTo>
                <a:lnTo>
                  <a:pt x="1073150" y="576071"/>
                </a:lnTo>
              </a:path>
              <a:path w="13081635" h="2083434">
                <a:moveTo>
                  <a:pt x="1170686" y="2080767"/>
                </a:moveTo>
                <a:lnTo>
                  <a:pt x="1170686" y="2036825"/>
                </a:lnTo>
              </a:path>
              <a:path w="13081635" h="2083434">
                <a:moveTo>
                  <a:pt x="1170686" y="1939289"/>
                </a:moveTo>
                <a:lnTo>
                  <a:pt x="1170686" y="1841753"/>
                </a:lnTo>
              </a:path>
              <a:path w="13081635" h="2083434">
                <a:moveTo>
                  <a:pt x="1170686" y="1744344"/>
                </a:moveTo>
                <a:lnTo>
                  <a:pt x="1170686" y="1646808"/>
                </a:lnTo>
              </a:path>
              <a:path w="13081635" h="2083434">
                <a:moveTo>
                  <a:pt x="1170686" y="1550161"/>
                </a:moveTo>
                <a:lnTo>
                  <a:pt x="1170686" y="1452625"/>
                </a:lnTo>
              </a:path>
              <a:path w="13081635" h="2083434">
                <a:moveTo>
                  <a:pt x="1170686" y="1355216"/>
                </a:moveTo>
                <a:lnTo>
                  <a:pt x="1170686" y="1257680"/>
                </a:lnTo>
              </a:path>
              <a:path w="13081635" h="2083434">
                <a:moveTo>
                  <a:pt x="1170686" y="1160144"/>
                </a:moveTo>
                <a:lnTo>
                  <a:pt x="1170686" y="1062736"/>
                </a:lnTo>
              </a:path>
              <a:path w="13081635" h="2083434">
                <a:moveTo>
                  <a:pt x="1170686" y="965200"/>
                </a:moveTo>
                <a:lnTo>
                  <a:pt x="1170686" y="867790"/>
                </a:lnTo>
              </a:path>
              <a:path w="13081635" h="2083434">
                <a:moveTo>
                  <a:pt x="1170686" y="770254"/>
                </a:moveTo>
                <a:lnTo>
                  <a:pt x="1170686" y="673607"/>
                </a:lnTo>
              </a:path>
              <a:path w="13081635" h="2083434">
                <a:moveTo>
                  <a:pt x="1170686" y="576071"/>
                </a:moveTo>
                <a:lnTo>
                  <a:pt x="1170686" y="499871"/>
                </a:lnTo>
              </a:path>
              <a:path w="13081635" h="2083434">
                <a:moveTo>
                  <a:pt x="1267333" y="2036825"/>
                </a:moveTo>
                <a:lnTo>
                  <a:pt x="1267333" y="1939289"/>
                </a:lnTo>
              </a:path>
              <a:path w="13081635" h="2083434">
                <a:moveTo>
                  <a:pt x="1267333" y="1841753"/>
                </a:moveTo>
                <a:lnTo>
                  <a:pt x="1267333" y="1744344"/>
                </a:lnTo>
              </a:path>
              <a:path w="13081635" h="2083434">
                <a:moveTo>
                  <a:pt x="1267333" y="1646808"/>
                </a:moveTo>
                <a:lnTo>
                  <a:pt x="1267333" y="1550161"/>
                </a:lnTo>
              </a:path>
              <a:path w="13081635" h="2083434">
                <a:moveTo>
                  <a:pt x="1267333" y="1452625"/>
                </a:moveTo>
                <a:lnTo>
                  <a:pt x="1267333" y="1355216"/>
                </a:lnTo>
              </a:path>
              <a:path w="13081635" h="2083434">
                <a:moveTo>
                  <a:pt x="1267333" y="1257680"/>
                </a:moveTo>
                <a:lnTo>
                  <a:pt x="1267333" y="1160144"/>
                </a:lnTo>
              </a:path>
              <a:path w="13081635" h="2083434">
                <a:moveTo>
                  <a:pt x="1267333" y="1062736"/>
                </a:moveTo>
                <a:lnTo>
                  <a:pt x="1267333" y="965200"/>
                </a:lnTo>
              </a:path>
              <a:path w="13081635" h="2083434">
                <a:moveTo>
                  <a:pt x="1267333" y="867790"/>
                </a:moveTo>
                <a:lnTo>
                  <a:pt x="1267333" y="770254"/>
                </a:lnTo>
              </a:path>
              <a:path w="13081635" h="2083434">
                <a:moveTo>
                  <a:pt x="1267333" y="673607"/>
                </a:moveTo>
                <a:lnTo>
                  <a:pt x="1267333" y="576071"/>
                </a:lnTo>
              </a:path>
              <a:path w="13081635" h="2083434">
                <a:moveTo>
                  <a:pt x="1364868" y="2080767"/>
                </a:moveTo>
                <a:lnTo>
                  <a:pt x="1364868" y="2036825"/>
                </a:lnTo>
              </a:path>
              <a:path w="13081635" h="2083434">
                <a:moveTo>
                  <a:pt x="1364868" y="1939289"/>
                </a:moveTo>
                <a:lnTo>
                  <a:pt x="1364868" y="1841753"/>
                </a:lnTo>
              </a:path>
              <a:path w="13081635" h="2083434">
                <a:moveTo>
                  <a:pt x="1364868" y="1744344"/>
                </a:moveTo>
                <a:lnTo>
                  <a:pt x="1364868" y="1646808"/>
                </a:lnTo>
              </a:path>
              <a:path w="13081635" h="2083434">
                <a:moveTo>
                  <a:pt x="1364868" y="1550161"/>
                </a:moveTo>
                <a:lnTo>
                  <a:pt x="1364868" y="1452625"/>
                </a:lnTo>
              </a:path>
              <a:path w="13081635" h="2083434">
                <a:moveTo>
                  <a:pt x="1364868" y="1355216"/>
                </a:moveTo>
                <a:lnTo>
                  <a:pt x="1364868" y="1257680"/>
                </a:lnTo>
              </a:path>
              <a:path w="13081635" h="2083434">
                <a:moveTo>
                  <a:pt x="1364868" y="1160144"/>
                </a:moveTo>
                <a:lnTo>
                  <a:pt x="1364868" y="1062736"/>
                </a:lnTo>
              </a:path>
              <a:path w="13081635" h="2083434">
                <a:moveTo>
                  <a:pt x="1364868" y="965200"/>
                </a:moveTo>
                <a:lnTo>
                  <a:pt x="1364868" y="867790"/>
                </a:lnTo>
              </a:path>
              <a:path w="13081635" h="2083434">
                <a:moveTo>
                  <a:pt x="1364868" y="770254"/>
                </a:moveTo>
                <a:lnTo>
                  <a:pt x="1364868" y="673607"/>
                </a:lnTo>
              </a:path>
              <a:path w="13081635" h="2083434">
                <a:moveTo>
                  <a:pt x="1364868" y="576071"/>
                </a:moveTo>
                <a:lnTo>
                  <a:pt x="1364868" y="499871"/>
                </a:lnTo>
              </a:path>
              <a:path w="13081635" h="2083434">
                <a:moveTo>
                  <a:pt x="1462404" y="2036825"/>
                </a:moveTo>
                <a:lnTo>
                  <a:pt x="1462404" y="1939289"/>
                </a:lnTo>
              </a:path>
              <a:path w="13081635" h="2083434">
                <a:moveTo>
                  <a:pt x="1462404" y="1841753"/>
                </a:moveTo>
                <a:lnTo>
                  <a:pt x="1462404" y="1744344"/>
                </a:lnTo>
              </a:path>
              <a:path w="13081635" h="2083434">
                <a:moveTo>
                  <a:pt x="1462404" y="1646808"/>
                </a:moveTo>
                <a:lnTo>
                  <a:pt x="1462404" y="1550161"/>
                </a:lnTo>
              </a:path>
              <a:path w="13081635" h="2083434">
                <a:moveTo>
                  <a:pt x="1462404" y="1452625"/>
                </a:moveTo>
                <a:lnTo>
                  <a:pt x="1462404" y="1355216"/>
                </a:lnTo>
              </a:path>
              <a:path w="13081635" h="2083434">
                <a:moveTo>
                  <a:pt x="1462404" y="1257680"/>
                </a:moveTo>
                <a:lnTo>
                  <a:pt x="1462404" y="1160144"/>
                </a:lnTo>
              </a:path>
              <a:path w="13081635" h="2083434">
                <a:moveTo>
                  <a:pt x="1462404" y="1062736"/>
                </a:moveTo>
                <a:lnTo>
                  <a:pt x="1462404" y="965200"/>
                </a:lnTo>
              </a:path>
              <a:path w="13081635" h="2083434">
                <a:moveTo>
                  <a:pt x="1462404" y="867790"/>
                </a:moveTo>
                <a:lnTo>
                  <a:pt x="1462404" y="770254"/>
                </a:lnTo>
              </a:path>
              <a:path w="13081635" h="2083434">
                <a:moveTo>
                  <a:pt x="1462404" y="673607"/>
                </a:moveTo>
                <a:lnTo>
                  <a:pt x="1462404" y="576071"/>
                </a:lnTo>
              </a:path>
              <a:path w="13081635" h="2083434">
                <a:moveTo>
                  <a:pt x="1559814" y="2080767"/>
                </a:moveTo>
                <a:lnTo>
                  <a:pt x="1559814" y="2036825"/>
                </a:lnTo>
              </a:path>
              <a:path w="13081635" h="2083434">
                <a:moveTo>
                  <a:pt x="1559814" y="1939289"/>
                </a:moveTo>
                <a:lnTo>
                  <a:pt x="1559814" y="1841753"/>
                </a:lnTo>
              </a:path>
              <a:path w="13081635" h="2083434">
                <a:moveTo>
                  <a:pt x="1559814" y="1744344"/>
                </a:moveTo>
                <a:lnTo>
                  <a:pt x="1559814" y="1646808"/>
                </a:lnTo>
              </a:path>
              <a:path w="13081635" h="2083434">
                <a:moveTo>
                  <a:pt x="1559814" y="1550161"/>
                </a:moveTo>
                <a:lnTo>
                  <a:pt x="1559814" y="1452625"/>
                </a:lnTo>
              </a:path>
              <a:path w="13081635" h="2083434">
                <a:moveTo>
                  <a:pt x="1559814" y="1355216"/>
                </a:moveTo>
                <a:lnTo>
                  <a:pt x="1559814" y="1257680"/>
                </a:lnTo>
              </a:path>
              <a:path w="13081635" h="2083434">
                <a:moveTo>
                  <a:pt x="1559814" y="1160144"/>
                </a:moveTo>
                <a:lnTo>
                  <a:pt x="1559814" y="1062736"/>
                </a:lnTo>
              </a:path>
              <a:path w="13081635" h="2083434">
                <a:moveTo>
                  <a:pt x="1559814" y="965200"/>
                </a:moveTo>
                <a:lnTo>
                  <a:pt x="1559814" y="867790"/>
                </a:lnTo>
              </a:path>
              <a:path w="13081635" h="2083434">
                <a:moveTo>
                  <a:pt x="1559814" y="770254"/>
                </a:moveTo>
                <a:lnTo>
                  <a:pt x="1559814" y="673607"/>
                </a:lnTo>
              </a:path>
              <a:path w="13081635" h="2083434">
                <a:moveTo>
                  <a:pt x="1559814" y="576071"/>
                </a:moveTo>
                <a:lnTo>
                  <a:pt x="1559814" y="499871"/>
                </a:lnTo>
              </a:path>
              <a:path w="13081635" h="2083434">
                <a:moveTo>
                  <a:pt x="1657350" y="2036825"/>
                </a:moveTo>
                <a:lnTo>
                  <a:pt x="1657350" y="1939289"/>
                </a:lnTo>
              </a:path>
              <a:path w="13081635" h="2083434">
                <a:moveTo>
                  <a:pt x="1657350" y="1841753"/>
                </a:moveTo>
                <a:lnTo>
                  <a:pt x="1657350" y="1744344"/>
                </a:lnTo>
              </a:path>
              <a:path w="13081635" h="2083434">
                <a:moveTo>
                  <a:pt x="1657350" y="1646808"/>
                </a:moveTo>
                <a:lnTo>
                  <a:pt x="1657350" y="1550161"/>
                </a:lnTo>
              </a:path>
              <a:path w="13081635" h="2083434">
                <a:moveTo>
                  <a:pt x="1657350" y="1452625"/>
                </a:moveTo>
                <a:lnTo>
                  <a:pt x="1657350" y="1355216"/>
                </a:lnTo>
              </a:path>
              <a:path w="13081635" h="2083434">
                <a:moveTo>
                  <a:pt x="1657350" y="1257680"/>
                </a:moveTo>
                <a:lnTo>
                  <a:pt x="1657350" y="1160144"/>
                </a:lnTo>
              </a:path>
              <a:path w="13081635" h="2083434">
                <a:moveTo>
                  <a:pt x="1657350" y="1062736"/>
                </a:moveTo>
                <a:lnTo>
                  <a:pt x="1657350" y="965200"/>
                </a:lnTo>
              </a:path>
              <a:path w="13081635" h="2083434">
                <a:moveTo>
                  <a:pt x="1657350" y="867790"/>
                </a:moveTo>
                <a:lnTo>
                  <a:pt x="1657350" y="770254"/>
                </a:lnTo>
              </a:path>
              <a:path w="13081635" h="2083434">
                <a:moveTo>
                  <a:pt x="1657350" y="673607"/>
                </a:moveTo>
                <a:lnTo>
                  <a:pt x="1657350" y="576071"/>
                </a:lnTo>
              </a:path>
              <a:path w="13081635" h="2083434">
                <a:moveTo>
                  <a:pt x="1754886" y="2080767"/>
                </a:moveTo>
                <a:lnTo>
                  <a:pt x="1754886" y="2036825"/>
                </a:lnTo>
              </a:path>
              <a:path w="13081635" h="2083434">
                <a:moveTo>
                  <a:pt x="1754886" y="1939289"/>
                </a:moveTo>
                <a:lnTo>
                  <a:pt x="1754886" y="1841753"/>
                </a:lnTo>
              </a:path>
              <a:path w="13081635" h="2083434">
                <a:moveTo>
                  <a:pt x="1754886" y="1744344"/>
                </a:moveTo>
                <a:lnTo>
                  <a:pt x="1754886" y="1646808"/>
                </a:lnTo>
              </a:path>
              <a:path w="13081635" h="2083434">
                <a:moveTo>
                  <a:pt x="1754886" y="1550161"/>
                </a:moveTo>
                <a:lnTo>
                  <a:pt x="1754886" y="1452625"/>
                </a:lnTo>
              </a:path>
              <a:path w="13081635" h="2083434">
                <a:moveTo>
                  <a:pt x="1754886" y="1355216"/>
                </a:moveTo>
                <a:lnTo>
                  <a:pt x="1754886" y="1257680"/>
                </a:lnTo>
              </a:path>
              <a:path w="13081635" h="2083434">
                <a:moveTo>
                  <a:pt x="1754886" y="1160144"/>
                </a:moveTo>
                <a:lnTo>
                  <a:pt x="1754886" y="1062736"/>
                </a:lnTo>
              </a:path>
              <a:path w="13081635" h="2083434">
                <a:moveTo>
                  <a:pt x="1754886" y="965200"/>
                </a:moveTo>
                <a:lnTo>
                  <a:pt x="1754886" y="867790"/>
                </a:lnTo>
              </a:path>
              <a:path w="13081635" h="2083434">
                <a:moveTo>
                  <a:pt x="1754886" y="770254"/>
                </a:moveTo>
                <a:lnTo>
                  <a:pt x="1754886" y="673607"/>
                </a:lnTo>
              </a:path>
              <a:path w="13081635" h="2083434">
                <a:moveTo>
                  <a:pt x="1754886" y="576071"/>
                </a:moveTo>
                <a:lnTo>
                  <a:pt x="1754886" y="499871"/>
                </a:lnTo>
              </a:path>
              <a:path w="13081635" h="2083434">
                <a:moveTo>
                  <a:pt x="1852295" y="2036825"/>
                </a:moveTo>
                <a:lnTo>
                  <a:pt x="1852295" y="1939289"/>
                </a:lnTo>
              </a:path>
              <a:path w="13081635" h="2083434">
                <a:moveTo>
                  <a:pt x="1852295" y="1841753"/>
                </a:moveTo>
                <a:lnTo>
                  <a:pt x="1852295" y="1744344"/>
                </a:lnTo>
              </a:path>
              <a:path w="13081635" h="2083434">
                <a:moveTo>
                  <a:pt x="1852295" y="1646808"/>
                </a:moveTo>
                <a:lnTo>
                  <a:pt x="1852295" y="1550161"/>
                </a:lnTo>
              </a:path>
              <a:path w="13081635" h="2083434">
                <a:moveTo>
                  <a:pt x="1852295" y="1452625"/>
                </a:moveTo>
                <a:lnTo>
                  <a:pt x="1852295" y="1355216"/>
                </a:lnTo>
              </a:path>
              <a:path w="13081635" h="2083434">
                <a:moveTo>
                  <a:pt x="1852295" y="1257680"/>
                </a:moveTo>
                <a:lnTo>
                  <a:pt x="1852295" y="1160144"/>
                </a:lnTo>
              </a:path>
              <a:path w="13081635" h="2083434">
                <a:moveTo>
                  <a:pt x="1852295" y="1062736"/>
                </a:moveTo>
                <a:lnTo>
                  <a:pt x="1852295" y="965200"/>
                </a:lnTo>
              </a:path>
              <a:path w="13081635" h="2083434">
                <a:moveTo>
                  <a:pt x="1852295" y="867790"/>
                </a:moveTo>
                <a:lnTo>
                  <a:pt x="1852295" y="770254"/>
                </a:lnTo>
              </a:path>
              <a:path w="13081635" h="2083434">
                <a:moveTo>
                  <a:pt x="1852295" y="673607"/>
                </a:moveTo>
                <a:lnTo>
                  <a:pt x="1852295" y="576071"/>
                </a:lnTo>
              </a:path>
              <a:path w="13081635" h="2083434">
                <a:moveTo>
                  <a:pt x="1949830" y="2080767"/>
                </a:moveTo>
                <a:lnTo>
                  <a:pt x="1949830" y="2036825"/>
                </a:lnTo>
              </a:path>
              <a:path w="13081635" h="2083434">
                <a:moveTo>
                  <a:pt x="1949830" y="1939289"/>
                </a:moveTo>
                <a:lnTo>
                  <a:pt x="1949830" y="1841753"/>
                </a:lnTo>
              </a:path>
              <a:path w="13081635" h="2083434">
                <a:moveTo>
                  <a:pt x="1949830" y="1744344"/>
                </a:moveTo>
                <a:lnTo>
                  <a:pt x="1949830" y="1646808"/>
                </a:lnTo>
              </a:path>
              <a:path w="13081635" h="2083434">
                <a:moveTo>
                  <a:pt x="1949830" y="1550161"/>
                </a:moveTo>
                <a:lnTo>
                  <a:pt x="1949830" y="1452625"/>
                </a:lnTo>
              </a:path>
              <a:path w="13081635" h="2083434">
                <a:moveTo>
                  <a:pt x="1949830" y="1355216"/>
                </a:moveTo>
                <a:lnTo>
                  <a:pt x="1949830" y="1257680"/>
                </a:lnTo>
              </a:path>
              <a:path w="13081635" h="2083434">
                <a:moveTo>
                  <a:pt x="1949830" y="1160144"/>
                </a:moveTo>
                <a:lnTo>
                  <a:pt x="1949830" y="1062736"/>
                </a:lnTo>
              </a:path>
              <a:path w="13081635" h="2083434">
                <a:moveTo>
                  <a:pt x="1949830" y="965200"/>
                </a:moveTo>
                <a:lnTo>
                  <a:pt x="1949830" y="867790"/>
                </a:lnTo>
              </a:path>
              <a:path w="13081635" h="2083434">
                <a:moveTo>
                  <a:pt x="1949830" y="770254"/>
                </a:moveTo>
                <a:lnTo>
                  <a:pt x="1949830" y="673607"/>
                </a:lnTo>
              </a:path>
              <a:path w="13081635" h="2083434">
                <a:moveTo>
                  <a:pt x="1949830" y="576071"/>
                </a:moveTo>
                <a:lnTo>
                  <a:pt x="1949830" y="499871"/>
                </a:lnTo>
              </a:path>
              <a:path w="13081635" h="2083434">
                <a:moveTo>
                  <a:pt x="2047366" y="2036825"/>
                </a:moveTo>
                <a:lnTo>
                  <a:pt x="2047366" y="1939289"/>
                </a:lnTo>
              </a:path>
              <a:path w="13081635" h="2083434">
                <a:moveTo>
                  <a:pt x="2047366" y="1841753"/>
                </a:moveTo>
                <a:lnTo>
                  <a:pt x="2047366" y="1744344"/>
                </a:lnTo>
              </a:path>
              <a:path w="13081635" h="2083434">
                <a:moveTo>
                  <a:pt x="2047366" y="1646808"/>
                </a:moveTo>
                <a:lnTo>
                  <a:pt x="2047366" y="1550161"/>
                </a:lnTo>
              </a:path>
              <a:path w="13081635" h="2083434">
                <a:moveTo>
                  <a:pt x="2047366" y="1452625"/>
                </a:moveTo>
                <a:lnTo>
                  <a:pt x="2047366" y="1355216"/>
                </a:lnTo>
              </a:path>
              <a:path w="13081635" h="2083434">
                <a:moveTo>
                  <a:pt x="2047366" y="1257680"/>
                </a:moveTo>
                <a:lnTo>
                  <a:pt x="2047366" y="1160144"/>
                </a:lnTo>
              </a:path>
              <a:path w="13081635" h="2083434">
                <a:moveTo>
                  <a:pt x="2047366" y="1062736"/>
                </a:moveTo>
                <a:lnTo>
                  <a:pt x="2047366" y="965200"/>
                </a:lnTo>
              </a:path>
              <a:path w="13081635" h="2083434">
                <a:moveTo>
                  <a:pt x="2047366" y="867790"/>
                </a:moveTo>
                <a:lnTo>
                  <a:pt x="2047366" y="770254"/>
                </a:lnTo>
              </a:path>
              <a:path w="13081635" h="2083434">
                <a:moveTo>
                  <a:pt x="2047366" y="673607"/>
                </a:moveTo>
                <a:lnTo>
                  <a:pt x="2047366" y="576071"/>
                </a:lnTo>
              </a:path>
              <a:path w="13081635" h="2083434">
                <a:moveTo>
                  <a:pt x="2144141" y="2080767"/>
                </a:moveTo>
                <a:lnTo>
                  <a:pt x="2144141" y="2036825"/>
                </a:lnTo>
              </a:path>
              <a:path w="13081635" h="2083434">
                <a:moveTo>
                  <a:pt x="2144141" y="1939289"/>
                </a:moveTo>
                <a:lnTo>
                  <a:pt x="2144141" y="1841753"/>
                </a:lnTo>
              </a:path>
              <a:path w="13081635" h="2083434">
                <a:moveTo>
                  <a:pt x="2144141" y="1744344"/>
                </a:moveTo>
                <a:lnTo>
                  <a:pt x="2144141" y="1646808"/>
                </a:lnTo>
              </a:path>
              <a:path w="13081635" h="2083434">
                <a:moveTo>
                  <a:pt x="2144141" y="1550161"/>
                </a:moveTo>
                <a:lnTo>
                  <a:pt x="2144141" y="1452625"/>
                </a:lnTo>
              </a:path>
              <a:path w="13081635" h="2083434">
                <a:moveTo>
                  <a:pt x="2144141" y="1355216"/>
                </a:moveTo>
                <a:lnTo>
                  <a:pt x="2144141" y="1257680"/>
                </a:lnTo>
              </a:path>
              <a:path w="13081635" h="2083434">
                <a:moveTo>
                  <a:pt x="2144141" y="1160144"/>
                </a:moveTo>
                <a:lnTo>
                  <a:pt x="2144141" y="1062736"/>
                </a:lnTo>
              </a:path>
              <a:path w="13081635" h="2083434">
                <a:moveTo>
                  <a:pt x="2144141" y="965200"/>
                </a:moveTo>
                <a:lnTo>
                  <a:pt x="2144141" y="867790"/>
                </a:lnTo>
              </a:path>
              <a:path w="13081635" h="2083434">
                <a:moveTo>
                  <a:pt x="2144141" y="770254"/>
                </a:moveTo>
                <a:lnTo>
                  <a:pt x="2144141" y="673607"/>
                </a:lnTo>
              </a:path>
              <a:path w="13081635" h="2083434">
                <a:moveTo>
                  <a:pt x="2144141" y="576071"/>
                </a:moveTo>
                <a:lnTo>
                  <a:pt x="2144141" y="499871"/>
                </a:lnTo>
              </a:path>
              <a:path w="13081635" h="2083434">
                <a:moveTo>
                  <a:pt x="2241550" y="2036825"/>
                </a:moveTo>
                <a:lnTo>
                  <a:pt x="2241550" y="1939289"/>
                </a:lnTo>
              </a:path>
              <a:path w="13081635" h="2083434">
                <a:moveTo>
                  <a:pt x="2241550" y="1841753"/>
                </a:moveTo>
                <a:lnTo>
                  <a:pt x="2241550" y="1744344"/>
                </a:lnTo>
              </a:path>
              <a:path w="13081635" h="2083434">
                <a:moveTo>
                  <a:pt x="2241550" y="1646808"/>
                </a:moveTo>
                <a:lnTo>
                  <a:pt x="2241550" y="1550161"/>
                </a:lnTo>
              </a:path>
              <a:path w="13081635" h="2083434">
                <a:moveTo>
                  <a:pt x="2241550" y="1452625"/>
                </a:moveTo>
                <a:lnTo>
                  <a:pt x="2241550" y="1355216"/>
                </a:lnTo>
              </a:path>
              <a:path w="13081635" h="2083434">
                <a:moveTo>
                  <a:pt x="2241550" y="1257680"/>
                </a:moveTo>
                <a:lnTo>
                  <a:pt x="2241550" y="1160144"/>
                </a:lnTo>
              </a:path>
              <a:path w="13081635" h="2083434">
                <a:moveTo>
                  <a:pt x="2241550" y="1062736"/>
                </a:moveTo>
                <a:lnTo>
                  <a:pt x="2241550" y="965200"/>
                </a:lnTo>
              </a:path>
              <a:path w="13081635" h="2083434">
                <a:moveTo>
                  <a:pt x="2241550" y="867790"/>
                </a:moveTo>
                <a:lnTo>
                  <a:pt x="2241550" y="770254"/>
                </a:lnTo>
              </a:path>
              <a:path w="13081635" h="2083434">
                <a:moveTo>
                  <a:pt x="2241550" y="673607"/>
                </a:moveTo>
                <a:lnTo>
                  <a:pt x="2241550" y="576071"/>
                </a:lnTo>
              </a:path>
              <a:path w="13081635" h="2083434">
                <a:moveTo>
                  <a:pt x="38100" y="2080767"/>
                </a:moveTo>
                <a:lnTo>
                  <a:pt x="38100" y="2036825"/>
                </a:lnTo>
              </a:path>
              <a:path w="13081635" h="2083434">
                <a:moveTo>
                  <a:pt x="38100" y="1939289"/>
                </a:moveTo>
                <a:lnTo>
                  <a:pt x="38100" y="1841753"/>
                </a:lnTo>
              </a:path>
              <a:path w="13081635" h="2083434">
                <a:moveTo>
                  <a:pt x="38100" y="1744344"/>
                </a:moveTo>
                <a:lnTo>
                  <a:pt x="38100" y="1646808"/>
                </a:lnTo>
              </a:path>
              <a:path w="13081635" h="2083434">
                <a:moveTo>
                  <a:pt x="38100" y="1550161"/>
                </a:moveTo>
                <a:lnTo>
                  <a:pt x="38100" y="1452625"/>
                </a:lnTo>
              </a:path>
              <a:path w="13081635" h="2083434">
                <a:moveTo>
                  <a:pt x="38100" y="1355216"/>
                </a:moveTo>
                <a:lnTo>
                  <a:pt x="38100" y="1257680"/>
                </a:lnTo>
              </a:path>
              <a:path w="13081635" h="2083434">
                <a:moveTo>
                  <a:pt x="38100" y="1160144"/>
                </a:moveTo>
                <a:lnTo>
                  <a:pt x="38100" y="1062736"/>
                </a:lnTo>
              </a:path>
              <a:path w="13081635" h="2083434">
                <a:moveTo>
                  <a:pt x="38100" y="965200"/>
                </a:moveTo>
                <a:lnTo>
                  <a:pt x="38100" y="867790"/>
                </a:lnTo>
              </a:path>
              <a:path w="13081635" h="2083434">
                <a:moveTo>
                  <a:pt x="38100" y="770254"/>
                </a:moveTo>
                <a:lnTo>
                  <a:pt x="38100" y="673607"/>
                </a:lnTo>
              </a:path>
              <a:path w="13081635" h="2083434">
                <a:moveTo>
                  <a:pt x="38100" y="576071"/>
                </a:moveTo>
                <a:lnTo>
                  <a:pt x="38100" y="499871"/>
                </a:lnTo>
              </a:path>
              <a:path w="13081635" h="2083434">
                <a:moveTo>
                  <a:pt x="135636" y="2036825"/>
                </a:moveTo>
                <a:lnTo>
                  <a:pt x="135636" y="1939289"/>
                </a:lnTo>
              </a:path>
              <a:path w="13081635" h="2083434">
                <a:moveTo>
                  <a:pt x="135636" y="1841753"/>
                </a:moveTo>
                <a:lnTo>
                  <a:pt x="135636" y="1744344"/>
                </a:lnTo>
              </a:path>
              <a:path w="13081635" h="2083434">
                <a:moveTo>
                  <a:pt x="135636" y="1646808"/>
                </a:moveTo>
                <a:lnTo>
                  <a:pt x="135636" y="1550161"/>
                </a:lnTo>
              </a:path>
              <a:path w="13081635" h="2083434">
                <a:moveTo>
                  <a:pt x="135636" y="1452625"/>
                </a:moveTo>
                <a:lnTo>
                  <a:pt x="135636" y="1355216"/>
                </a:lnTo>
              </a:path>
              <a:path w="13081635" h="2083434">
                <a:moveTo>
                  <a:pt x="135636" y="1257680"/>
                </a:moveTo>
                <a:lnTo>
                  <a:pt x="135636" y="1160144"/>
                </a:lnTo>
              </a:path>
              <a:path w="13081635" h="2083434">
                <a:moveTo>
                  <a:pt x="135636" y="1062736"/>
                </a:moveTo>
                <a:lnTo>
                  <a:pt x="135636" y="965200"/>
                </a:lnTo>
              </a:path>
              <a:path w="13081635" h="2083434">
                <a:moveTo>
                  <a:pt x="135636" y="867790"/>
                </a:moveTo>
                <a:lnTo>
                  <a:pt x="135636" y="770254"/>
                </a:lnTo>
              </a:path>
              <a:path w="13081635" h="2083434">
                <a:moveTo>
                  <a:pt x="135636" y="673607"/>
                </a:moveTo>
                <a:lnTo>
                  <a:pt x="135636" y="576071"/>
                </a:lnTo>
              </a:path>
              <a:path w="13081635" h="2083434">
                <a:moveTo>
                  <a:pt x="233044" y="2080767"/>
                </a:moveTo>
                <a:lnTo>
                  <a:pt x="233044" y="2036825"/>
                </a:lnTo>
              </a:path>
              <a:path w="13081635" h="2083434">
                <a:moveTo>
                  <a:pt x="233044" y="1939289"/>
                </a:moveTo>
                <a:lnTo>
                  <a:pt x="233044" y="1841753"/>
                </a:lnTo>
              </a:path>
              <a:path w="13081635" h="2083434">
                <a:moveTo>
                  <a:pt x="233044" y="1744344"/>
                </a:moveTo>
                <a:lnTo>
                  <a:pt x="233044" y="1646808"/>
                </a:lnTo>
              </a:path>
              <a:path w="13081635" h="2083434">
                <a:moveTo>
                  <a:pt x="233044" y="1550161"/>
                </a:moveTo>
                <a:lnTo>
                  <a:pt x="233044" y="1452625"/>
                </a:lnTo>
              </a:path>
              <a:path w="13081635" h="2083434">
                <a:moveTo>
                  <a:pt x="233044" y="1355216"/>
                </a:moveTo>
                <a:lnTo>
                  <a:pt x="233044" y="1257680"/>
                </a:lnTo>
              </a:path>
              <a:path w="13081635" h="2083434">
                <a:moveTo>
                  <a:pt x="233044" y="1160144"/>
                </a:moveTo>
                <a:lnTo>
                  <a:pt x="233044" y="1062736"/>
                </a:lnTo>
              </a:path>
              <a:path w="13081635" h="2083434">
                <a:moveTo>
                  <a:pt x="233044" y="965200"/>
                </a:moveTo>
                <a:lnTo>
                  <a:pt x="233044" y="867790"/>
                </a:lnTo>
              </a:path>
              <a:path w="13081635" h="2083434">
                <a:moveTo>
                  <a:pt x="233044" y="770254"/>
                </a:moveTo>
                <a:lnTo>
                  <a:pt x="233044" y="673607"/>
                </a:lnTo>
              </a:path>
              <a:path w="13081635" h="2083434">
                <a:moveTo>
                  <a:pt x="233044" y="576071"/>
                </a:moveTo>
                <a:lnTo>
                  <a:pt x="233044" y="499871"/>
                </a:lnTo>
              </a:path>
              <a:path w="13081635" h="2083434">
                <a:moveTo>
                  <a:pt x="329819" y="2036825"/>
                </a:moveTo>
                <a:lnTo>
                  <a:pt x="329819" y="1939289"/>
                </a:lnTo>
              </a:path>
              <a:path w="13081635" h="2083434">
                <a:moveTo>
                  <a:pt x="329819" y="1841753"/>
                </a:moveTo>
                <a:lnTo>
                  <a:pt x="329819" y="1744344"/>
                </a:lnTo>
              </a:path>
              <a:path w="13081635" h="2083434">
                <a:moveTo>
                  <a:pt x="329819" y="1646808"/>
                </a:moveTo>
                <a:lnTo>
                  <a:pt x="329819" y="1550161"/>
                </a:lnTo>
              </a:path>
              <a:path w="13081635" h="2083434">
                <a:moveTo>
                  <a:pt x="329819" y="1452625"/>
                </a:moveTo>
                <a:lnTo>
                  <a:pt x="329819" y="1355216"/>
                </a:lnTo>
              </a:path>
              <a:path w="13081635" h="2083434">
                <a:moveTo>
                  <a:pt x="329819" y="1257680"/>
                </a:moveTo>
                <a:lnTo>
                  <a:pt x="329819" y="1160144"/>
                </a:lnTo>
              </a:path>
              <a:path w="13081635" h="2083434">
                <a:moveTo>
                  <a:pt x="329819" y="1062736"/>
                </a:moveTo>
                <a:lnTo>
                  <a:pt x="329819" y="965200"/>
                </a:lnTo>
              </a:path>
              <a:path w="13081635" h="2083434">
                <a:moveTo>
                  <a:pt x="329819" y="867790"/>
                </a:moveTo>
                <a:lnTo>
                  <a:pt x="329819" y="770254"/>
                </a:lnTo>
              </a:path>
              <a:path w="13081635" h="2083434">
                <a:moveTo>
                  <a:pt x="329819" y="673607"/>
                </a:moveTo>
                <a:lnTo>
                  <a:pt x="329819" y="576071"/>
                </a:lnTo>
              </a:path>
              <a:path w="13081635" h="2083434">
                <a:moveTo>
                  <a:pt x="427355" y="2080767"/>
                </a:moveTo>
                <a:lnTo>
                  <a:pt x="427355" y="2036825"/>
                </a:lnTo>
              </a:path>
              <a:path w="13081635" h="2083434">
                <a:moveTo>
                  <a:pt x="427355" y="1939289"/>
                </a:moveTo>
                <a:lnTo>
                  <a:pt x="427355" y="1841753"/>
                </a:lnTo>
              </a:path>
              <a:path w="13081635" h="2083434">
                <a:moveTo>
                  <a:pt x="427355" y="1744344"/>
                </a:moveTo>
                <a:lnTo>
                  <a:pt x="427355" y="1646808"/>
                </a:lnTo>
              </a:path>
              <a:path w="13081635" h="2083434">
                <a:moveTo>
                  <a:pt x="427355" y="1550161"/>
                </a:moveTo>
                <a:lnTo>
                  <a:pt x="427355" y="1452625"/>
                </a:lnTo>
              </a:path>
              <a:path w="13081635" h="2083434">
                <a:moveTo>
                  <a:pt x="427355" y="1355216"/>
                </a:moveTo>
                <a:lnTo>
                  <a:pt x="427355" y="1257680"/>
                </a:lnTo>
              </a:path>
              <a:path w="13081635" h="2083434">
                <a:moveTo>
                  <a:pt x="427355" y="1160144"/>
                </a:moveTo>
                <a:lnTo>
                  <a:pt x="427355" y="1062736"/>
                </a:lnTo>
              </a:path>
              <a:path w="13081635" h="2083434">
                <a:moveTo>
                  <a:pt x="427355" y="965200"/>
                </a:moveTo>
                <a:lnTo>
                  <a:pt x="427355" y="867790"/>
                </a:lnTo>
              </a:path>
              <a:path w="13081635" h="2083434">
                <a:moveTo>
                  <a:pt x="427355" y="770254"/>
                </a:moveTo>
                <a:lnTo>
                  <a:pt x="427355" y="673607"/>
                </a:lnTo>
              </a:path>
              <a:path w="13081635" h="2083434">
                <a:moveTo>
                  <a:pt x="427355" y="576071"/>
                </a:moveTo>
                <a:lnTo>
                  <a:pt x="427355" y="499871"/>
                </a:lnTo>
              </a:path>
              <a:path w="13081635" h="2083434">
                <a:moveTo>
                  <a:pt x="524890" y="2036825"/>
                </a:moveTo>
                <a:lnTo>
                  <a:pt x="524890" y="1939289"/>
                </a:lnTo>
              </a:path>
              <a:path w="13081635" h="2083434">
                <a:moveTo>
                  <a:pt x="524890" y="1841753"/>
                </a:moveTo>
                <a:lnTo>
                  <a:pt x="524890" y="1744344"/>
                </a:lnTo>
              </a:path>
              <a:path w="13081635" h="2083434">
                <a:moveTo>
                  <a:pt x="524890" y="1646808"/>
                </a:moveTo>
                <a:lnTo>
                  <a:pt x="524890" y="1550161"/>
                </a:lnTo>
              </a:path>
              <a:path w="13081635" h="2083434">
                <a:moveTo>
                  <a:pt x="524890" y="1452625"/>
                </a:moveTo>
                <a:lnTo>
                  <a:pt x="524890" y="1355216"/>
                </a:lnTo>
              </a:path>
              <a:path w="13081635" h="2083434">
                <a:moveTo>
                  <a:pt x="524890" y="1257680"/>
                </a:moveTo>
                <a:lnTo>
                  <a:pt x="524890" y="1160144"/>
                </a:lnTo>
              </a:path>
              <a:path w="13081635" h="2083434">
                <a:moveTo>
                  <a:pt x="524890" y="1062736"/>
                </a:moveTo>
                <a:lnTo>
                  <a:pt x="524890" y="965200"/>
                </a:lnTo>
              </a:path>
              <a:path w="13081635" h="2083434">
                <a:moveTo>
                  <a:pt x="524890" y="867790"/>
                </a:moveTo>
                <a:lnTo>
                  <a:pt x="524890" y="770254"/>
                </a:lnTo>
              </a:path>
              <a:path w="13081635" h="2083434">
                <a:moveTo>
                  <a:pt x="524890" y="673607"/>
                </a:moveTo>
                <a:lnTo>
                  <a:pt x="524890" y="576071"/>
                </a:lnTo>
              </a:path>
              <a:path w="13081635" h="2083434">
                <a:moveTo>
                  <a:pt x="622300" y="2080767"/>
                </a:moveTo>
                <a:lnTo>
                  <a:pt x="622300" y="2036825"/>
                </a:lnTo>
              </a:path>
              <a:path w="13081635" h="2083434">
                <a:moveTo>
                  <a:pt x="622300" y="1939289"/>
                </a:moveTo>
                <a:lnTo>
                  <a:pt x="622300" y="1841753"/>
                </a:lnTo>
              </a:path>
              <a:path w="13081635" h="2083434">
                <a:moveTo>
                  <a:pt x="622300" y="1744344"/>
                </a:moveTo>
                <a:lnTo>
                  <a:pt x="622300" y="1646808"/>
                </a:lnTo>
              </a:path>
              <a:path w="13081635" h="2083434">
                <a:moveTo>
                  <a:pt x="622300" y="1550161"/>
                </a:moveTo>
                <a:lnTo>
                  <a:pt x="622300" y="1452625"/>
                </a:lnTo>
              </a:path>
              <a:path w="13081635" h="2083434">
                <a:moveTo>
                  <a:pt x="622300" y="1355216"/>
                </a:moveTo>
                <a:lnTo>
                  <a:pt x="622300" y="1257680"/>
                </a:lnTo>
              </a:path>
              <a:path w="13081635" h="2083434">
                <a:moveTo>
                  <a:pt x="622300" y="1160144"/>
                </a:moveTo>
                <a:lnTo>
                  <a:pt x="622300" y="1062736"/>
                </a:lnTo>
              </a:path>
              <a:path w="13081635" h="2083434">
                <a:moveTo>
                  <a:pt x="622300" y="965200"/>
                </a:moveTo>
                <a:lnTo>
                  <a:pt x="622300" y="867790"/>
                </a:lnTo>
              </a:path>
              <a:path w="13081635" h="2083434">
                <a:moveTo>
                  <a:pt x="622300" y="770254"/>
                </a:moveTo>
                <a:lnTo>
                  <a:pt x="622300" y="673607"/>
                </a:lnTo>
              </a:path>
              <a:path w="13081635" h="2083434">
                <a:moveTo>
                  <a:pt x="622300" y="576071"/>
                </a:moveTo>
                <a:lnTo>
                  <a:pt x="622300" y="499871"/>
                </a:lnTo>
              </a:path>
              <a:path w="13081635" h="2083434">
                <a:moveTo>
                  <a:pt x="719836" y="2036825"/>
                </a:moveTo>
                <a:lnTo>
                  <a:pt x="719836" y="1939289"/>
                </a:lnTo>
              </a:path>
              <a:path w="13081635" h="2083434">
                <a:moveTo>
                  <a:pt x="719836" y="1841753"/>
                </a:moveTo>
                <a:lnTo>
                  <a:pt x="719836" y="1744344"/>
                </a:lnTo>
              </a:path>
              <a:path w="13081635" h="2083434">
                <a:moveTo>
                  <a:pt x="719836" y="1646808"/>
                </a:moveTo>
                <a:lnTo>
                  <a:pt x="719836" y="1550161"/>
                </a:lnTo>
              </a:path>
              <a:path w="13081635" h="2083434">
                <a:moveTo>
                  <a:pt x="719836" y="1452625"/>
                </a:moveTo>
                <a:lnTo>
                  <a:pt x="719836" y="1355216"/>
                </a:lnTo>
              </a:path>
              <a:path w="13081635" h="2083434">
                <a:moveTo>
                  <a:pt x="719836" y="1257680"/>
                </a:moveTo>
                <a:lnTo>
                  <a:pt x="719836" y="1160144"/>
                </a:lnTo>
              </a:path>
              <a:path w="13081635" h="2083434">
                <a:moveTo>
                  <a:pt x="719836" y="1062736"/>
                </a:moveTo>
                <a:lnTo>
                  <a:pt x="719836" y="965200"/>
                </a:lnTo>
              </a:path>
              <a:path w="13081635" h="2083434">
                <a:moveTo>
                  <a:pt x="719836" y="867790"/>
                </a:moveTo>
                <a:lnTo>
                  <a:pt x="719836" y="770254"/>
                </a:lnTo>
              </a:path>
              <a:path w="13081635" h="2083434">
                <a:moveTo>
                  <a:pt x="719836" y="673607"/>
                </a:moveTo>
                <a:lnTo>
                  <a:pt x="719836" y="576071"/>
                </a:lnTo>
              </a:path>
              <a:path w="13081635" h="2083434">
                <a:moveTo>
                  <a:pt x="817372" y="2080767"/>
                </a:moveTo>
                <a:lnTo>
                  <a:pt x="817372" y="2036825"/>
                </a:lnTo>
              </a:path>
              <a:path w="13081635" h="2083434">
                <a:moveTo>
                  <a:pt x="817372" y="1939289"/>
                </a:moveTo>
                <a:lnTo>
                  <a:pt x="817372" y="1841753"/>
                </a:lnTo>
              </a:path>
              <a:path w="13081635" h="2083434">
                <a:moveTo>
                  <a:pt x="817372" y="1744344"/>
                </a:moveTo>
                <a:lnTo>
                  <a:pt x="817372" y="1646808"/>
                </a:lnTo>
              </a:path>
              <a:path w="13081635" h="2083434">
                <a:moveTo>
                  <a:pt x="817372" y="1550161"/>
                </a:moveTo>
                <a:lnTo>
                  <a:pt x="817372" y="1452625"/>
                </a:lnTo>
              </a:path>
              <a:path w="13081635" h="2083434">
                <a:moveTo>
                  <a:pt x="817372" y="1355216"/>
                </a:moveTo>
                <a:lnTo>
                  <a:pt x="817372" y="1257680"/>
                </a:lnTo>
              </a:path>
              <a:path w="13081635" h="2083434">
                <a:moveTo>
                  <a:pt x="817372" y="1160144"/>
                </a:moveTo>
                <a:lnTo>
                  <a:pt x="817372" y="1062736"/>
                </a:lnTo>
              </a:path>
              <a:path w="13081635" h="2083434">
                <a:moveTo>
                  <a:pt x="817372" y="965200"/>
                </a:moveTo>
                <a:lnTo>
                  <a:pt x="817372" y="867790"/>
                </a:lnTo>
              </a:path>
              <a:path w="13081635" h="2083434">
                <a:moveTo>
                  <a:pt x="817372" y="770254"/>
                </a:moveTo>
                <a:lnTo>
                  <a:pt x="817372" y="673607"/>
                </a:lnTo>
              </a:path>
              <a:path w="13081635" h="2083434">
                <a:moveTo>
                  <a:pt x="817372" y="576071"/>
                </a:moveTo>
                <a:lnTo>
                  <a:pt x="817372" y="499871"/>
                </a:lnTo>
              </a:path>
              <a:path w="13081635" h="2083434">
                <a:moveTo>
                  <a:pt x="914780" y="2036825"/>
                </a:moveTo>
                <a:lnTo>
                  <a:pt x="914780" y="1939289"/>
                </a:lnTo>
              </a:path>
              <a:path w="13081635" h="2083434">
                <a:moveTo>
                  <a:pt x="914780" y="1841753"/>
                </a:moveTo>
                <a:lnTo>
                  <a:pt x="914780" y="1744344"/>
                </a:lnTo>
              </a:path>
              <a:path w="13081635" h="2083434">
                <a:moveTo>
                  <a:pt x="914780" y="1646808"/>
                </a:moveTo>
                <a:lnTo>
                  <a:pt x="914780" y="1550161"/>
                </a:lnTo>
              </a:path>
              <a:path w="13081635" h="2083434">
                <a:moveTo>
                  <a:pt x="914780" y="1452625"/>
                </a:moveTo>
                <a:lnTo>
                  <a:pt x="914780" y="1355216"/>
                </a:lnTo>
              </a:path>
              <a:path w="13081635" h="2083434">
                <a:moveTo>
                  <a:pt x="914780" y="1257680"/>
                </a:moveTo>
                <a:lnTo>
                  <a:pt x="914780" y="1160144"/>
                </a:lnTo>
              </a:path>
              <a:path w="13081635" h="2083434">
                <a:moveTo>
                  <a:pt x="914780" y="1062736"/>
                </a:moveTo>
                <a:lnTo>
                  <a:pt x="914780" y="965200"/>
                </a:lnTo>
              </a:path>
              <a:path w="13081635" h="2083434">
                <a:moveTo>
                  <a:pt x="914780" y="867790"/>
                </a:moveTo>
                <a:lnTo>
                  <a:pt x="914780" y="770254"/>
                </a:lnTo>
              </a:path>
              <a:path w="13081635" h="2083434">
                <a:moveTo>
                  <a:pt x="914780" y="673607"/>
                </a:moveTo>
                <a:lnTo>
                  <a:pt x="914780" y="576071"/>
                </a:lnTo>
              </a:path>
              <a:path w="13081635" h="2083434">
                <a:moveTo>
                  <a:pt x="1012316" y="2080767"/>
                </a:moveTo>
                <a:lnTo>
                  <a:pt x="1012316" y="2036825"/>
                </a:lnTo>
              </a:path>
              <a:path w="13081635" h="2083434">
                <a:moveTo>
                  <a:pt x="1012316" y="1939289"/>
                </a:moveTo>
                <a:lnTo>
                  <a:pt x="1012316" y="1841753"/>
                </a:lnTo>
              </a:path>
              <a:path w="13081635" h="2083434">
                <a:moveTo>
                  <a:pt x="1012316" y="1744344"/>
                </a:moveTo>
                <a:lnTo>
                  <a:pt x="1012316" y="1646808"/>
                </a:lnTo>
              </a:path>
              <a:path w="13081635" h="2083434">
                <a:moveTo>
                  <a:pt x="1012316" y="1550161"/>
                </a:moveTo>
                <a:lnTo>
                  <a:pt x="1012316" y="1452625"/>
                </a:lnTo>
              </a:path>
              <a:path w="13081635" h="2083434">
                <a:moveTo>
                  <a:pt x="1012316" y="1355216"/>
                </a:moveTo>
                <a:lnTo>
                  <a:pt x="1012316" y="1257680"/>
                </a:lnTo>
              </a:path>
              <a:path w="13081635" h="2083434">
                <a:moveTo>
                  <a:pt x="1012316" y="1160144"/>
                </a:moveTo>
                <a:lnTo>
                  <a:pt x="1012316" y="1062736"/>
                </a:lnTo>
              </a:path>
              <a:path w="13081635" h="2083434">
                <a:moveTo>
                  <a:pt x="1012316" y="965200"/>
                </a:moveTo>
                <a:lnTo>
                  <a:pt x="1012316" y="867790"/>
                </a:lnTo>
              </a:path>
              <a:path w="13081635" h="2083434">
                <a:moveTo>
                  <a:pt x="1012316" y="770254"/>
                </a:moveTo>
                <a:lnTo>
                  <a:pt x="1012316" y="673607"/>
                </a:lnTo>
              </a:path>
              <a:path w="13081635" h="2083434">
                <a:moveTo>
                  <a:pt x="1012316" y="576071"/>
                </a:moveTo>
                <a:lnTo>
                  <a:pt x="1012316" y="499871"/>
                </a:lnTo>
              </a:path>
              <a:path w="13081635" h="2083434">
                <a:moveTo>
                  <a:pt x="1109852" y="2036825"/>
                </a:moveTo>
                <a:lnTo>
                  <a:pt x="1109852" y="1939289"/>
                </a:lnTo>
              </a:path>
              <a:path w="13081635" h="2083434">
                <a:moveTo>
                  <a:pt x="1109852" y="1841753"/>
                </a:moveTo>
                <a:lnTo>
                  <a:pt x="1109852" y="1744344"/>
                </a:lnTo>
              </a:path>
              <a:path w="13081635" h="2083434">
                <a:moveTo>
                  <a:pt x="1109852" y="1646808"/>
                </a:moveTo>
                <a:lnTo>
                  <a:pt x="1109852" y="1550161"/>
                </a:lnTo>
              </a:path>
              <a:path w="13081635" h="2083434">
                <a:moveTo>
                  <a:pt x="1109852" y="1452625"/>
                </a:moveTo>
                <a:lnTo>
                  <a:pt x="1109852" y="1355216"/>
                </a:lnTo>
              </a:path>
              <a:path w="13081635" h="2083434">
                <a:moveTo>
                  <a:pt x="1109852" y="1257680"/>
                </a:moveTo>
                <a:lnTo>
                  <a:pt x="1109852" y="1160144"/>
                </a:lnTo>
              </a:path>
              <a:path w="13081635" h="2083434">
                <a:moveTo>
                  <a:pt x="1109852" y="1062736"/>
                </a:moveTo>
                <a:lnTo>
                  <a:pt x="1109852" y="965200"/>
                </a:lnTo>
              </a:path>
              <a:path w="13081635" h="2083434">
                <a:moveTo>
                  <a:pt x="1109852" y="867790"/>
                </a:moveTo>
                <a:lnTo>
                  <a:pt x="1109852" y="770254"/>
                </a:lnTo>
              </a:path>
              <a:path w="13081635" h="2083434">
                <a:moveTo>
                  <a:pt x="1109852" y="673607"/>
                </a:moveTo>
                <a:lnTo>
                  <a:pt x="1109852" y="576071"/>
                </a:lnTo>
              </a:path>
              <a:path w="13081635" h="2083434">
                <a:moveTo>
                  <a:pt x="1206500" y="2080767"/>
                </a:moveTo>
                <a:lnTo>
                  <a:pt x="1206500" y="2036825"/>
                </a:lnTo>
              </a:path>
              <a:path w="13081635" h="2083434">
                <a:moveTo>
                  <a:pt x="1206500" y="1939289"/>
                </a:moveTo>
                <a:lnTo>
                  <a:pt x="1206500" y="1841753"/>
                </a:lnTo>
              </a:path>
              <a:path w="13081635" h="2083434">
                <a:moveTo>
                  <a:pt x="1206500" y="1744344"/>
                </a:moveTo>
                <a:lnTo>
                  <a:pt x="1206500" y="1646808"/>
                </a:lnTo>
              </a:path>
              <a:path w="13081635" h="2083434">
                <a:moveTo>
                  <a:pt x="1206500" y="1550161"/>
                </a:moveTo>
                <a:lnTo>
                  <a:pt x="1206500" y="1452625"/>
                </a:lnTo>
              </a:path>
              <a:path w="13081635" h="2083434">
                <a:moveTo>
                  <a:pt x="1206500" y="1355216"/>
                </a:moveTo>
                <a:lnTo>
                  <a:pt x="1206500" y="1257680"/>
                </a:lnTo>
              </a:path>
              <a:path w="13081635" h="2083434">
                <a:moveTo>
                  <a:pt x="1206500" y="1160144"/>
                </a:moveTo>
                <a:lnTo>
                  <a:pt x="1206500" y="1062736"/>
                </a:lnTo>
              </a:path>
              <a:path w="13081635" h="2083434">
                <a:moveTo>
                  <a:pt x="1206500" y="965200"/>
                </a:moveTo>
                <a:lnTo>
                  <a:pt x="1206500" y="867790"/>
                </a:lnTo>
              </a:path>
              <a:path w="13081635" h="2083434">
                <a:moveTo>
                  <a:pt x="1206500" y="770254"/>
                </a:moveTo>
                <a:lnTo>
                  <a:pt x="1206500" y="673607"/>
                </a:lnTo>
              </a:path>
              <a:path w="13081635" h="2083434">
                <a:moveTo>
                  <a:pt x="1206500" y="576071"/>
                </a:moveTo>
                <a:lnTo>
                  <a:pt x="1206500" y="499871"/>
                </a:lnTo>
              </a:path>
              <a:path w="13081635" h="2083434">
                <a:moveTo>
                  <a:pt x="1304036" y="2036825"/>
                </a:moveTo>
                <a:lnTo>
                  <a:pt x="1304036" y="1939289"/>
                </a:lnTo>
              </a:path>
              <a:path w="13081635" h="2083434">
                <a:moveTo>
                  <a:pt x="1304036" y="1841753"/>
                </a:moveTo>
                <a:lnTo>
                  <a:pt x="1304036" y="1744344"/>
                </a:lnTo>
              </a:path>
              <a:path w="13081635" h="2083434">
                <a:moveTo>
                  <a:pt x="1304036" y="1646808"/>
                </a:moveTo>
                <a:lnTo>
                  <a:pt x="1304036" y="1550161"/>
                </a:lnTo>
              </a:path>
              <a:path w="13081635" h="2083434">
                <a:moveTo>
                  <a:pt x="1304036" y="1452625"/>
                </a:moveTo>
                <a:lnTo>
                  <a:pt x="1304036" y="1355216"/>
                </a:lnTo>
              </a:path>
              <a:path w="13081635" h="2083434">
                <a:moveTo>
                  <a:pt x="1304036" y="1257680"/>
                </a:moveTo>
                <a:lnTo>
                  <a:pt x="1304036" y="1160144"/>
                </a:lnTo>
              </a:path>
              <a:path w="13081635" h="2083434">
                <a:moveTo>
                  <a:pt x="1304036" y="1062736"/>
                </a:moveTo>
                <a:lnTo>
                  <a:pt x="1304036" y="965200"/>
                </a:lnTo>
              </a:path>
              <a:path w="13081635" h="2083434">
                <a:moveTo>
                  <a:pt x="1304036" y="867790"/>
                </a:moveTo>
                <a:lnTo>
                  <a:pt x="1304036" y="770254"/>
                </a:lnTo>
              </a:path>
              <a:path w="13081635" h="2083434">
                <a:moveTo>
                  <a:pt x="1304036" y="673607"/>
                </a:moveTo>
                <a:lnTo>
                  <a:pt x="1304036" y="576071"/>
                </a:lnTo>
              </a:path>
              <a:path w="13081635" h="2083434">
                <a:moveTo>
                  <a:pt x="1401572" y="2080767"/>
                </a:moveTo>
                <a:lnTo>
                  <a:pt x="1401572" y="2036825"/>
                </a:lnTo>
              </a:path>
              <a:path w="13081635" h="2083434">
                <a:moveTo>
                  <a:pt x="1401572" y="1939289"/>
                </a:moveTo>
                <a:lnTo>
                  <a:pt x="1401572" y="1841753"/>
                </a:lnTo>
              </a:path>
              <a:path w="13081635" h="2083434">
                <a:moveTo>
                  <a:pt x="1401572" y="1744344"/>
                </a:moveTo>
                <a:lnTo>
                  <a:pt x="1401572" y="1646808"/>
                </a:lnTo>
              </a:path>
              <a:path w="13081635" h="2083434">
                <a:moveTo>
                  <a:pt x="1401572" y="1550161"/>
                </a:moveTo>
                <a:lnTo>
                  <a:pt x="1401572" y="1452625"/>
                </a:lnTo>
              </a:path>
              <a:path w="13081635" h="2083434">
                <a:moveTo>
                  <a:pt x="1401572" y="1355216"/>
                </a:moveTo>
                <a:lnTo>
                  <a:pt x="1401572" y="1257680"/>
                </a:lnTo>
              </a:path>
              <a:path w="13081635" h="2083434">
                <a:moveTo>
                  <a:pt x="1401572" y="1160144"/>
                </a:moveTo>
                <a:lnTo>
                  <a:pt x="1401572" y="1062736"/>
                </a:lnTo>
              </a:path>
              <a:path w="13081635" h="2083434">
                <a:moveTo>
                  <a:pt x="1401572" y="965200"/>
                </a:moveTo>
                <a:lnTo>
                  <a:pt x="1401572" y="867790"/>
                </a:lnTo>
              </a:path>
              <a:path w="13081635" h="2083434">
                <a:moveTo>
                  <a:pt x="1401572" y="770254"/>
                </a:moveTo>
                <a:lnTo>
                  <a:pt x="1401572" y="673607"/>
                </a:lnTo>
              </a:path>
              <a:path w="13081635" h="2083434">
                <a:moveTo>
                  <a:pt x="1401572" y="576071"/>
                </a:moveTo>
                <a:lnTo>
                  <a:pt x="1401572" y="499871"/>
                </a:lnTo>
              </a:path>
              <a:path w="13081635" h="2083434">
                <a:moveTo>
                  <a:pt x="1498980" y="2036825"/>
                </a:moveTo>
                <a:lnTo>
                  <a:pt x="1498980" y="1939289"/>
                </a:lnTo>
              </a:path>
              <a:path w="13081635" h="2083434">
                <a:moveTo>
                  <a:pt x="1498980" y="1841753"/>
                </a:moveTo>
                <a:lnTo>
                  <a:pt x="1498980" y="1744344"/>
                </a:lnTo>
              </a:path>
              <a:path w="13081635" h="2083434">
                <a:moveTo>
                  <a:pt x="1498980" y="1646808"/>
                </a:moveTo>
                <a:lnTo>
                  <a:pt x="1498980" y="1550161"/>
                </a:lnTo>
              </a:path>
              <a:path w="13081635" h="2083434">
                <a:moveTo>
                  <a:pt x="1498980" y="1452625"/>
                </a:moveTo>
                <a:lnTo>
                  <a:pt x="1498980" y="1355216"/>
                </a:lnTo>
              </a:path>
              <a:path w="13081635" h="2083434">
                <a:moveTo>
                  <a:pt x="1498980" y="1257680"/>
                </a:moveTo>
                <a:lnTo>
                  <a:pt x="1498980" y="1160144"/>
                </a:lnTo>
              </a:path>
              <a:path w="13081635" h="2083434">
                <a:moveTo>
                  <a:pt x="1498980" y="1062736"/>
                </a:moveTo>
                <a:lnTo>
                  <a:pt x="1498980" y="965200"/>
                </a:lnTo>
              </a:path>
              <a:path w="13081635" h="2083434">
                <a:moveTo>
                  <a:pt x="1498980" y="867790"/>
                </a:moveTo>
                <a:lnTo>
                  <a:pt x="1498980" y="770254"/>
                </a:lnTo>
              </a:path>
              <a:path w="13081635" h="2083434">
                <a:moveTo>
                  <a:pt x="1498980" y="673607"/>
                </a:moveTo>
                <a:lnTo>
                  <a:pt x="1498980" y="576071"/>
                </a:lnTo>
              </a:path>
              <a:path w="13081635" h="2083434">
                <a:moveTo>
                  <a:pt x="1596516" y="2080767"/>
                </a:moveTo>
                <a:lnTo>
                  <a:pt x="1596516" y="2036825"/>
                </a:lnTo>
              </a:path>
              <a:path w="13081635" h="2083434">
                <a:moveTo>
                  <a:pt x="1596516" y="1939289"/>
                </a:moveTo>
                <a:lnTo>
                  <a:pt x="1596516" y="1841753"/>
                </a:lnTo>
              </a:path>
              <a:path w="13081635" h="2083434">
                <a:moveTo>
                  <a:pt x="1596516" y="1744344"/>
                </a:moveTo>
                <a:lnTo>
                  <a:pt x="1596516" y="1646808"/>
                </a:lnTo>
              </a:path>
              <a:path w="13081635" h="2083434">
                <a:moveTo>
                  <a:pt x="1596516" y="1550161"/>
                </a:moveTo>
                <a:lnTo>
                  <a:pt x="1596516" y="1452625"/>
                </a:lnTo>
              </a:path>
              <a:path w="13081635" h="2083434">
                <a:moveTo>
                  <a:pt x="1596516" y="1355216"/>
                </a:moveTo>
                <a:lnTo>
                  <a:pt x="1596516" y="1257680"/>
                </a:lnTo>
              </a:path>
              <a:path w="13081635" h="2083434">
                <a:moveTo>
                  <a:pt x="1596516" y="1160144"/>
                </a:moveTo>
                <a:lnTo>
                  <a:pt x="1596516" y="1062736"/>
                </a:lnTo>
              </a:path>
              <a:path w="13081635" h="2083434">
                <a:moveTo>
                  <a:pt x="1596516" y="965200"/>
                </a:moveTo>
                <a:lnTo>
                  <a:pt x="1596516" y="867790"/>
                </a:lnTo>
              </a:path>
              <a:path w="13081635" h="2083434">
                <a:moveTo>
                  <a:pt x="1596516" y="770254"/>
                </a:moveTo>
                <a:lnTo>
                  <a:pt x="1596516" y="673607"/>
                </a:lnTo>
              </a:path>
              <a:path w="13081635" h="2083434">
                <a:moveTo>
                  <a:pt x="1596516" y="576071"/>
                </a:moveTo>
                <a:lnTo>
                  <a:pt x="1596516" y="499871"/>
                </a:lnTo>
              </a:path>
              <a:path w="13081635" h="2083434">
                <a:moveTo>
                  <a:pt x="1694052" y="2036825"/>
                </a:moveTo>
                <a:lnTo>
                  <a:pt x="1694052" y="1939289"/>
                </a:lnTo>
              </a:path>
              <a:path w="13081635" h="2083434">
                <a:moveTo>
                  <a:pt x="1694052" y="1841753"/>
                </a:moveTo>
                <a:lnTo>
                  <a:pt x="1694052" y="1744344"/>
                </a:lnTo>
              </a:path>
              <a:path w="13081635" h="2083434">
                <a:moveTo>
                  <a:pt x="1694052" y="1646808"/>
                </a:moveTo>
                <a:lnTo>
                  <a:pt x="1694052" y="1550161"/>
                </a:lnTo>
              </a:path>
              <a:path w="13081635" h="2083434">
                <a:moveTo>
                  <a:pt x="1694052" y="1452625"/>
                </a:moveTo>
                <a:lnTo>
                  <a:pt x="1694052" y="1355216"/>
                </a:lnTo>
              </a:path>
              <a:path w="13081635" h="2083434">
                <a:moveTo>
                  <a:pt x="1694052" y="1257680"/>
                </a:moveTo>
                <a:lnTo>
                  <a:pt x="1694052" y="1160144"/>
                </a:lnTo>
              </a:path>
              <a:path w="13081635" h="2083434">
                <a:moveTo>
                  <a:pt x="1694052" y="1062736"/>
                </a:moveTo>
                <a:lnTo>
                  <a:pt x="1694052" y="965200"/>
                </a:lnTo>
              </a:path>
              <a:path w="13081635" h="2083434">
                <a:moveTo>
                  <a:pt x="1694052" y="867790"/>
                </a:moveTo>
                <a:lnTo>
                  <a:pt x="1694052" y="770254"/>
                </a:lnTo>
              </a:path>
              <a:path w="13081635" h="2083434">
                <a:moveTo>
                  <a:pt x="1694052" y="673607"/>
                </a:moveTo>
                <a:lnTo>
                  <a:pt x="1694052" y="576071"/>
                </a:lnTo>
              </a:path>
              <a:path w="13081635" h="2083434">
                <a:moveTo>
                  <a:pt x="1791462" y="2080767"/>
                </a:moveTo>
                <a:lnTo>
                  <a:pt x="1791462" y="2036825"/>
                </a:lnTo>
              </a:path>
              <a:path w="13081635" h="2083434">
                <a:moveTo>
                  <a:pt x="1791462" y="1939289"/>
                </a:moveTo>
                <a:lnTo>
                  <a:pt x="1791462" y="1841753"/>
                </a:lnTo>
              </a:path>
              <a:path w="13081635" h="2083434">
                <a:moveTo>
                  <a:pt x="1791462" y="1744344"/>
                </a:moveTo>
                <a:lnTo>
                  <a:pt x="1791462" y="1646808"/>
                </a:lnTo>
              </a:path>
              <a:path w="13081635" h="2083434">
                <a:moveTo>
                  <a:pt x="1791462" y="1550161"/>
                </a:moveTo>
                <a:lnTo>
                  <a:pt x="1791462" y="1452625"/>
                </a:lnTo>
              </a:path>
              <a:path w="13081635" h="2083434">
                <a:moveTo>
                  <a:pt x="1791462" y="1355216"/>
                </a:moveTo>
                <a:lnTo>
                  <a:pt x="1791462" y="1257680"/>
                </a:lnTo>
              </a:path>
              <a:path w="13081635" h="2083434">
                <a:moveTo>
                  <a:pt x="1791462" y="1160144"/>
                </a:moveTo>
                <a:lnTo>
                  <a:pt x="1791462" y="1062736"/>
                </a:lnTo>
              </a:path>
              <a:path w="13081635" h="2083434">
                <a:moveTo>
                  <a:pt x="1791462" y="965200"/>
                </a:moveTo>
                <a:lnTo>
                  <a:pt x="1791462" y="867790"/>
                </a:lnTo>
              </a:path>
              <a:path w="13081635" h="2083434">
                <a:moveTo>
                  <a:pt x="1791462" y="770254"/>
                </a:moveTo>
                <a:lnTo>
                  <a:pt x="1791462" y="673607"/>
                </a:lnTo>
              </a:path>
              <a:path w="13081635" h="2083434">
                <a:moveTo>
                  <a:pt x="1791462" y="576071"/>
                </a:moveTo>
                <a:lnTo>
                  <a:pt x="1791462" y="499871"/>
                </a:lnTo>
              </a:path>
              <a:path w="13081635" h="2083434">
                <a:moveTo>
                  <a:pt x="1888998" y="2036825"/>
                </a:moveTo>
                <a:lnTo>
                  <a:pt x="1888998" y="1939289"/>
                </a:lnTo>
              </a:path>
              <a:path w="13081635" h="2083434">
                <a:moveTo>
                  <a:pt x="1888998" y="1841753"/>
                </a:moveTo>
                <a:lnTo>
                  <a:pt x="1888998" y="1744344"/>
                </a:lnTo>
              </a:path>
              <a:path w="13081635" h="2083434">
                <a:moveTo>
                  <a:pt x="1888998" y="1646808"/>
                </a:moveTo>
                <a:lnTo>
                  <a:pt x="1888998" y="1550161"/>
                </a:lnTo>
              </a:path>
              <a:path w="13081635" h="2083434">
                <a:moveTo>
                  <a:pt x="1888998" y="1452625"/>
                </a:moveTo>
                <a:lnTo>
                  <a:pt x="1888998" y="1355216"/>
                </a:lnTo>
              </a:path>
              <a:path w="13081635" h="2083434">
                <a:moveTo>
                  <a:pt x="1888998" y="1257680"/>
                </a:moveTo>
                <a:lnTo>
                  <a:pt x="1888998" y="1160144"/>
                </a:lnTo>
              </a:path>
              <a:path w="13081635" h="2083434">
                <a:moveTo>
                  <a:pt x="1888998" y="1062736"/>
                </a:moveTo>
                <a:lnTo>
                  <a:pt x="1888998" y="965200"/>
                </a:lnTo>
              </a:path>
              <a:path w="13081635" h="2083434">
                <a:moveTo>
                  <a:pt x="1888998" y="867790"/>
                </a:moveTo>
                <a:lnTo>
                  <a:pt x="1888998" y="770254"/>
                </a:lnTo>
              </a:path>
              <a:path w="13081635" h="2083434">
                <a:moveTo>
                  <a:pt x="1888998" y="673607"/>
                </a:moveTo>
                <a:lnTo>
                  <a:pt x="1888998" y="576071"/>
                </a:lnTo>
              </a:path>
              <a:path w="13081635" h="2083434">
                <a:moveTo>
                  <a:pt x="1985772" y="2080767"/>
                </a:moveTo>
                <a:lnTo>
                  <a:pt x="1985772" y="2036825"/>
                </a:lnTo>
              </a:path>
              <a:path w="13081635" h="2083434">
                <a:moveTo>
                  <a:pt x="1985772" y="1939289"/>
                </a:moveTo>
                <a:lnTo>
                  <a:pt x="1985772" y="1841753"/>
                </a:lnTo>
              </a:path>
              <a:path w="13081635" h="2083434">
                <a:moveTo>
                  <a:pt x="1985772" y="1744344"/>
                </a:moveTo>
                <a:lnTo>
                  <a:pt x="1985772" y="1646808"/>
                </a:lnTo>
              </a:path>
              <a:path w="13081635" h="2083434">
                <a:moveTo>
                  <a:pt x="1985772" y="1550161"/>
                </a:moveTo>
                <a:lnTo>
                  <a:pt x="1985772" y="1452625"/>
                </a:lnTo>
              </a:path>
              <a:path w="13081635" h="2083434">
                <a:moveTo>
                  <a:pt x="1985772" y="1355216"/>
                </a:moveTo>
                <a:lnTo>
                  <a:pt x="1985772" y="1257680"/>
                </a:lnTo>
              </a:path>
              <a:path w="13081635" h="2083434">
                <a:moveTo>
                  <a:pt x="1985772" y="1160144"/>
                </a:moveTo>
                <a:lnTo>
                  <a:pt x="1985772" y="1062736"/>
                </a:lnTo>
              </a:path>
              <a:path w="13081635" h="2083434">
                <a:moveTo>
                  <a:pt x="1985772" y="965200"/>
                </a:moveTo>
                <a:lnTo>
                  <a:pt x="1985772" y="867790"/>
                </a:lnTo>
              </a:path>
              <a:path w="13081635" h="2083434">
                <a:moveTo>
                  <a:pt x="1985772" y="770254"/>
                </a:moveTo>
                <a:lnTo>
                  <a:pt x="1985772" y="673607"/>
                </a:lnTo>
              </a:path>
              <a:path w="13081635" h="2083434">
                <a:moveTo>
                  <a:pt x="1985772" y="576071"/>
                </a:moveTo>
                <a:lnTo>
                  <a:pt x="1985772" y="499871"/>
                </a:lnTo>
              </a:path>
              <a:path w="13081635" h="2083434">
                <a:moveTo>
                  <a:pt x="2083308" y="2036825"/>
                </a:moveTo>
                <a:lnTo>
                  <a:pt x="2083308" y="1939289"/>
                </a:lnTo>
              </a:path>
              <a:path w="13081635" h="2083434">
                <a:moveTo>
                  <a:pt x="2083308" y="1841753"/>
                </a:moveTo>
                <a:lnTo>
                  <a:pt x="2083308" y="1744344"/>
                </a:lnTo>
              </a:path>
              <a:path w="13081635" h="2083434">
                <a:moveTo>
                  <a:pt x="2083308" y="1646808"/>
                </a:moveTo>
                <a:lnTo>
                  <a:pt x="2083308" y="1550161"/>
                </a:lnTo>
              </a:path>
              <a:path w="13081635" h="2083434">
                <a:moveTo>
                  <a:pt x="2083308" y="1452625"/>
                </a:moveTo>
                <a:lnTo>
                  <a:pt x="2083308" y="1355216"/>
                </a:lnTo>
              </a:path>
              <a:path w="13081635" h="2083434">
                <a:moveTo>
                  <a:pt x="2083308" y="1257680"/>
                </a:moveTo>
                <a:lnTo>
                  <a:pt x="2083308" y="1160144"/>
                </a:lnTo>
              </a:path>
              <a:path w="13081635" h="2083434">
                <a:moveTo>
                  <a:pt x="2083308" y="1062736"/>
                </a:moveTo>
                <a:lnTo>
                  <a:pt x="2083308" y="965200"/>
                </a:lnTo>
              </a:path>
              <a:path w="13081635" h="2083434">
                <a:moveTo>
                  <a:pt x="2083308" y="867790"/>
                </a:moveTo>
                <a:lnTo>
                  <a:pt x="2083308" y="770254"/>
                </a:lnTo>
              </a:path>
              <a:path w="13081635" h="2083434">
                <a:moveTo>
                  <a:pt x="2083308" y="673607"/>
                </a:moveTo>
                <a:lnTo>
                  <a:pt x="2083308" y="576071"/>
                </a:lnTo>
              </a:path>
              <a:path w="13081635" h="2083434">
                <a:moveTo>
                  <a:pt x="2180716" y="2080767"/>
                </a:moveTo>
                <a:lnTo>
                  <a:pt x="2180716" y="2036825"/>
                </a:lnTo>
              </a:path>
              <a:path w="13081635" h="2083434">
                <a:moveTo>
                  <a:pt x="2180716" y="1939289"/>
                </a:moveTo>
                <a:lnTo>
                  <a:pt x="2180716" y="1841753"/>
                </a:lnTo>
              </a:path>
              <a:path w="13081635" h="2083434">
                <a:moveTo>
                  <a:pt x="2180716" y="1744344"/>
                </a:moveTo>
                <a:lnTo>
                  <a:pt x="2180716" y="1646808"/>
                </a:lnTo>
              </a:path>
              <a:path w="13081635" h="2083434">
                <a:moveTo>
                  <a:pt x="2180716" y="1550161"/>
                </a:moveTo>
                <a:lnTo>
                  <a:pt x="2180716" y="1452625"/>
                </a:lnTo>
              </a:path>
              <a:path w="13081635" h="2083434">
                <a:moveTo>
                  <a:pt x="2180716" y="1355216"/>
                </a:moveTo>
                <a:lnTo>
                  <a:pt x="2180716" y="1257680"/>
                </a:lnTo>
              </a:path>
              <a:path w="13081635" h="2083434">
                <a:moveTo>
                  <a:pt x="2180716" y="1160144"/>
                </a:moveTo>
                <a:lnTo>
                  <a:pt x="2180716" y="1062736"/>
                </a:lnTo>
              </a:path>
              <a:path w="13081635" h="2083434">
                <a:moveTo>
                  <a:pt x="2180716" y="965200"/>
                </a:moveTo>
                <a:lnTo>
                  <a:pt x="2180716" y="867790"/>
                </a:lnTo>
              </a:path>
              <a:path w="13081635" h="2083434">
                <a:moveTo>
                  <a:pt x="2180716" y="770254"/>
                </a:moveTo>
                <a:lnTo>
                  <a:pt x="2180716" y="673607"/>
                </a:lnTo>
              </a:path>
              <a:path w="13081635" h="2083434">
                <a:moveTo>
                  <a:pt x="2180716" y="576071"/>
                </a:moveTo>
                <a:lnTo>
                  <a:pt x="2180716" y="499871"/>
                </a:lnTo>
              </a:path>
              <a:path w="13081635" h="2083434">
                <a:moveTo>
                  <a:pt x="2278253" y="2036825"/>
                </a:moveTo>
                <a:lnTo>
                  <a:pt x="2278253" y="1939289"/>
                </a:lnTo>
              </a:path>
              <a:path w="13081635" h="2083434">
                <a:moveTo>
                  <a:pt x="2278253" y="1841753"/>
                </a:moveTo>
                <a:lnTo>
                  <a:pt x="2278253" y="1744344"/>
                </a:lnTo>
              </a:path>
              <a:path w="13081635" h="2083434">
                <a:moveTo>
                  <a:pt x="2278253" y="1646808"/>
                </a:moveTo>
                <a:lnTo>
                  <a:pt x="2278253" y="1550161"/>
                </a:lnTo>
              </a:path>
              <a:path w="13081635" h="2083434">
                <a:moveTo>
                  <a:pt x="2278253" y="1452625"/>
                </a:moveTo>
                <a:lnTo>
                  <a:pt x="2278253" y="1355216"/>
                </a:lnTo>
              </a:path>
              <a:path w="13081635" h="2083434">
                <a:moveTo>
                  <a:pt x="2278253" y="1257680"/>
                </a:moveTo>
                <a:lnTo>
                  <a:pt x="2278253" y="1160144"/>
                </a:lnTo>
              </a:path>
              <a:path w="13081635" h="2083434">
                <a:moveTo>
                  <a:pt x="2278253" y="1062736"/>
                </a:moveTo>
                <a:lnTo>
                  <a:pt x="2278253" y="965200"/>
                </a:lnTo>
              </a:path>
              <a:path w="13081635" h="2083434">
                <a:moveTo>
                  <a:pt x="2278253" y="867790"/>
                </a:moveTo>
                <a:lnTo>
                  <a:pt x="2278253" y="770254"/>
                </a:lnTo>
              </a:path>
              <a:path w="13081635" h="2083434">
                <a:moveTo>
                  <a:pt x="2278253" y="673607"/>
                </a:moveTo>
                <a:lnTo>
                  <a:pt x="2278253" y="576071"/>
                </a:lnTo>
              </a:path>
              <a:path w="13081635" h="2083434">
                <a:moveTo>
                  <a:pt x="74802" y="2080767"/>
                </a:moveTo>
                <a:lnTo>
                  <a:pt x="74802" y="2036825"/>
                </a:lnTo>
              </a:path>
              <a:path w="13081635" h="2083434">
                <a:moveTo>
                  <a:pt x="74802" y="1939289"/>
                </a:moveTo>
                <a:lnTo>
                  <a:pt x="74802" y="1841753"/>
                </a:lnTo>
              </a:path>
              <a:path w="13081635" h="2083434">
                <a:moveTo>
                  <a:pt x="74802" y="1744344"/>
                </a:moveTo>
                <a:lnTo>
                  <a:pt x="74802" y="1646808"/>
                </a:lnTo>
              </a:path>
              <a:path w="13081635" h="2083434">
                <a:moveTo>
                  <a:pt x="74802" y="1550161"/>
                </a:moveTo>
                <a:lnTo>
                  <a:pt x="74802" y="1452625"/>
                </a:lnTo>
              </a:path>
              <a:path w="13081635" h="2083434">
                <a:moveTo>
                  <a:pt x="74802" y="1355216"/>
                </a:moveTo>
                <a:lnTo>
                  <a:pt x="74802" y="1257680"/>
                </a:lnTo>
              </a:path>
              <a:path w="13081635" h="2083434">
                <a:moveTo>
                  <a:pt x="74802" y="1160144"/>
                </a:moveTo>
                <a:lnTo>
                  <a:pt x="74802" y="1062736"/>
                </a:lnTo>
              </a:path>
              <a:path w="13081635" h="2083434">
                <a:moveTo>
                  <a:pt x="74802" y="965200"/>
                </a:moveTo>
                <a:lnTo>
                  <a:pt x="74802" y="867790"/>
                </a:lnTo>
              </a:path>
              <a:path w="13081635" h="2083434">
                <a:moveTo>
                  <a:pt x="74802" y="770254"/>
                </a:moveTo>
                <a:lnTo>
                  <a:pt x="74802" y="673607"/>
                </a:lnTo>
              </a:path>
              <a:path w="13081635" h="2083434">
                <a:moveTo>
                  <a:pt x="74802" y="576071"/>
                </a:moveTo>
                <a:lnTo>
                  <a:pt x="74802" y="499871"/>
                </a:lnTo>
              </a:path>
              <a:path w="13081635" h="2083434">
                <a:moveTo>
                  <a:pt x="172212" y="2036825"/>
                </a:moveTo>
                <a:lnTo>
                  <a:pt x="172212" y="1939289"/>
                </a:lnTo>
              </a:path>
              <a:path w="13081635" h="2083434">
                <a:moveTo>
                  <a:pt x="172212" y="1841753"/>
                </a:moveTo>
                <a:lnTo>
                  <a:pt x="172212" y="1744344"/>
                </a:lnTo>
              </a:path>
              <a:path w="13081635" h="2083434">
                <a:moveTo>
                  <a:pt x="172212" y="1646808"/>
                </a:moveTo>
                <a:lnTo>
                  <a:pt x="172212" y="1550161"/>
                </a:lnTo>
              </a:path>
              <a:path w="13081635" h="2083434">
                <a:moveTo>
                  <a:pt x="172212" y="1452625"/>
                </a:moveTo>
                <a:lnTo>
                  <a:pt x="172212" y="1355216"/>
                </a:lnTo>
              </a:path>
              <a:path w="13081635" h="2083434">
                <a:moveTo>
                  <a:pt x="172212" y="1257680"/>
                </a:moveTo>
                <a:lnTo>
                  <a:pt x="172212" y="1160144"/>
                </a:lnTo>
              </a:path>
              <a:path w="13081635" h="2083434">
                <a:moveTo>
                  <a:pt x="172212" y="1062736"/>
                </a:moveTo>
                <a:lnTo>
                  <a:pt x="172212" y="965200"/>
                </a:lnTo>
              </a:path>
              <a:path w="13081635" h="2083434">
                <a:moveTo>
                  <a:pt x="172212" y="867790"/>
                </a:moveTo>
                <a:lnTo>
                  <a:pt x="172212" y="770254"/>
                </a:lnTo>
              </a:path>
              <a:path w="13081635" h="2083434">
                <a:moveTo>
                  <a:pt x="172212" y="673607"/>
                </a:moveTo>
                <a:lnTo>
                  <a:pt x="172212" y="576071"/>
                </a:lnTo>
              </a:path>
              <a:path w="13081635" h="2083434">
                <a:moveTo>
                  <a:pt x="268986" y="2080767"/>
                </a:moveTo>
                <a:lnTo>
                  <a:pt x="268986" y="2036825"/>
                </a:lnTo>
              </a:path>
              <a:path w="13081635" h="2083434">
                <a:moveTo>
                  <a:pt x="268986" y="1939289"/>
                </a:moveTo>
                <a:lnTo>
                  <a:pt x="268986" y="1841753"/>
                </a:lnTo>
              </a:path>
              <a:path w="13081635" h="2083434">
                <a:moveTo>
                  <a:pt x="268986" y="1744344"/>
                </a:moveTo>
                <a:lnTo>
                  <a:pt x="268986" y="1646808"/>
                </a:lnTo>
              </a:path>
              <a:path w="13081635" h="2083434">
                <a:moveTo>
                  <a:pt x="268986" y="1550161"/>
                </a:moveTo>
                <a:lnTo>
                  <a:pt x="268986" y="1452625"/>
                </a:lnTo>
              </a:path>
              <a:path w="13081635" h="2083434">
                <a:moveTo>
                  <a:pt x="268986" y="1355216"/>
                </a:moveTo>
                <a:lnTo>
                  <a:pt x="268986" y="1257680"/>
                </a:lnTo>
              </a:path>
              <a:path w="13081635" h="2083434">
                <a:moveTo>
                  <a:pt x="268986" y="1160144"/>
                </a:moveTo>
                <a:lnTo>
                  <a:pt x="268986" y="1062736"/>
                </a:lnTo>
              </a:path>
              <a:path w="13081635" h="2083434">
                <a:moveTo>
                  <a:pt x="268986" y="965200"/>
                </a:moveTo>
                <a:lnTo>
                  <a:pt x="268986" y="867790"/>
                </a:lnTo>
              </a:path>
              <a:path w="13081635" h="2083434">
                <a:moveTo>
                  <a:pt x="268986" y="770254"/>
                </a:moveTo>
                <a:lnTo>
                  <a:pt x="268986" y="673607"/>
                </a:lnTo>
              </a:path>
              <a:path w="13081635" h="2083434">
                <a:moveTo>
                  <a:pt x="268986" y="576071"/>
                </a:moveTo>
                <a:lnTo>
                  <a:pt x="268986" y="499871"/>
                </a:lnTo>
              </a:path>
              <a:path w="13081635" h="2083434">
                <a:moveTo>
                  <a:pt x="366521" y="2036825"/>
                </a:moveTo>
                <a:lnTo>
                  <a:pt x="366521" y="1939289"/>
                </a:lnTo>
              </a:path>
              <a:path w="13081635" h="2083434">
                <a:moveTo>
                  <a:pt x="366521" y="1841753"/>
                </a:moveTo>
                <a:lnTo>
                  <a:pt x="366521" y="1744344"/>
                </a:lnTo>
              </a:path>
              <a:path w="13081635" h="2083434">
                <a:moveTo>
                  <a:pt x="366521" y="1646808"/>
                </a:moveTo>
                <a:lnTo>
                  <a:pt x="366521" y="1550161"/>
                </a:lnTo>
              </a:path>
              <a:path w="13081635" h="2083434">
                <a:moveTo>
                  <a:pt x="366521" y="1452625"/>
                </a:moveTo>
                <a:lnTo>
                  <a:pt x="366521" y="1355216"/>
                </a:lnTo>
              </a:path>
              <a:path w="13081635" h="2083434">
                <a:moveTo>
                  <a:pt x="366521" y="1257680"/>
                </a:moveTo>
                <a:lnTo>
                  <a:pt x="366521" y="1160144"/>
                </a:lnTo>
              </a:path>
              <a:path w="13081635" h="2083434">
                <a:moveTo>
                  <a:pt x="366521" y="1062736"/>
                </a:moveTo>
                <a:lnTo>
                  <a:pt x="366521" y="965200"/>
                </a:lnTo>
              </a:path>
              <a:path w="13081635" h="2083434">
                <a:moveTo>
                  <a:pt x="366521" y="867790"/>
                </a:moveTo>
                <a:lnTo>
                  <a:pt x="366521" y="770254"/>
                </a:lnTo>
              </a:path>
              <a:path w="13081635" h="2083434">
                <a:moveTo>
                  <a:pt x="366521" y="673607"/>
                </a:moveTo>
                <a:lnTo>
                  <a:pt x="366521" y="576071"/>
                </a:lnTo>
              </a:path>
              <a:path w="13081635" h="2083434">
                <a:moveTo>
                  <a:pt x="464057" y="2080767"/>
                </a:moveTo>
                <a:lnTo>
                  <a:pt x="464057" y="2036825"/>
                </a:lnTo>
              </a:path>
              <a:path w="13081635" h="2083434">
                <a:moveTo>
                  <a:pt x="464057" y="1939289"/>
                </a:moveTo>
                <a:lnTo>
                  <a:pt x="464057" y="1841753"/>
                </a:lnTo>
              </a:path>
              <a:path w="13081635" h="2083434">
                <a:moveTo>
                  <a:pt x="464057" y="1744344"/>
                </a:moveTo>
                <a:lnTo>
                  <a:pt x="464057" y="1646808"/>
                </a:lnTo>
              </a:path>
              <a:path w="13081635" h="2083434">
                <a:moveTo>
                  <a:pt x="464057" y="1550161"/>
                </a:moveTo>
                <a:lnTo>
                  <a:pt x="464057" y="1452625"/>
                </a:lnTo>
              </a:path>
              <a:path w="13081635" h="2083434">
                <a:moveTo>
                  <a:pt x="464057" y="1355216"/>
                </a:moveTo>
                <a:lnTo>
                  <a:pt x="464057" y="1257680"/>
                </a:lnTo>
              </a:path>
              <a:path w="13081635" h="2083434">
                <a:moveTo>
                  <a:pt x="464057" y="1160144"/>
                </a:moveTo>
                <a:lnTo>
                  <a:pt x="464057" y="1062736"/>
                </a:lnTo>
              </a:path>
              <a:path w="13081635" h="2083434">
                <a:moveTo>
                  <a:pt x="464057" y="965200"/>
                </a:moveTo>
                <a:lnTo>
                  <a:pt x="464057" y="867790"/>
                </a:lnTo>
              </a:path>
              <a:path w="13081635" h="2083434">
                <a:moveTo>
                  <a:pt x="464057" y="770254"/>
                </a:moveTo>
                <a:lnTo>
                  <a:pt x="464057" y="673607"/>
                </a:lnTo>
              </a:path>
              <a:path w="13081635" h="2083434">
                <a:moveTo>
                  <a:pt x="464057" y="576071"/>
                </a:moveTo>
                <a:lnTo>
                  <a:pt x="464057" y="499871"/>
                </a:lnTo>
              </a:path>
              <a:path w="13081635" h="2083434">
                <a:moveTo>
                  <a:pt x="561467" y="2036825"/>
                </a:moveTo>
                <a:lnTo>
                  <a:pt x="561467" y="1939289"/>
                </a:lnTo>
              </a:path>
              <a:path w="13081635" h="2083434">
                <a:moveTo>
                  <a:pt x="561467" y="1841753"/>
                </a:moveTo>
                <a:lnTo>
                  <a:pt x="561467" y="1744344"/>
                </a:lnTo>
              </a:path>
              <a:path w="13081635" h="2083434">
                <a:moveTo>
                  <a:pt x="561467" y="1646808"/>
                </a:moveTo>
                <a:lnTo>
                  <a:pt x="561467" y="1550161"/>
                </a:lnTo>
              </a:path>
              <a:path w="13081635" h="2083434">
                <a:moveTo>
                  <a:pt x="561467" y="1452625"/>
                </a:moveTo>
                <a:lnTo>
                  <a:pt x="561467" y="1355216"/>
                </a:lnTo>
              </a:path>
              <a:path w="13081635" h="2083434">
                <a:moveTo>
                  <a:pt x="561467" y="1257680"/>
                </a:moveTo>
                <a:lnTo>
                  <a:pt x="561467" y="1160144"/>
                </a:lnTo>
              </a:path>
              <a:path w="13081635" h="2083434">
                <a:moveTo>
                  <a:pt x="561467" y="1062736"/>
                </a:moveTo>
                <a:lnTo>
                  <a:pt x="561467" y="965200"/>
                </a:lnTo>
              </a:path>
              <a:path w="13081635" h="2083434">
                <a:moveTo>
                  <a:pt x="561467" y="867790"/>
                </a:moveTo>
                <a:lnTo>
                  <a:pt x="561467" y="770254"/>
                </a:lnTo>
              </a:path>
              <a:path w="13081635" h="2083434">
                <a:moveTo>
                  <a:pt x="561467" y="673607"/>
                </a:moveTo>
                <a:lnTo>
                  <a:pt x="561467" y="576071"/>
                </a:lnTo>
              </a:path>
              <a:path w="13081635" h="2083434">
                <a:moveTo>
                  <a:pt x="659002" y="2080767"/>
                </a:moveTo>
                <a:lnTo>
                  <a:pt x="659002" y="2036825"/>
                </a:lnTo>
              </a:path>
              <a:path w="13081635" h="2083434">
                <a:moveTo>
                  <a:pt x="659002" y="1939289"/>
                </a:moveTo>
                <a:lnTo>
                  <a:pt x="659002" y="1841753"/>
                </a:lnTo>
              </a:path>
              <a:path w="13081635" h="2083434">
                <a:moveTo>
                  <a:pt x="659002" y="1744344"/>
                </a:moveTo>
                <a:lnTo>
                  <a:pt x="659002" y="1646808"/>
                </a:lnTo>
              </a:path>
              <a:path w="13081635" h="2083434">
                <a:moveTo>
                  <a:pt x="659002" y="1550161"/>
                </a:moveTo>
                <a:lnTo>
                  <a:pt x="659002" y="1452625"/>
                </a:lnTo>
              </a:path>
              <a:path w="13081635" h="2083434">
                <a:moveTo>
                  <a:pt x="659002" y="1355216"/>
                </a:moveTo>
                <a:lnTo>
                  <a:pt x="659002" y="1257680"/>
                </a:lnTo>
              </a:path>
              <a:path w="13081635" h="2083434">
                <a:moveTo>
                  <a:pt x="659002" y="1160144"/>
                </a:moveTo>
                <a:lnTo>
                  <a:pt x="659002" y="1062736"/>
                </a:lnTo>
              </a:path>
              <a:path w="13081635" h="2083434">
                <a:moveTo>
                  <a:pt x="659002" y="965200"/>
                </a:moveTo>
                <a:lnTo>
                  <a:pt x="659002" y="867790"/>
                </a:lnTo>
              </a:path>
              <a:path w="13081635" h="2083434">
                <a:moveTo>
                  <a:pt x="659002" y="770254"/>
                </a:moveTo>
                <a:lnTo>
                  <a:pt x="659002" y="673607"/>
                </a:lnTo>
              </a:path>
              <a:path w="13081635" h="2083434">
                <a:moveTo>
                  <a:pt x="659002" y="576071"/>
                </a:moveTo>
                <a:lnTo>
                  <a:pt x="659002" y="499871"/>
                </a:lnTo>
              </a:path>
              <a:path w="13081635" h="2083434">
                <a:moveTo>
                  <a:pt x="756538" y="2036825"/>
                </a:moveTo>
                <a:lnTo>
                  <a:pt x="756538" y="1939289"/>
                </a:lnTo>
              </a:path>
              <a:path w="13081635" h="2083434">
                <a:moveTo>
                  <a:pt x="756538" y="1841753"/>
                </a:moveTo>
                <a:lnTo>
                  <a:pt x="756538" y="1744344"/>
                </a:lnTo>
              </a:path>
              <a:path w="13081635" h="2083434">
                <a:moveTo>
                  <a:pt x="756538" y="1646808"/>
                </a:moveTo>
                <a:lnTo>
                  <a:pt x="756538" y="1550161"/>
                </a:lnTo>
              </a:path>
              <a:path w="13081635" h="2083434">
                <a:moveTo>
                  <a:pt x="756538" y="1452625"/>
                </a:moveTo>
                <a:lnTo>
                  <a:pt x="756538" y="1355216"/>
                </a:lnTo>
              </a:path>
              <a:path w="13081635" h="2083434">
                <a:moveTo>
                  <a:pt x="756538" y="1257680"/>
                </a:moveTo>
                <a:lnTo>
                  <a:pt x="756538" y="1160144"/>
                </a:lnTo>
              </a:path>
              <a:path w="13081635" h="2083434">
                <a:moveTo>
                  <a:pt x="756538" y="1062736"/>
                </a:moveTo>
                <a:lnTo>
                  <a:pt x="756538" y="965200"/>
                </a:lnTo>
              </a:path>
              <a:path w="13081635" h="2083434">
                <a:moveTo>
                  <a:pt x="756538" y="867790"/>
                </a:moveTo>
                <a:lnTo>
                  <a:pt x="756538" y="770254"/>
                </a:lnTo>
              </a:path>
              <a:path w="13081635" h="2083434">
                <a:moveTo>
                  <a:pt x="756538" y="673607"/>
                </a:moveTo>
                <a:lnTo>
                  <a:pt x="756538" y="576071"/>
                </a:lnTo>
              </a:path>
              <a:path w="13081635" h="2083434">
                <a:moveTo>
                  <a:pt x="853948" y="2080767"/>
                </a:moveTo>
                <a:lnTo>
                  <a:pt x="853948" y="2036825"/>
                </a:lnTo>
              </a:path>
              <a:path w="13081635" h="2083434">
                <a:moveTo>
                  <a:pt x="853948" y="1939289"/>
                </a:moveTo>
                <a:lnTo>
                  <a:pt x="853948" y="1841753"/>
                </a:lnTo>
              </a:path>
              <a:path w="13081635" h="2083434">
                <a:moveTo>
                  <a:pt x="853948" y="1744344"/>
                </a:moveTo>
                <a:lnTo>
                  <a:pt x="853948" y="1646808"/>
                </a:lnTo>
              </a:path>
              <a:path w="13081635" h="2083434">
                <a:moveTo>
                  <a:pt x="853948" y="1550161"/>
                </a:moveTo>
                <a:lnTo>
                  <a:pt x="853948" y="1452625"/>
                </a:lnTo>
              </a:path>
              <a:path w="13081635" h="2083434">
                <a:moveTo>
                  <a:pt x="853948" y="1355216"/>
                </a:moveTo>
                <a:lnTo>
                  <a:pt x="853948" y="1257680"/>
                </a:lnTo>
              </a:path>
              <a:path w="13081635" h="2083434">
                <a:moveTo>
                  <a:pt x="853948" y="1160144"/>
                </a:moveTo>
                <a:lnTo>
                  <a:pt x="853948" y="1062736"/>
                </a:lnTo>
              </a:path>
              <a:path w="13081635" h="2083434">
                <a:moveTo>
                  <a:pt x="853948" y="965200"/>
                </a:moveTo>
                <a:lnTo>
                  <a:pt x="853948" y="867790"/>
                </a:lnTo>
              </a:path>
              <a:path w="13081635" h="2083434">
                <a:moveTo>
                  <a:pt x="853948" y="770254"/>
                </a:moveTo>
                <a:lnTo>
                  <a:pt x="853948" y="673607"/>
                </a:lnTo>
              </a:path>
              <a:path w="13081635" h="2083434">
                <a:moveTo>
                  <a:pt x="853948" y="576071"/>
                </a:moveTo>
                <a:lnTo>
                  <a:pt x="853948" y="499871"/>
                </a:lnTo>
              </a:path>
              <a:path w="13081635" h="2083434">
                <a:moveTo>
                  <a:pt x="951484" y="2036825"/>
                </a:moveTo>
                <a:lnTo>
                  <a:pt x="951484" y="1939289"/>
                </a:lnTo>
              </a:path>
              <a:path w="13081635" h="2083434">
                <a:moveTo>
                  <a:pt x="951484" y="1841753"/>
                </a:moveTo>
                <a:lnTo>
                  <a:pt x="951484" y="1744344"/>
                </a:lnTo>
              </a:path>
              <a:path w="13081635" h="2083434">
                <a:moveTo>
                  <a:pt x="951484" y="1646808"/>
                </a:moveTo>
                <a:lnTo>
                  <a:pt x="951484" y="1550161"/>
                </a:lnTo>
              </a:path>
              <a:path w="13081635" h="2083434">
                <a:moveTo>
                  <a:pt x="951484" y="1452625"/>
                </a:moveTo>
                <a:lnTo>
                  <a:pt x="951484" y="1355216"/>
                </a:lnTo>
              </a:path>
              <a:path w="13081635" h="2083434">
                <a:moveTo>
                  <a:pt x="951484" y="1257680"/>
                </a:moveTo>
                <a:lnTo>
                  <a:pt x="951484" y="1160144"/>
                </a:lnTo>
              </a:path>
              <a:path w="13081635" h="2083434">
                <a:moveTo>
                  <a:pt x="951484" y="1062736"/>
                </a:moveTo>
                <a:lnTo>
                  <a:pt x="951484" y="965200"/>
                </a:lnTo>
              </a:path>
              <a:path w="13081635" h="2083434">
                <a:moveTo>
                  <a:pt x="951484" y="867790"/>
                </a:moveTo>
                <a:lnTo>
                  <a:pt x="951484" y="770254"/>
                </a:lnTo>
              </a:path>
              <a:path w="13081635" h="2083434">
                <a:moveTo>
                  <a:pt x="951484" y="673607"/>
                </a:moveTo>
                <a:lnTo>
                  <a:pt x="951484" y="576071"/>
                </a:lnTo>
              </a:path>
              <a:path w="13081635" h="2083434">
                <a:moveTo>
                  <a:pt x="1048258" y="2080767"/>
                </a:moveTo>
                <a:lnTo>
                  <a:pt x="1048258" y="2036825"/>
                </a:lnTo>
              </a:path>
              <a:path w="13081635" h="2083434">
                <a:moveTo>
                  <a:pt x="1048258" y="1939289"/>
                </a:moveTo>
                <a:lnTo>
                  <a:pt x="1048258" y="1841753"/>
                </a:lnTo>
              </a:path>
              <a:path w="13081635" h="2083434">
                <a:moveTo>
                  <a:pt x="1048258" y="1744344"/>
                </a:moveTo>
                <a:lnTo>
                  <a:pt x="1048258" y="1646808"/>
                </a:lnTo>
              </a:path>
              <a:path w="13081635" h="2083434">
                <a:moveTo>
                  <a:pt x="1048258" y="1550161"/>
                </a:moveTo>
                <a:lnTo>
                  <a:pt x="1048258" y="1452625"/>
                </a:lnTo>
              </a:path>
              <a:path w="13081635" h="2083434">
                <a:moveTo>
                  <a:pt x="1048258" y="1355216"/>
                </a:moveTo>
                <a:lnTo>
                  <a:pt x="1048258" y="1257680"/>
                </a:lnTo>
              </a:path>
              <a:path w="13081635" h="2083434">
                <a:moveTo>
                  <a:pt x="1048258" y="1160144"/>
                </a:moveTo>
                <a:lnTo>
                  <a:pt x="1048258" y="1062736"/>
                </a:lnTo>
              </a:path>
              <a:path w="13081635" h="2083434">
                <a:moveTo>
                  <a:pt x="1048258" y="965200"/>
                </a:moveTo>
                <a:lnTo>
                  <a:pt x="1048258" y="867790"/>
                </a:lnTo>
              </a:path>
              <a:path w="13081635" h="2083434">
                <a:moveTo>
                  <a:pt x="1048258" y="770254"/>
                </a:moveTo>
                <a:lnTo>
                  <a:pt x="1048258" y="673607"/>
                </a:lnTo>
              </a:path>
              <a:path w="13081635" h="2083434">
                <a:moveTo>
                  <a:pt x="1048258" y="576071"/>
                </a:moveTo>
                <a:lnTo>
                  <a:pt x="1048258" y="499871"/>
                </a:lnTo>
              </a:path>
              <a:path w="13081635" h="2083434">
                <a:moveTo>
                  <a:pt x="1145666" y="2036825"/>
                </a:moveTo>
                <a:lnTo>
                  <a:pt x="1145666" y="1939289"/>
                </a:lnTo>
              </a:path>
              <a:path w="13081635" h="2083434">
                <a:moveTo>
                  <a:pt x="1145666" y="1841753"/>
                </a:moveTo>
                <a:lnTo>
                  <a:pt x="1145666" y="1744344"/>
                </a:lnTo>
              </a:path>
              <a:path w="13081635" h="2083434">
                <a:moveTo>
                  <a:pt x="1145666" y="1646808"/>
                </a:moveTo>
                <a:lnTo>
                  <a:pt x="1145666" y="1550161"/>
                </a:lnTo>
              </a:path>
              <a:path w="13081635" h="2083434">
                <a:moveTo>
                  <a:pt x="1145666" y="1452625"/>
                </a:moveTo>
                <a:lnTo>
                  <a:pt x="1145666" y="1355216"/>
                </a:lnTo>
              </a:path>
              <a:path w="13081635" h="2083434">
                <a:moveTo>
                  <a:pt x="1145666" y="1257680"/>
                </a:moveTo>
                <a:lnTo>
                  <a:pt x="1145666" y="1160144"/>
                </a:lnTo>
              </a:path>
              <a:path w="13081635" h="2083434">
                <a:moveTo>
                  <a:pt x="1145666" y="1062736"/>
                </a:moveTo>
                <a:lnTo>
                  <a:pt x="1145666" y="965200"/>
                </a:lnTo>
              </a:path>
              <a:path w="13081635" h="2083434">
                <a:moveTo>
                  <a:pt x="1145666" y="867790"/>
                </a:moveTo>
                <a:lnTo>
                  <a:pt x="1145666" y="770254"/>
                </a:lnTo>
              </a:path>
              <a:path w="13081635" h="2083434">
                <a:moveTo>
                  <a:pt x="1145666" y="673607"/>
                </a:moveTo>
                <a:lnTo>
                  <a:pt x="1145666" y="576071"/>
                </a:lnTo>
              </a:path>
              <a:path w="13081635" h="2083434">
                <a:moveTo>
                  <a:pt x="1243202" y="2080767"/>
                </a:moveTo>
                <a:lnTo>
                  <a:pt x="1243202" y="2036825"/>
                </a:lnTo>
              </a:path>
              <a:path w="13081635" h="2083434">
                <a:moveTo>
                  <a:pt x="1243202" y="1939289"/>
                </a:moveTo>
                <a:lnTo>
                  <a:pt x="1243202" y="1841753"/>
                </a:lnTo>
              </a:path>
              <a:path w="13081635" h="2083434">
                <a:moveTo>
                  <a:pt x="1243202" y="1744344"/>
                </a:moveTo>
                <a:lnTo>
                  <a:pt x="1243202" y="1646808"/>
                </a:lnTo>
              </a:path>
              <a:path w="13081635" h="2083434">
                <a:moveTo>
                  <a:pt x="1243202" y="1550161"/>
                </a:moveTo>
                <a:lnTo>
                  <a:pt x="1243202" y="1452625"/>
                </a:lnTo>
              </a:path>
              <a:path w="13081635" h="2083434">
                <a:moveTo>
                  <a:pt x="1243202" y="1355216"/>
                </a:moveTo>
                <a:lnTo>
                  <a:pt x="1243202" y="1257680"/>
                </a:lnTo>
              </a:path>
              <a:path w="13081635" h="2083434">
                <a:moveTo>
                  <a:pt x="1243202" y="1160144"/>
                </a:moveTo>
                <a:lnTo>
                  <a:pt x="1243202" y="1062736"/>
                </a:lnTo>
              </a:path>
              <a:path w="13081635" h="2083434">
                <a:moveTo>
                  <a:pt x="1243202" y="965200"/>
                </a:moveTo>
                <a:lnTo>
                  <a:pt x="1243202" y="867790"/>
                </a:lnTo>
              </a:path>
              <a:path w="13081635" h="2083434">
                <a:moveTo>
                  <a:pt x="1243202" y="770254"/>
                </a:moveTo>
                <a:lnTo>
                  <a:pt x="1243202" y="673607"/>
                </a:lnTo>
              </a:path>
              <a:path w="13081635" h="2083434">
                <a:moveTo>
                  <a:pt x="1243202" y="576071"/>
                </a:moveTo>
                <a:lnTo>
                  <a:pt x="1243202" y="499871"/>
                </a:lnTo>
              </a:path>
              <a:path w="13081635" h="2083434">
                <a:moveTo>
                  <a:pt x="1340739" y="2036825"/>
                </a:moveTo>
                <a:lnTo>
                  <a:pt x="1340739" y="1939289"/>
                </a:lnTo>
              </a:path>
              <a:path w="13081635" h="2083434">
                <a:moveTo>
                  <a:pt x="1340739" y="1841753"/>
                </a:moveTo>
                <a:lnTo>
                  <a:pt x="1340739" y="1744344"/>
                </a:lnTo>
              </a:path>
              <a:path w="13081635" h="2083434">
                <a:moveTo>
                  <a:pt x="1340739" y="1646808"/>
                </a:moveTo>
                <a:lnTo>
                  <a:pt x="1340739" y="1550161"/>
                </a:lnTo>
              </a:path>
              <a:path w="13081635" h="2083434">
                <a:moveTo>
                  <a:pt x="1340739" y="1452625"/>
                </a:moveTo>
                <a:lnTo>
                  <a:pt x="1340739" y="1355216"/>
                </a:lnTo>
              </a:path>
              <a:path w="13081635" h="2083434">
                <a:moveTo>
                  <a:pt x="1340739" y="1257680"/>
                </a:moveTo>
                <a:lnTo>
                  <a:pt x="1340739" y="1160144"/>
                </a:lnTo>
              </a:path>
              <a:path w="13081635" h="2083434">
                <a:moveTo>
                  <a:pt x="1340739" y="1062736"/>
                </a:moveTo>
                <a:lnTo>
                  <a:pt x="1340739" y="965200"/>
                </a:lnTo>
              </a:path>
              <a:path w="13081635" h="2083434">
                <a:moveTo>
                  <a:pt x="1340739" y="867790"/>
                </a:moveTo>
                <a:lnTo>
                  <a:pt x="1340739" y="770254"/>
                </a:lnTo>
              </a:path>
              <a:path w="13081635" h="2083434">
                <a:moveTo>
                  <a:pt x="1340739" y="673607"/>
                </a:moveTo>
                <a:lnTo>
                  <a:pt x="1340739" y="576071"/>
                </a:lnTo>
              </a:path>
              <a:path w="13081635" h="2083434">
                <a:moveTo>
                  <a:pt x="1438148" y="2080767"/>
                </a:moveTo>
                <a:lnTo>
                  <a:pt x="1438148" y="2036825"/>
                </a:lnTo>
              </a:path>
              <a:path w="13081635" h="2083434">
                <a:moveTo>
                  <a:pt x="1438148" y="1939289"/>
                </a:moveTo>
                <a:lnTo>
                  <a:pt x="1438148" y="1841753"/>
                </a:lnTo>
              </a:path>
              <a:path w="13081635" h="2083434">
                <a:moveTo>
                  <a:pt x="1438148" y="1744344"/>
                </a:moveTo>
                <a:lnTo>
                  <a:pt x="1438148" y="1646808"/>
                </a:lnTo>
              </a:path>
              <a:path w="13081635" h="2083434">
                <a:moveTo>
                  <a:pt x="1438148" y="1550161"/>
                </a:moveTo>
                <a:lnTo>
                  <a:pt x="1438148" y="1452625"/>
                </a:lnTo>
              </a:path>
              <a:path w="13081635" h="2083434">
                <a:moveTo>
                  <a:pt x="1438148" y="1355216"/>
                </a:moveTo>
                <a:lnTo>
                  <a:pt x="1438148" y="1257680"/>
                </a:lnTo>
              </a:path>
              <a:path w="13081635" h="2083434">
                <a:moveTo>
                  <a:pt x="1438148" y="1160144"/>
                </a:moveTo>
                <a:lnTo>
                  <a:pt x="1438148" y="1062736"/>
                </a:lnTo>
              </a:path>
              <a:path w="13081635" h="2083434">
                <a:moveTo>
                  <a:pt x="1438148" y="965200"/>
                </a:moveTo>
                <a:lnTo>
                  <a:pt x="1438148" y="867790"/>
                </a:lnTo>
              </a:path>
              <a:path w="13081635" h="2083434">
                <a:moveTo>
                  <a:pt x="1438148" y="770254"/>
                </a:moveTo>
                <a:lnTo>
                  <a:pt x="1438148" y="673607"/>
                </a:lnTo>
              </a:path>
              <a:path w="13081635" h="2083434">
                <a:moveTo>
                  <a:pt x="1438148" y="576071"/>
                </a:moveTo>
                <a:lnTo>
                  <a:pt x="1438148" y="499871"/>
                </a:lnTo>
              </a:path>
              <a:path w="13081635" h="2083434">
                <a:moveTo>
                  <a:pt x="1535684" y="2036825"/>
                </a:moveTo>
                <a:lnTo>
                  <a:pt x="1535684" y="1939289"/>
                </a:lnTo>
              </a:path>
              <a:path w="13081635" h="2083434">
                <a:moveTo>
                  <a:pt x="1535684" y="1841753"/>
                </a:moveTo>
                <a:lnTo>
                  <a:pt x="1535684" y="1744344"/>
                </a:lnTo>
              </a:path>
              <a:path w="13081635" h="2083434">
                <a:moveTo>
                  <a:pt x="1535684" y="1646808"/>
                </a:moveTo>
                <a:lnTo>
                  <a:pt x="1535684" y="1550161"/>
                </a:lnTo>
              </a:path>
              <a:path w="13081635" h="2083434">
                <a:moveTo>
                  <a:pt x="1535684" y="1452625"/>
                </a:moveTo>
                <a:lnTo>
                  <a:pt x="1535684" y="1355216"/>
                </a:lnTo>
              </a:path>
              <a:path w="13081635" h="2083434">
                <a:moveTo>
                  <a:pt x="1535684" y="1257680"/>
                </a:moveTo>
                <a:lnTo>
                  <a:pt x="1535684" y="1160144"/>
                </a:lnTo>
              </a:path>
              <a:path w="13081635" h="2083434">
                <a:moveTo>
                  <a:pt x="1535684" y="1062736"/>
                </a:moveTo>
                <a:lnTo>
                  <a:pt x="1535684" y="965200"/>
                </a:lnTo>
              </a:path>
              <a:path w="13081635" h="2083434">
                <a:moveTo>
                  <a:pt x="1535684" y="867790"/>
                </a:moveTo>
                <a:lnTo>
                  <a:pt x="1535684" y="770254"/>
                </a:lnTo>
              </a:path>
              <a:path w="13081635" h="2083434">
                <a:moveTo>
                  <a:pt x="1535684" y="673607"/>
                </a:moveTo>
                <a:lnTo>
                  <a:pt x="1535684" y="576071"/>
                </a:lnTo>
              </a:path>
              <a:path w="13081635" h="2083434">
                <a:moveTo>
                  <a:pt x="1633220" y="2080767"/>
                </a:moveTo>
                <a:lnTo>
                  <a:pt x="1633220" y="2036825"/>
                </a:lnTo>
              </a:path>
              <a:path w="13081635" h="2083434">
                <a:moveTo>
                  <a:pt x="1633220" y="1939289"/>
                </a:moveTo>
                <a:lnTo>
                  <a:pt x="1633220" y="1841753"/>
                </a:lnTo>
              </a:path>
              <a:path w="13081635" h="2083434">
                <a:moveTo>
                  <a:pt x="1633220" y="1744344"/>
                </a:moveTo>
                <a:lnTo>
                  <a:pt x="1633220" y="1646808"/>
                </a:lnTo>
              </a:path>
              <a:path w="13081635" h="2083434">
                <a:moveTo>
                  <a:pt x="1633220" y="1550161"/>
                </a:moveTo>
                <a:lnTo>
                  <a:pt x="1633220" y="1452625"/>
                </a:lnTo>
              </a:path>
              <a:path w="13081635" h="2083434">
                <a:moveTo>
                  <a:pt x="1633220" y="1355216"/>
                </a:moveTo>
                <a:lnTo>
                  <a:pt x="1633220" y="1257680"/>
                </a:lnTo>
              </a:path>
              <a:path w="13081635" h="2083434">
                <a:moveTo>
                  <a:pt x="1633220" y="1160144"/>
                </a:moveTo>
                <a:lnTo>
                  <a:pt x="1633220" y="1062736"/>
                </a:lnTo>
              </a:path>
              <a:path w="13081635" h="2083434">
                <a:moveTo>
                  <a:pt x="1633220" y="965200"/>
                </a:moveTo>
                <a:lnTo>
                  <a:pt x="1633220" y="867790"/>
                </a:lnTo>
              </a:path>
              <a:path w="13081635" h="2083434">
                <a:moveTo>
                  <a:pt x="1633220" y="770254"/>
                </a:moveTo>
                <a:lnTo>
                  <a:pt x="1633220" y="673607"/>
                </a:lnTo>
              </a:path>
              <a:path w="13081635" h="2083434">
                <a:moveTo>
                  <a:pt x="1633220" y="576071"/>
                </a:moveTo>
                <a:lnTo>
                  <a:pt x="1633220" y="499871"/>
                </a:lnTo>
              </a:path>
              <a:path w="13081635" h="2083434">
                <a:moveTo>
                  <a:pt x="1730628" y="2036825"/>
                </a:moveTo>
                <a:lnTo>
                  <a:pt x="1730628" y="1939289"/>
                </a:lnTo>
              </a:path>
              <a:path w="13081635" h="2083434">
                <a:moveTo>
                  <a:pt x="1730628" y="1841753"/>
                </a:moveTo>
                <a:lnTo>
                  <a:pt x="1730628" y="1744344"/>
                </a:lnTo>
              </a:path>
              <a:path w="13081635" h="2083434">
                <a:moveTo>
                  <a:pt x="1730628" y="1646808"/>
                </a:moveTo>
                <a:lnTo>
                  <a:pt x="1730628" y="1550161"/>
                </a:lnTo>
              </a:path>
              <a:path w="13081635" h="2083434">
                <a:moveTo>
                  <a:pt x="1730628" y="1452625"/>
                </a:moveTo>
                <a:lnTo>
                  <a:pt x="1730628" y="1355216"/>
                </a:lnTo>
              </a:path>
              <a:path w="13081635" h="2083434">
                <a:moveTo>
                  <a:pt x="1730628" y="1257680"/>
                </a:moveTo>
                <a:lnTo>
                  <a:pt x="1730628" y="1160144"/>
                </a:lnTo>
              </a:path>
              <a:path w="13081635" h="2083434">
                <a:moveTo>
                  <a:pt x="1730628" y="1062736"/>
                </a:moveTo>
                <a:lnTo>
                  <a:pt x="1730628" y="965200"/>
                </a:lnTo>
              </a:path>
              <a:path w="13081635" h="2083434">
                <a:moveTo>
                  <a:pt x="1730628" y="867790"/>
                </a:moveTo>
                <a:lnTo>
                  <a:pt x="1730628" y="770254"/>
                </a:lnTo>
              </a:path>
              <a:path w="13081635" h="2083434">
                <a:moveTo>
                  <a:pt x="1730628" y="673607"/>
                </a:moveTo>
                <a:lnTo>
                  <a:pt x="1730628" y="576071"/>
                </a:lnTo>
              </a:path>
              <a:path w="13081635" h="2083434">
                <a:moveTo>
                  <a:pt x="1828164" y="2080767"/>
                </a:moveTo>
                <a:lnTo>
                  <a:pt x="1828164" y="2036825"/>
                </a:lnTo>
              </a:path>
              <a:path w="13081635" h="2083434">
                <a:moveTo>
                  <a:pt x="1828164" y="1939289"/>
                </a:moveTo>
                <a:lnTo>
                  <a:pt x="1828164" y="1841753"/>
                </a:lnTo>
              </a:path>
              <a:path w="13081635" h="2083434">
                <a:moveTo>
                  <a:pt x="1828164" y="1744344"/>
                </a:moveTo>
                <a:lnTo>
                  <a:pt x="1828164" y="1646808"/>
                </a:lnTo>
              </a:path>
              <a:path w="13081635" h="2083434">
                <a:moveTo>
                  <a:pt x="1828164" y="1550161"/>
                </a:moveTo>
                <a:lnTo>
                  <a:pt x="1828164" y="1452625"/>
                </a:lnTo>
              </a:path>
              <a:path w="13081635" h="2083434">
                <a:moveTo>
                  <a:pt x="1828164" y="1355216"/>
                </a:moveTo>
                <a:lnTo>
                  <a:pt x="1828164" y="1257680"/>
                </a:lnTo>
              </a:path>
              <a:path w="13081635" h="2083434">
                <a:moveTo>
                  <a:pt x="1828164" y="1160144"/>
                </a:moveTo>
                <a:lnTo>
                  <a:pt x="1828164" y="1062736"/>
                </a:lnTo>
              </a:path>
              <a:path w="13081635" h="2083434">
                <a:moveTo>
                  <a:pt x="1828164" y="965200"/>
                </a:moveTo>
                <a:lnTo>
                  <a:pt x="1828164" y="867790"/>
                </a:lnTo>
              </a:path>
              <a:path w="13081635" h="2083434">
                <a:moveTo>
                  <a:pt x="1828164" y="770254"/>
                </a:moveTo>
                <a:lnTo>
                  <a:pt x="1828164" y="673607"/>
                </a:lnTo>
              </a:path>
              <a:path w="13081635" h="2083434">
                <a:moveTo>
                  <a:pt x="1828164" y="576071"/>
                </a:moveTo>
                <a:lnTo>
                  <a:pt x="1828164" y="499871"/>
                </a:lnTo>
              </a:path>
              <a:path w="13081635" h="2083434">
                <a:moveTo>
                  <a:pt x="1924939" y="2036825"/>
                </a:moveTo>
                <a:lnTo>
                  <a:pt x="1924939" y="1939289"/>
                </a:lnTo>
              </a:path>
              <a:path w="13081635" h="2083434">
                <a:moveTo>
                  <a:pt x="1924939" y="1841753"/>
                </a:moveTo>
                <a:lnTo>
                  <a:pt x="1924939" y="1744344"/>
                </a:lnTo>
              </a:path>
              <a:path w="13081635" h="2083434">
                <a:moveTo>
                  <a:pt x="1924939" y="1646808"/>
                </a:moveTo>
                <a:lnTo>
                  <a:pt x="1924939" y="1550161"/>
                </a:lnTo>
              </a:path>
              <a:path w="13081635" h="2083434">
                <a:moveTo>
                  <a:pt x="1924939" y="1452625"/>
                </a:moveTo>
                <a:lnTo>
                  <a:pt x="1924939" y="1355216"/>
                </a:lnTo>
              </a:path>
              <a:path w="13081635" h="2083434">
                <a:moveTo>
                  <a:pt x="1924939" y="1257680"/>
                </a:moveTo>
                <a:lnTo>
                  <a:pt x="1924939" y="1160144"/>
                </a:lnTo>
              </a:path>
              <a:path w="13081635" h="2083434">
                <a:moveTo>
                  <a:pt x="1924939" y="1062736"/>
                </a:moveTo>
                <a:lnTo>
                  <a:pt x="1924939" y="965200"/>
                </a:lnTo>
              </a:path>
              <a:path w="13081635" h="2083434">
                <a:moveTo>
                  <a:pt x="1924939" y="867790"/>
                </a:moveTo>
                <a:lnTo>
                  <a:pt x="1924939" y="770254"/>
                </a:lnTo>
              </a:path>
              <a:path w="13081635" h="2083434">
                <a:moveTo>
                  <a:pt x="1924939" y="673607"/>
                </a:moveTo>
                <a:lnTo>
                  <a:pt x="1924939" y="576071"/>
                </a:lnTo>
              </a:path>
              <a:path w="13081635" h="2083434">
                <a:moveTo>
                  <a:pt x="2022348" y="2080767"/>
                </a:moveTo>
                <a:lnTo>
                  <a:pt x="2022348" y="2036825"/>
                </a:lnTo>
              </a:path>
              <a:path w="13081635" h="2083434">
                <a:moveTo>
                  <a:pt x="2022348" y="1939289"/>
                </a:moveTo>
                <a:lnTo>
                  <a:pt x="2022348" y="1841753"/>
                </a:lnTo>
              </a:path>
              <a:path w="13081635" h="2083434">
                <a:moveTo>
                  <a:pt x="2022348" y="1744344"/>
                </a:moveTo>
                <a:lnTo>
                  <a:pt x="2022348" y="1646808"/>
                </a:lnTo>
              </a:path>
              <a:path w="13081635" h="2083434">
                <a:moveTo>
                  <a:pt x="2022348" y="1550161"/>
                </a:moveTo>
                <a:lnTo>
                  <a:pt x="2022348" y="1452625"/>
                </a:lnTo>
              </a:path>
              <a:path w="13081635" h="2083434">
                <a:moveTo>
                  <a:pt x="2022348" y="1355216"/>
                </a:moveTo>
                <a:lnTo>
                  <a:pt x="2022348" y="1257680"/>
                </a:lnTo>
              </a:path>
              <a:path w="13081635" h="2083434">
                <a:moveTo>
                  <a:pt x="2022348" y="1160144"/>
                </a:moveTo>
                <a:lnTo>
                  <a:pt x="2022348" y="1062736"/>
                </a:lnTo>
              </a:path>
              <a:path w="13081635" h="2083434">
                <a:moveTo>
                  <a:pt x="2022348" y="965200"/>
                </a:moveTo>
                <a:lnTo>
                  <a:pt x="2022348" y="867790"/>
                </a:lnTo>
              </a:path>
              <a:path w="13081635" h="2083434">
                <a:moveTo>
                  <a:pt x="2022348" y="770254"/>
                </a:moveTo>
                <a:lnTo>
                  <a:pt x="2022348" y="673607"/>
                </a:lnTo>
              </a:path>
              <a:path w="13081635" h="2083434">
                <a:moveTo>
                  <a:pt x="2022348" y="576071"/>
                </a:moveTo>
                <a:lnTo>
                  <a:pt x="2022348" y="499871"/>
                </a:lnTo>
              </a:path>
              <a:path w="13081635" h="2083434">
                <a:moveTo>
                  <a:pt x="2119884" y="2036825"/>
                </a:moveTo>
                <a:lnTo>
                  <a:pt x="2119884" y="1939289"/>
                </a:lnTo>
              </a:path>
              <a:path w="13081635" h="2083434">
                <a:moveTo>
                  <a:pt x="2119884" y="1841753"/>
                </a:moveTo>
                <a:lnTo>
                  <a:pt x="2119884" y="1744344"/>
                </a:lnTo>
              </a:path>
              <a:path w="13081635" h="2083434">
                <a:moveTo>
                  <a:pt x="2119884" y="1646808"/>
                </a:moveTo>
                <a:lnTo>
                  <a:pt x="2119884" y="1550161"/>
                </a:lnTo>
              </a:path>
              <a:path w="13081635" h="2083434">
                <a:moveTo>
                  <a:pt x="2119884" y="1452625"/>
                </a:moveTo>
                <a:lnTo>
                  <a:pt x="2119884" y="1355216"/>
                </a:lnTo>
              </a:path>
              <a:path w="13081635" h="2083434">
                <a:moveTo>
                  <a:pt x="2119884" y="1257680"/>
                </a:moveTo>
                <a:lnTo>
                  <a:pt x="2119884" y="1160144"/>
                </a:lnTo>
              </a:path>
              <a:path w="13081635" h="2083434">
                <a:moveTo>
                  <a:pt x="2119884" y="1062736"/>
                </a:moveTo>
                <a:lnTo>
                  <a:pt x="2119884" y="965200"/>
                </a:lnTo>
              </a:path>
              <a:path w="13081635" h="2083434">
                <a:moveTo>
                  <a:pt x="2119884" y="867790"/>
                </a:moveTo>
                <a:lnTo>
                  <a:pt x="2119884" y="770254"/>
                </a:lnTo>
              </a:path>
              <a:path w="13081635" h="2083434">
                <a:moveTo>
                  <a:pt x="2119884" y="673607"/>
                </a:moveTo>
                <a:lnTo>
                  <a:pt x="2119884" y="576071"/>
                </a:lnTo>
              </a:path>
              <a:path w="13081635" h="2083434">
                <a:moveTo>
                  <a:pt x="2217420" y="2080767"/>
                </a:moveTo>
                <a:lnTo>
                  <a:pt x="2217420" y="2036825"/>
                </a:lnTo>
              </a:path>
              <a:path w="13081635" h="2083434">
                <a:moveTo>
                  <a:pt x="2217420" y="1939289"/>
                </a:moveTo>
                <a:lnTo>
                  <a:pt x="2217420" y="1841753"/>
                </a:lnTo>
              </a:path>
              <a:path w="13081635" h="2083434">
                <a:moveTo>
                  <a:pt x="2217420" y="1744344"/>
                </a:moveTo>
                <a:lnTo>
                  <a:pt x="2217420" y="1646808"/>
                </a:lnTo>
              </a:path>
              <a:path w="13081635" h="2083434">
                <a:moveTo>
                  <a:pt x="2217420" y="1550161"/>
                </a:moveTo>
                <a:lnTo>
                  <a:pt x="2217420" y="1452625"/>
                </a:lnTo>
              </a:path>
              <a:path w="13081635" h="2083434">
                <a:moveTo>
                  <a:pt x="2217420" y="1355216"/>
                </a:moveTo>
                <a:lnTo>
                  <a:pt x="2217420" y="1257680"/>
                </a:lnTo>
              </a:path>
              <a:path w="13081635" h="2083434">
                <a:moveTo>
                  <a:pt x="2217420" y="1160144"/>
                </a:moveTo>
                <a:lnTo>
                  <a:pt x="2217420" y="1062736"/>
                </a:lnTo>
              </a:path>
              <a:path w="13081635" h="2083434">
                <a:moveTo>
                  <a:pt x="2217420" y="965200"/>
                </a:moveTo>
                <a:lnTo>
                  <a:pt x="2217420" y="867790"/>
                </a:lnTo>
              </a:path>
              <a:path w="13081635" h="2083434">
                <a:moveTo>
                  <a:pt x="2217420" y="770254"/>
                </a:moveTo>
                <a:lnTo>
                  <a:pt x="2217420" y="673607"/>
                </a:lnTo>
              </a:path>
              <a:path w="13081635" h="2083434">
                <a:moveTo>
                  <a:pt x="2217420" y="576071"/>
                </a:moveTo>
                <a:lnTo>
                  <a:pt x="2217420" y="499871"/>
                </a:lnTo>
              </a:path>
              <a:path w="13081635" h="2083434">
                <a:moveTo>
                  <a:pt x="0" y="499871"/>
                </a:moveTo>
                <a:lnTo>
                  <a:pt x="2301748" y="499871"/>
                </a:lnTo>
                <a:lnTo>
                  <a:pt x="2301748" y="2080767"/>
                </a:lnTo>
                <a:lnTo>
                  <a:pt x="0" y="2080767"/>
                </a:lnTo>
                <a:lnTo>
                  <a:pt x="0" y="499871"/>
                </a:lnTo>
              </a:path>
              <a:path w="13081635" h="2083434">
                <a:moveTo>
                  <a:pt x="9411970" y="60070"/>
                </a:moveTo>
                <a:lnTo>
                  <a:pt x="9390761" y="52831"/>
                </a:lnTo>
              </a:path>
              <a:path w="13081635" h="2083434">
                <a:moveTo>
                  <a:pt x="9381998" y="50545"/>
                </a:moveTo>
                <a:lnTo>
                  <a:pt x="9360027" y="44703"/>
                </a:lnTo>
              </a:path>
              <a:path w="13081635" h="2083434">
                <a:moveTo>
                  <a:pt x="9350502" y="42544"/>
                </a:moveTo>
                <a:lnTo>
                  <a:pt x="9330690" y="37337"/>
                </a:lnTo>
              </a:path>
              <a:path w="13081635" h="2083434">
                <a:moveTo>
                  <a:pt x="9466199" y="69595"/>
                </a:moveTo>
                <a:lnTo>
                  <a:pt x="9440545" y="55752"/>
                </a:lnTo>
              </a:path>
              <a:path w="13081635" h="2083434">
                <a:moveTo>
                  <a:pt x="9431782" y="51307"/>
                </a:moveTo>
                <a:lnTo>
                  <a:pt x="9412732" y="42544"/>
                </a:lnTo>
              </a:path>
              <a:path w="13081635" h="2083434">
                <a:moveTo>
                  <a:pt x="9406890" y="38100"/>
                </a:moveTo>
                <a:lnTo>
                  <a:pt x="9381998" y="30733"/>
                </a:lnTo>
              </a:path>
              <a:path w="13081635" h="2083434">
                <a:moveTo>
                  <a:pt x="9372473" y="24129"/>
                </a:moveTo>
                <a:lnTo>
                  <a:pt x="9360662" y="21208"/>
                </a:lnTo>
              </a:path>
              <a:path w="13081635" h="2083434">
                <a:moveTo>
                  <a:pt x="10066655" y="52831"/>
                </a:moveTo>
                <a:lnTo>
                  <a:pt x="10132568" y="27177"/>
                </a:lnTo>
              </a:path>
              <a:path w="13081635" h="2083434">
                <a:moveTo>
                  <a:pt x="10151618" y="18287"/>
                </a:moveTo>
                <a:lnTo>
                  <a:pt x="10172192" y="13969"/>
                </a:lnTo>
              </a:path>
              <a:path w="13081635" h="2083434">
                <a:moveTo>
                  <a:pt x="10200767" y="6603"/>
                </a:moveTo>
                <a:lnTo>
                  <a:pt x="10186035" y="10287"/>
                </a:lnTo>
              </a:path>
              <a:path w="13081635" h="2083434">
                <a:moveTo>
                  <a:pt x="10216134" y="3682"/>
                </a:moveTo>
                <a:lnTo>
                  <a:pt x="10228580" y="0"/>
                </a:lnTo>
              </a:path>
              <a:path w="13081635" h="2083434">
                <a:moveTo>
                  <a:pt x="10277729" y="10287"/>
                </a:moveTo>
                <a:lnTo>
                  <a:pt x="10296017" y="8762"/>
                </a:lnTo>
              </a:path>
            </a:pathLst>
          </a:custGeom>
          <a:ln w="1295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2" name="object 212" descr=""/>
          <p:cNvSpPr txBox="1"/>
          <p:nvPr/>
        </p:nvSpPr>
        <p:spPr>
          <a:xfrm>
            <a:off x="12332334" y="2468372"/>
            <a:ext cx="400685" cy="283845"/>
          </a:xfrm>
          <a:prstGeom prst="rect">
            <a:avLst/>
          </a:prstGeom>
        </p:spPr>
        <p:txBody>
          <a:bodyPr wrap="square" lIns="0" tIns="20320" rIns="0" bIns="0" rtlCol="0" vert="horz">
            <a:spAutoFit/>
          </a:bodyPr>
          <a:lstStyle/>
          <a:p>
            <a:pPr marL="56515" marR="5080" indent="-44450">
              <a:lnSpc>
                <a:spcPts val="1000"/>
              </a:lnSpc>
              <a:spcBef>
                <a:spcPts val="160"/>
              </a:spcBef>
            </a:pPr>
            <a:r>
              <a:rPr dirty="0" sz="850" spc="-25">
                <a:solidFill>
                  <a:srgbClr val="FF0000"/>
                </a:solidFill>
                <a:latin typeface="Arial MT"/>
                <a:cs typeface="Arial MT"/>
              </a:rPr>
              <a:t>GREEN </a:t>
            </a:r>
            <a:r>
              <a:rPr dirty="0" sz="850" spc="-20">
                <a:solidFill>
                  <a:srgbClr val="FF0000"/>
                </a:solidFill>
                <a:latin typeface="Arial MT"/>
                <a:cs typeface="Arial MT"/>
              </a:rPr>
              <a:t>AREA</a:t>
            </a:r>
            <a:endParaRPr sz="850">
              <a:latin typeface="Arial MT"/>
              <a:cs typeface="Arial MT"/>
            </a:endParaRPr>
          </a:p>
        </p:txBody>
      </p:sp>
      <p:grpSp>
        <p:nvGrpSpPr>
          <p:cNvPr id="213" name="object 213" descr=""/>
          <p:cNvGrpSpPr/>
          <p:nvPr/>
        </p:nvGrpSpPr>
        <p:grpSpPr>
          <a:xfrm>
            <a:off x="5505640" y="1649920"/>
            <a:ext cx="2152015" cy="1169670"/>
            <a:chOff x="5505640" y="1649920"/>
            <a:chExt cx="2152015" cy="1169670"/>
          </a:xfrm>
        </p:grpSpPr>
        <p:sp>
          <p:nvSpPr>
            <p:cNvPr id="214" name="object 214" descr=""/>
            <p:cNvSpPr/>
            <p:nvPr/>
          </p:nvSpPr>
          <p:spPr>
            <a:xfrm>
              <a:off x="5512308" y="1853183"/>
              <a:ext cx="194945" cy="196215"/>
            </a:xfrm>
            <a:custGeom>
              <a:avLst/>
              <a:gdLst/>
              <a:ahLst/>
              <a:cxnLst/>
              <a:rect l="l" t="t" r="r" b="b"/>
              <a:pathLst>
                <a:path w="194945" h="196214">
                  <a:moveTo>
                    <a:pt x="0" y="196088"/>
                  </a:moveTo>
                  <a:lnTo>
                    <a:pt x="0" y="0"/>
                  </a:lnTo>
                  <a:lnTo>
                    <a:pt x="194563" y="0"/>
                  </a:lnTo>
                  <a:lnTo>
                    <a:pt x="194563" y="196088"/>
                  </a:lnTo>
                  <a:lnTo>
                    <a:pt x="0" y="196088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5" name="object 215" descr=""/>
            <p:cNvSpPr/>
            <p:nvPr/>
          </p:nvSpPr>
          <p:spPr>
            <a:xfrm>
              <a:off x="5576316" y="2676143"/>
              <a:ext cx="40005" cy="138430"/>
            </a:xfrm>
            <a:custGeom>
              <a:avLst/>
              <a:gdLst/>
              <a:ahLst/>
              <a:cxnLst/>
              <a:rect l="l" t="t" r="r" b="b"/>
              <a:pathLst>
                <a:path w="40004" h="138430">
                  <a:moveTo>
                    <a:pt x="39497" y="138429"/>
                  </a:moveTo>
                  <a:lnTo>
                    <a:pt x="0" y="138429"/>
                  </a:lnTo>
                  <a:lnTo>
                    <a:pt x="0" y="0"/>
                  </a:lnTo>
                  <a:lnTo>
                    <a:pt x="39497" y="0"/>
                  </a:lnTo>
                  <a:lnTo>
                    <a:pt x="39497" y="138429"/>
                  </a:lnTo>
                </a:path>
              </a:pathLst>
            </a:custGeom>
            <a:ln w="9142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6" name="object 216" descr=""/>
            <p:cNvSpPr/>
            <p:nvPr/>
          </p:nvSpPr>
          <p:spPr>
            <a:xfrm>
              <a:off x="7519416" y="1656587"/>
              <a:ext cx="131445" cy="591185"/>
            </a:xfrm>
            <a:custGeom>
              <a:avLst/>
              <a:gdLst/>
              <a:ahLst/>
              <a:cxnLst/>
              <a:rect l="l" t="t" r="r" b="b"/>
              <a:pathLst>
                <a:path w="131445" h="591185">
                  <a:moveTo>
                    <a:pt x="0" y="529208"/>
                  </a:moveTo>
                  <a:lnTo>
                    <a:pt x="107823" y="529208"/>
                  </a:lnTo>
                </a:path>
                <a:path w="131445" h="591185">
                  <a:moveTo>
                    <a:pt x="0" y="61594"/>
                  </a:moveTo>
                  <a:lnTo>
                    <a:pt x="107823" y="61594"/>
                  </a:lnTo>
                </a:path>
                <a:path w="131445" h="591185">
                  <a:moveTo>
                    <a:pt x="69214" y="568070"/>
                  </a:moveTo>
                  <a:lnTo>
                    <a:pt x="69214" y="22732"/>
                  </a:lnTo>
                </a:path>
                <a:path w="131445" h="591185">
                  <a:moveTo>
                    <a:pt x="8000" y="466978"/>
                  </a:moveTo>
                  <a:lnTo>
                    <a:pt x="131063" y="590803"/>
                  </a:lnTo>
                </a:path>
                <a:path w="131445" h="591185">
                  <a:moveTo>
                    <a:pt x="131063" y="123189"/>
                  </a:moveTo>
                  <a:lnTo>
                    <a:pt x="8000" y="0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17" name="object 217" descr=""/>
          <p:cNvSpPr txBox="1"/>
          <p:nvPr/>
        </p:nvSpPr>
        <p:spPr>
          <a:xfrm>
            <a:off x="7478330" y="1889251"/>
            <a:ext cx="99695" cy="147320"/>
          </a:xfrm>
          <a:prstGeom prst="rect">
            <a:avLst/>
          </a:prstGeom>
        </p:spPr>
        <p:txBody>
          <a:bodyPr wrap="square" lIns="0" tIns="8890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500" spc="-20">
                <a:latin typeface="Times New Roman"/>
                <a:cs typeface="Times New Roman"/>
              </a:rPr>
              <a:t>1200</a:t>
            </a:r>
            <a:endParaRPr sz="500">
              <a:latin typeface="Times New Roman"/>
              <a:cs typeface="Times New Roman"/>
            </a:endParaRPr>
          </a:p>
        </p:txBody>
      </p:sp>
      <p:grpSp>
        <p:nvGrpSpPr>
          <p:cNvPr id="218" name="object 218" descr=""/>
          <p:cNvGrpSpPr/>
          <p:nvPr/>
        </p:nvGrpSpPr>
        <p:grpSpPr>
          <a:xfrm>
            <a:off x="5310568" y="1590484"/>
            <a:ext cx="3029585" cy="1773555"/>
            <a:chOff x="5310568" y="1590484"/>
            <a:chExt cx="3029585" cy="1773555"/>
          </a:xfrm>
        </p:grpSpPr>
        <p:sp>
          <p:nvSpPr>
            <p:cNvPr id="219" name="object 219" descr=""/>
            <p:cNvSpPr/>
            <p:nvPr/>
          </p:nvSpPr>
          <p:spPr>
            <a:xfrm>
              <a:off x="5375147" y="1717548"/>
              <a:ext cx="2572385" cy="1519555"/>
            </a:xfrm>
            <a:custGeom>
              <a:avLst/>
              <a:gdLst/>
              <a:ahLst/>
              <a:cxnLst/>
              <a:rect l="l" t="t" r="r" b="b"/>
              <a:pathLst>
                <a:path w="2572384" h="1519555">
                  <a:moveTo>
                    <a:pt x="2105152" y="1519174"/>
                  </a:moveTo>
                  <a:lnTo>
                    <a:pt x="2105152" y="1051686"/>
                  </a:lnTo>
                  <a:lnTo>
                    <a:pt x="2572257" y="1051686"/>
                  </a:lnTo>
                  <a:lnTo>
                    <a:pt x="2572257" y="1519174"/>
                  </a:lnTo>
                  <a:lnTo>
                    <a:pt x="2105152" y="1519174"/>
                  </a:lnTo>
                </a:path>
                <a:path w="2572384" h="1519555">
                  <a:moveTo>
                    <a:pt x="1578736" y="1519174"/>
                  </a:moveTo>
                  <a:lnTo>
                    <a:pt x="1578736" y="1051686"/>
                  </a:lnTo>
                  <a:lnTo>
                    <a:pt x="2046477" y="1051686"/>
                  </a:lnTo>
                  <a:lnTo>
                    <a:pt x="2046477" y="1519174"/>
                  </a:lnTo>
                  <a:lnTo>
                    <a:pt x="1578736" y="1519174"/>
                  </a:lnTo>
                </a:path>
                <a:path w="2572384" h="1519555">
                  <a:moveTo>
                    <a:pt x="1052956" y="1519174"/>
                  </a:moveTo>
                  <a:lnTo>
                    <a:pt x="1052956" y="1051686"/>
                  </a:lnTo>
                  <a:lnTo>
                    <a:pt x="1520062" y="1051686"/>
                  </a:lnTo>
                  <a:lnTo>
                    <a:pt x="1520062" y="1519174"/>
                  </a:lnTo>
                  <a:lnTo>
                    <a:pt x="1052956" y="1519174"/>
                  </a:lnTo>
                </a:path>
                <a:path w="2572384" h="1519555">
                  <a:moveTo>
                    <a:pt x="526414" y="1519174"/>
                  </a:moveTo>
                  <a:lnTo>
                    <a:pt x="526414" y="1051686"/>
                  </a:lnTo>
                  <a:lnTo>
                    <a:pt x="994282" y="1051686"/>
                  </a:lnTo>
                  <a:lnTo>
                    <a:pt x="994282" y="1519174"/>
                  </a:lnTo>
                  <a:lnTo>
                    <a:pt x="526414" y="1519174"/>
                  </a:lnTo>
                </a:path>
                <a:path w="2572384" h="1519555">
                  <a:moveTo>
                    <a:pt x="0" y="1519174"/>
                  </a:moveTo>
                  <a:lnTo>
                    <a:pt x="0" y="1051686"/>
                  </a:lnTo>
                  <a:lnTo>
                    <a:pt x="467867" y="1051686"/>
                  </a:lnTo>
                  <a:lnTo>
                    <a:pt x="467867" y="1519174"/>
                  </a:lnTo>
                  <a:lnTo>
                    <a:pt x="0" y="1519174"/>
                  </a:lnTo>
                </a:path>
                <a:path w="2572384" h="1519555">
                  <a:moveTo>
                    <a:pt x="2105152" y="993012"/>
                  </a:moveTo>
                  <a:lnTo>
                    <a:pt x="2105152" y="526160"/>
                  </a:lnTo>
                  <a:lnTo>
                    <a:pt x="2572257" y="526160"/>
                  </a:lnTo>
                  <a:lnTo>
                    <a:pt x="2572257" y="993012"/>
                  </a:lnTo>
                  <a:lnTo>
                    <a:pt x="2105152" y="993012"/>
                  </a:lnTo>
                </a:path>
                <a:path w="2572384" h="1519555">
                  <a:moveTo>
                    <a:pt x="1578736" y="993012"/>
                  </a:moveTo>
                  <a:lnTo>
                    <a:pt x="1578736" y="526160"/>
                  </a:lnTo>
                  <a:lnTo>
                    <a:pt x="2046477" y="526160"/>
                  </a:lnTo>
                  <a:lnTo>
                    <a:pt x="2046477" y="993012"/>
                  </a:lnTo>
                  <a:lnTo>
                    <a:pt x="1578736" y="993012"/>
                  </a:lnTo>
                </a:path>
                <a:path w="2572384" h="1519555">
                  <a:moveTo>
                    <a:pt x="1052956" y="993012"/>
                  </a:moveTo>
                  <a:lnTo>
                    <a:pt x="1052956" y="526160"/>
                  </a:lnTo>
                  <a:lnTo>
                    <a:pt x="1520062" y="526160"/>
                  </a:lnTo>
                  <a:lnTo>
                    <a:pt x="1520062" y="993012"/>
                  </a:lnTo>
                  <a:lnTo>
                    <a:pt x="1052956" y="993012"/>
                  </a:lnTo>
                </a:path>
                <a:path w="2572384" h="1519555">
                  <a:moveTo>
                    <a:pt x="526414" y="993012"/>
                  </a:moveTo>
                  <a:lnTo>
                    <a:pt x="526414" y="526160"/>
                  </a:lnTo>
                  <a:lnTo>
                    <a:pt x="994282" y="526160"/>
                  </a:lnTo>
                  <a:lnTo>
                    <a:pt x="994282" y="993012"/>
                  </a:lnTo>
                  <a:lnTo>
                    <a:pt x="526414" y="993012"/>
                  </a:lnTo>
                </a:path>
                <a:path w="2572384" h="1519555">
                  <a:moveTo>
                    <a:pt x="0" y="993012"/>
                  </a:moveTo>
                  <a:lnTo>
                    <a:pt x="0" y="526160"/>
                  </a:lnTo>
                  <a:lnTo>
                    <a:pt x="467867" y="526160"/>
                  </a:lnTo>
                  <a:lnTo>
                    <a:pt x="467867" y="993012"/>
                  </a:lnTo>
                  <a:lnTo>
                    <a:pt x="0" y="993012"/>
                  </a:lnTo>
                </a:path>
                <a:path w="2572384" h="1519555">
                  <a:moveTo>
                    <a:pt x="2105152" y="467613"/>
                  </a:moveTo>
                  <a:lnTo>
                    <a:pt x="2105152" y="0"/>
                  </a:lnTo>
                  <a:lnTo>
                    <a:pt x="2572257" y="0"/>
                  </a:lnTo>
                  <a:lnTo>
                    <a:pt x="2572257" y="467613"/>
                  </a:lnTo>
                  <a:lnTo>
                    <a:pt x="2105152" y="467613"/>
                  </a:lnTo>
                </a:path>
                <a:path w="2572384" h="1519555">
                  <a:moveTo>
                    <a:pt x="1578736" y="467613"/>
                  </a:moveTo>
                  <a:lnTo>
                    <a:pt x="1578736" y="0"/>
                  </a:lnTo>
                  <a:lnTo>
                    <a:pt x="2046477" y="0"/>
                  </a:lnTo>
                  <a:lnTo>
                    <a:pt x="2046477" y="467613"/>
                  </a:lnTo>
                  <a:lnTo>
                    <a:pt x="1578736" y="467613"/>
                  </a:lnTo>
                </a:path>
                <a:path w="2572384" h="1519555">
                  <a:moveTo>
                    <a:pt x="1052956" y="467613"/>
                  </a:moveTo>
                  <a:lnTo>
                    <a:pt x="1052956" y="0"/>
                  </a:lnTo>
                  <a:lnTo>
                    <a:pt x="1520062" y="0"/>
                  </a:lnTo>
                  <a:lnTo>
                    <a:pt x="1520062" y="467613"/>
                  </a:lnTo>
                  <a:lnTo>
                    <a:pt x="1052956" y="467613"/>
                  </a:lnTo>
                </a:path>
                <a:path w="2572384" h="1519555">
                  <a:moveTo>
                    <a:pt x="526414" y="467613"/>
                  </a:moveTo>
                  <a:lnTo>
                    <a:pt x="526414" y="0"/>
                  </a:lnTo>
                  <a:lnTo>
                    <a:pt x="994282" y="0"/>
                  </a:lnTo>
                  <a:lnTo>
                    <a:pt x="994282" y="467613"/>
                  </a:lnTo>
                  <a:lnTo>
                    <a:pt x="526414" y="467613"/>
                  </a:lnTo>
                </a:path>
                <a:path w="2572384" h="1519555">
                  <a:moveTo>
                    <a:pt x="0" y="467613"/>
                  </a:moveTo>
                  <a:lnTo>
                    <a:pt x="0" y="0"/>
                  </a:lnTo>
                  <a:lnTo>
                    <a:pt x="467867" y="0"/>
                  </a:lnTo>
                  <a:lnTo>
                    <a:pt x="467867" y="467613"/>
                  </a:lnTo>
                  <a:lnTo>
                    <a:pt x="0" y="467613"/>
                  </a:lnTo>
                </a:path>
              </a:pathLst>
            </a:custGeom>
            <a:ln w="914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0" name="object 220" descr=""/>
            <p:cNvSpPr/>
            <p:nvPr/>
          </p:nvSpPr>
          <p:spPr>
            <a:xfrm>
              <a:off x="5317235" y="1597152"/>
              <a:ext cx="3016250" cy="1760220"/>
            </a:xfrm>
            <a:custGeom>
              <a:avLst/>
              <a:gdLst/>
              <a:ahLst/>
              <a:cxnLst/>
              <a:rect l="l" t="t" r="r" b="b"/>
              <a:pathLst>
                <a:path w="3016250" h="1760220">
                  <a:moveTo>
                    <a:pt x="0" y="1698117"/>
                  </a:moveTo>
                  <a:lnTo>
                    <a:pt x="0" y="61595"/>
                  </a:lnTo>
                  <a:lnTo>
                    <a:pt x="2688716" y="61595"/>
                  </a:lnTo>
                  <a:lnTo>
                    <a:pt x="2688716" y="1698117"/>
                  </a:lnTo>
                  <a:lnTo>
                    <a:pt x="0" y="1698117"/>
                  </a:lnTo>
                </a:path>
                <a:path w="3016250" h="1760220">
                  <a:moveTo>
                    <a:pt x="2727579" y="1698117"/>
                  </a:moveTo>
                  <a:lnTo>
                    <a:pt x="2992246" y="1698117"/>
                  </a:lnTo>
                </a:path>
                <a:path w="3016250" h="1760220">
                  <a:moveTo>
                    <a:pt x="2727579" y="61595"/>
                  </a:moveTo>
                  <a:lnTo>
                    <a:pt x="2992246" y="61595"/>
                  </a:lnTo>
                </a:path>
                <a:path w="3016250" h="1760220">
                  <a:moveTo>
                    <a:pt x="2953385" y="1736978"/>
                  </a:moveTo>
                  <a:lnTo>
                    <a:pt x="2953385" y="22732"/>
                  </a:lnTo>
                </a:path>
                <a:path w="3016250" h="1760220">
                  <a:moveTo>
                    <a:pt x="2891790" y="1635887"/>
                  </a:moveTo>
                  <a:lnTo>
                    <a:pt x="3015741" y="1759712"/>
                  </a:lnTo>
                </a:path>
                <a:path w="3016250" h="1760220">
                  <a:moveTo>
                    <a:pt x="3015741" y="123825"/>
                  </a:moveTo>
                  <a:lnTo>
                    <a:pt x="2891790" y="0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21" name="object 221" descr=""/>
          <p:cNvSpPr txBox="1"/>
          <p:nvPr/>
        </p:nvSpPr>
        <p:spPr>
          <a:xfrm>
            <a:off x="8159939" y="2411983"/>
            <a:ext cx="99695" cy="147320"/>
          </a:xfrm>
          <a:prstGeom prst="rect">
            <a:avLst/>
          </a:prstGeom>
        </p:spPr>
        <p:txBody>
          <a:bodyPr wrap="square" lIns="0" tIns="8890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500" spc="-20">
                <a:latin typeface="Times New Roman"/>
                <a:cs typeface="Times New Roman"/>
              </a:rPr>
              <a:t>4200</a:t>
            </a:r>
            <a:endParaRPr sz="500">
              <a:latin typeface="Times New Roman"/>
              <a:cs typeface="Times New Roman"/>
            </a:endParaRPr>
          </a:p>
        </p:txBody>
      </p:sp>
      <p:grpSp>
        <p:nvGrpSpPr>
          <p:cNvPr id="222" name="object 222" descr=""/>
          <p:cNvGrpSpPr/>
          <p:nvPr/>
        </p:nvGrpSpPr>
        <p:grpSpPr>
          <a:xfrm>
            <a:off x="5585269" y="1924621"/>
            <a:ext cx="2431415" cy="1097915"/>
            <a:chOff x="5585269" y="1924621"/>
            <a:chExt cx="2431415" cy="1097915"/>
          </a:xfrm>
        </p:grpSpPr>
        <p:sp>
          <p:nvSpPr>
            <p:cNvPr id="223" name="object 223" descr=""/>
            <p:cNvSpPr/>
            <p:nvPr/>
          </p:nvSpPr>
          <p:spPr>
            <a:xfrm>
              <a:off x="5590032" y="1929383"/>
              <a:ext cx="2143125" cy="1088390"/>
            </a:xfrm>
            <a:custGeom>
              <a:avLst/>
              <a:gdLst/>
              <a:ahLst/>
              <a:cxnLst/>
              <a:rect l="l" t="t" r="r" b="b"/>
              <a:pathLst>
                <a:path w="2143125" h="1088389">
                  <a:moveTo>
                    <a:pt x="2142616" y="879856"/>
                  </a:moveTo>
                  <a:lnTo>
                    <a:pt x="2103754" y="879856"/>
                  </a:lnTo>
                  <a:lnTo>
                    <a:pt x="2103754" y="741934"/>
                  </a:lnTo>
                  <a:lnTo>
                    <a:pt x="2142616" y="741934"/>
                  </a:lnTo>
                  <a:lnTo>
                    <a:pt x="2142616" y="879856"/>
                  </a:lnTo>
                </a:path>
                <a:path w="2143125" h="1088389">
                  <a:moveTo>
                    <a:pt x="2142616" y="351155"/>
                  </a:moveTo>
                  <a:lnTo>
                    <a:pt x="2103754" y="351155"/>
                  </a:lnTo>
                  <a:lnTo>
                    <a:pt x="2103754" y="213360"/>
                  </a:lnTo>
                  <a:lnTo>
                    <a:pt x="2142616" y="213360"/>
                  </a:lnTo>
                  <a:lnTo>
                    <a:pt x="2142616" y="351155"/>
                  </a:lnTo>
                </a:path>
                <a:path w="2143125" h="1088389">
                  <a:moveTo>
                    <a:pt x="1617217" y="351155"/>
                  </a:moveTo>
                  <a:lnTo>
                    <a:pt x="1577593" y="351155"/>
                  </a:lnTo>
                  <a:lnTo>
                    <a:pt x="1577593" y="213360"/>
                  </a:lnTo>
                  <a:lnTo>
                    <a:pt x="1617217" y="213360"/>
                  </a:lnTo>
                  <a:lnTo>
                    <a:pt x="1617217" y="351155"/>
                  </a:lnTo>
                </a:path>
                <a:path w="2143125" h="1088389">
                  <a:moveTo>
                    <a:pt x="1091057" y="351155"/>
                  </a:moveTo>
                  <a:lnTo>
                    <a:pt x="1052194" y="351155"/>
                  </a:lnTo>
                  <a:lnTo>
                    <a:pt x="1052194" y="213360"/>
                  </a:lnTo>
                  <a:lnTo>
                    <a:pt x="1091057" y="213360"/>
                  </a:lnTo>
                  <a:lnTo>
                    <a:pt x="1091057" y="351155"/>
                  </a:lnTo>
                </a:path>
                <a:path w="2143125" h="1088389">
                  <a:moveTo>
                    <a:pt x="565657" y="351155"/>
                  </a:moveTo>
                  <a:lnTo>
                    <a:pt x="526160" y="351155"/>
                  </a:lnTo>
                  <a:lnTo>
                    <a:pt x="526160" y="213360"/>
                  </a:lnTo>
                  <a:lnTo>
                    <a:pt x="565657" y="213360"/>
                  </a:lnTo>
                  <a:lnTo>
                    <a:pt x="565657" y="351155"/>
                  </a:lnTo>
                </a:path>
                <a:path w="2143125" h="1088389">
                  <a:moveTo>
                    <a:pt x="39623" y="351155"/>
                  </a:moveTo>
                  <a:lnTo>
                    <a:pt x="0" y="351155"/>
                  </a:lnTo>
                  <a:lnTo>
                    <a:pt x="0" y="213360"/>
                  </a:lnTo>
                  <a:lnTo>
                    <a:pt x="39623" y="213360"/>
                  </a:lnTo>
                  <a:lnTo>
                    <a:pt x="39623" y="351155"/>
                  </a:lnTo>
                </a:path>
                <a:path w="2143125" h="1088389">
                  <a:moveTo>
                    <a:pt x="207390" y="1088009"/>
                  </a:moveTo>
                  <a:lnTo>
                    <a:pt x="207390" y="1049147"/>
                  </a:lnTo>
                  <a:lnTo>
                    <a:pt x="345185" y="1049147"/>
                  </a:lnTo>
                  <a:lnTo>
                    <a:pt x="345185" y="1088009"/>
                  </a:lnTo>
                  <a:lnTo>
                    <a:pt x="207390" y="1088009"/>
                  </a:lnTo>
                </a:path>
                <a:path w="2143125" h="1088389">
                  <a:moveTo>
                    <a:pt x="743712" y="1088009"/>
                  </a:moveTo>
                  <a:lnTo>
                    <a:pt x="743712" y="1049147"/>
                  </a:lnTo>
                  <a:lnTo>
                    <a:pt x="880744" y="1049147"/>
                  </a:lnTo>
                  <a:lnTo>
                    <a:pt x="880744" y="1088009"/>
                  </a:lnTo>
                  <a:lnTo>
                    <a:pt x="743712" y="1088009"/>
                  </a:lnTo>
                </a:path>
                <a:path w="2143125" h="1088389">
                  <a:moveTo>
                    <a:pt x="1264031" y="1088009"/>
                  </a:moveTo>
                  <a:lnTo>
                    <a:pt x="1264031" y="1049147"/>
                  </a:lnTo>
                  <a:lnTo>
                    <a:pt x="1401064" y="1049147"/>
                  </a:lnTo>
                  <a:lnTo>
                    <a:pt x="1401064" y="1088009"/>
                  </a:lnTo>
                  <a:lnTo>
                    <a:pt x="1264031" y="1088009"/>
                  </a:lnTo>
                </a:path>
                <a:path w="2143125" h="1088389">
                  <a:moveTo>
                    <a:pt x="1800478" y="1088009"/>
                  </a:moveTo>
                  <a:lnTo>
                    <a:pt x="1800478" y="1049147"/>
                  </a:lnTo>
                  <a:lnTo>
                    <a:pt x="1937385" y="1049147"/>
                  </a:lnTo>
                  <a:lnTo>
                    <a:pt x="1937385" y="1088009"/>
                  </a:lnTo>
                  <a:lnTo>
                    <a:pt x="1800478" y="1088009"/>
                  </a:lnTo>
                </a:path>
                <a:path w="2143125" h="1088389">
                  <a:moveTo>
                    <a:pt x="1793874" y="47625"/>
                  </a:moveTo>
                  <a:lnTo>
                    <a:pt x="1793874" y="8763"/>
                  </a:lnTo>
                  <a:lnTo>
                    <a:pt x="1930908" y="8763"/>
                  </a:lnTo>
                  <a:lnTo>
                    <a:pt x="1930908" y="47625"/>
                  </a:lnTo>
                  <a:lnTo>
                    <a:pt x="1793874" y="47625"/>
                  </a:lnTo>
                </a:path>
                <a:path w="2143125" h="1088389">
                  <a:moveTo>
                    <a:pt x="1259586" y="567436"/>
                  </a:moveTo>
                  <a:lnTo>
                    <a:pt x="1259586" y="528574"/>
                  </a:lnTo>
                  <a:lnTo>
                    <a:pt x="1397381" y="528574"/>
                  </a:lnTo>
                  <a:lnTo>
                    <a:pt x="1397381" y="567436"/>
                  </a:lnTo>
                  <a:lnTo>
                    <a:pt x="1259586" y="567436"/>
                  </a:lnTo>
                </a:path>
                <a:path w="2143125" h="1088389">
                  <a:moveTo>
                    <a:pt x="737869" y="39624"/>
                  </a:moveTo>
                  <a:lnTo>
                    <a:pt x="737869" y="0"/>
                  </a:lnTo>
                  <a:lnTo>
                    <a:pt x="874902" y="0"/>
                  </a:lnTo>
                  <a:lnTo>
                    <a:pt x="874902" y="39624"/>
                  </a:lnTo>
                  <a:lnTo>
                    <a:pt x="737869" y="39624"/>
                  </a:lnTo>
                </a:path>
                <a:path w="2143125" h="1088389">
                  <a:moveTo>
                    <a:pt x="217677" y="555751"/>
                  </a:moveTo>
                  <a:lnTo>
                    <a:pt x="217677" y="516127"/>
                  </a:lnTo>
                  <a:lnTo>
                    <a:pt x="354710" y="516127"/>
                  </a:lnTo>
                  <a:lnTo>
                    <a:pt x="354710" y="555751"/>
                  </a:lnTo>
                  <a:lnTo>
                    <a:pt x="217677" y="555751"/>
                  </a:lnTo>
                </a:path>
              </a:pathLst>
            </a:custGeom>
            <a:ln w="9142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4" name="object 224" descr=""/>
            <p:cNvSpPr/>
            <p:nvPr/>
          </p:nvSpPr>
          <p:spPr>
            <a:xfrm>
              <a:off x="7417308" y="2010155"/>
              <a:ext cx="592455" cy="135890"/>
            </a:xfrm>
            <a:custGeom>
              <a:avLst/>
              <a:gdLst/>
              <a:ahLst/>
              <a:cxnLst/>
              <a:rect l="l" t="t" r="r" b="b"/>
              <a:pathLst>
                <a:path w="592454" h="135889">
                  <a:moveTo>
                    <a:pt x="530098" y="135636"/>
                  </a:moveTo>
                  <a:lnTo>
                    <a:pt x="530098" y="22733"/>
                  </a:lnTo>
                </a:path>
                <a:path w="592454" h="135889">
                  <a:moveTo>
                    <a:pt x="62357" y="135636"/>
                  </a:moveTo>
                  <a:lnTo>
                    <a:pt x="62357" y="22733"/>
                  </a:lnTo>
                </a:path>
                <a:path w="592454" h="135889">
                  <a:moveTo>
                    <a:pt x="568960" y="61595"/>
                  </a:moveTo>
                  <a:lnTo>
                    <a:pt x="23495" y="61595"/>
                  </a:lnTo>
                </a:path>
                <a:path w="592454" h="135889">
                  <a:moveTo>
                    <a:pt x="468375" y="123951"/>
                  </a:moveTo>
                  <a:lnTo>
                    <a:pt x="592455" y="0"/>
                  </a:lnTo>
                </a:path>
                <a:path w="592454" h="135889">
                  <a:moveTo>
                    <a:pt x="124078" y="0"/>
                  </a:moveTo>
                  <a:lnTo>
                    <a:pt x="0" y="123951"/>
                  </a:lnTo>
                </a:path>
              </a:pathLst>
            </a:custGeom>
            <a:ln w="129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25" name="object 225" descr=""/>
          <p:cNvSpPr txBox="1"/>
          <p:nvPr/>
        </p:nvSpPr>
        <p:spPr>
          <a:xfrm>
            <a:off x="7629525" y="1960245"/>
            <a:ext cx="147320" cy="1060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500" spc="-20">
                <a:latin typeface="Times New Roman"/>
                <a:cs typeface="Times New Roman"/>
              </a:rPr>
              <a:t>1200</a:t>
            </a:r>
            <a:endParaRPr sz="500">
              <a:latin typeface="Times New Roman"/>
              <a:cs typeface="Times New Roman"/>
            </a:endParaRPr>
          </a:p>
        </p:txBody>
      </p:sp>
      <p:sp>
        <p:nvSpPr>
          <p:cNvPr id="226" name="object 226" descr=""/>
          <p:cNvSpPr/>
          <p:nvPr/>
        </p:nvSpPr>
        <p:spPr>
          <a:xfrm>
            <a:off x="5254752" y="1493519"/>
            <a:ext cx="2813050" cy="126364"/>
          </a:xfrm>
          <a:custGeom>
            <a:avLst/>
            <a:gdLst/>
            <a:ahLst/>
            <a:cxnLst/>
            <a:rect l="l" t="t" r="r" b="b"/>
            <a:pathLst>
              <a:path w="2813050" h="126365">
                <a:moveTo>
                  <a:pt x="62357" y="126110"/>
                </a:moveTo>
                <a:lnTo>
                  <a:pt x="62357" y="22732"/>
                </a:lnTo>
              </a:path>
              <a:path w="2813050" h="126365">
                <a:moveTo>
                  <a:pt x="2751201" y="126110"/>
                </a:moveTo>
                <a:lnTo>
                  <a:pt x="2751201" y="22732"/>
                </a:lnTo>
              </a:path>
              <a:path w="2813050" h="126365">
                <a:moveTo>
                  <a:pt x="23495" y="61595"/>
                </a:moveTo>
                <a:lnTo>
                  <a:pt x="2790063" y="61595"/>
                </a:lnTo>
              </a:path>
              <a:path w="2813050" h="126365">
                <a:moveTo>
                  <a:pt x="123951" y="0"/>
                </a:moveTo>
                <a:lnTo>
                  <a:pt x="0" y="123189"/>
                </a:lnTo>
              </a:path>
              <a:path w="2813050" h="126365">
                <a:moveTo>
                  <a:pt x="2689605" y="123189"/>
                </a:moveTo>
                <a:lnTo>
                  <a:pt x="2812796" y="0"/>
                </a:lnTo>
              </a:path>
            </a:pathLst>
          </a:custGeom>
          <a:ln w="1295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7" name="object 227" descr=""/>
          <p:cNvSpPr txBox="1"/>
          <p:nvPr/>
        </p:nvSpPr>
        <p:spPr>
          <a:xfrm>
            <a:off x="6579869" y="1443354"/>
            <a:ext cx="147320" cy="1060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500" spc="-20">
                <a:latin typeface="Times New Roman"/>
                <a:cs typeface="Times New Roman"/>
              </a:rPr>
              <a:t>6900</a:t>
            </a:r>
            <a:endParaRPr sz="500">
              <a:latin typeface="Times New Roman"/>
              <a:cs typeface="Times New Roman"/>
            </a:endParaRPr>
          </a:p>
        </p:txBody>
      </p:sp>
      <p:sp>
        <p:nvSpPr>
          <p:cNvPr id="228" name="object 228" descr=""/>
          <p:cNvSpPr txBox="1"/>
          <p:nvPr/>
        </p:nvSpPr>
        <p:spPr>
          <a:xfrm>
            <a:off x="6156705" y="8890254"/>
            <a:ext cx="1846580" cy="865505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ts val="1015"/>
              </a:lnSpc>
              <a:spcBef>
                <a:spcPts val="115"/>
              </a:spcBef>
            </a:pPr>
            <a:r>
              <a:rPr dirty="0" u="sng" sz="850" spc="-1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 MT"/>
                <a:cs typeface="Arial MT"/>
              </a:rPr>
              <a:t>CLIENT</a:t>
            </a:r>
            <a:endParaRPr sz="850">
              <a:latin typeface="Arial MT"/>
              <a:cs typeface="Arial MT"/>
            </a:endParaRPr>
          </a:p>
          <a:p>
            <a:pPr marL="20320">
              <a:lnSpc>
                <a:spcPts val="1975"/>
              </a:lnSpc>
            </a:pPr>
            <a:r>
              <a:rPr dirty="0" sz="1650" b="1">
                <a:solidFill>
                  <a:srgbClr val="2576B8"/>
                </a:solidFill>
                <a:latin typeface="Arial"/>
                <a:cs typeface="Arial"/>
              </a:rPr>
              <a:t>PREMIER</a:t>
            </a:r>
            <a:r>
              <a:rPr dirty="0" sz="1650" spc="150" b="1">
                <a:solidFill>
                  <a:srgbClr val="2576B8"/>
                </a:solidFill>
                <a:latin typeface="Arial"/>
                <a:cs typeface="Arial"/>
              </a:rPr>
              <a:t> </a:t>
            </a:r>
            <a:r>
              <a:rPr dirty="0" sz="1650" spc="-10" b="1">
                <a:solidFill>
                  <a:srgbClr val="2576B8"/>
                </a:solidFill>
                <a:latin typeface="Arial"/>
                <a:cs typeface="Arial"/>
              </a:rPr>
              <a:t>HOTEL.</a:t>
            </a:r>
            <a:endParaRPr sz="1650">
              <a:latin typeface="Arial"/>
              <a:cs typeface="Arial"/>
            </a:endParaRPr>
          </a:p>
          <a:p>
            <a:pPr marL="12700">
              <a:lnSpc>
                <a:spcPts val="969"/>
              </a:lnSpc>
              <a:spcBef>
                <a:spcPts val="700"/>
              </a:spcBef>
            </a:pPr>
            <a:r>
              <a:rPr dirty="0" u="sng" sz="850" spc="-1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 MT"/>
                <a:cs typeface="Arial MT"/>
              </a:rPr>
              <a:t>LOCATION</a:t>
            </a:r>
            <a:endParaRPr sz="850">
              <a:latin typeface="Arial MT"/>
              <a:cs typeface="Arial MT"/>
            </a:endParaRPr>
          </a:p>
          <a:p>
            <a:pPr marL="20320">
              <a:lnSpc>
                <a:spcPts val="1930"/>
              </a:lnSpc>
            </a:pPr>
            <a:r>
              <a:rPr dirty="0" sz="1650" spc="-10" b="1">
                <a:solidFill>
                  <a:srgbClr val="2576B8"/>
                </a:solidFill>
                <a:latin typeface="Arial"/>
                <a:cs typeface="Arial"/>
              </a:rPr>
              <a:t>IBADAN.</a:t>
            </a:r>
            <a:endParaRPr sz="1650">
              <a:latin typeface="Arial"/>
              <a:cs typeface="Arial"/>
            </a:endParaRPr>
          </a:p>
        </p:txBody>
      </p:sp>
      <p:grpSp>
        <p:nvGrpSpPr>
          <p:cNvPr id="229" name="object 229" descr=""/>
          <p:cNvGrpSpPr/>
          <p:nvPr/>
        </p:nvGrpSpPr>
        <p:grpSpPr>
          <a:xfrm>
            <a:off x="2267648" y="262064"/>
            <a:ext cx="13790930" cy="9848215"/>
            <a:chOff x="2267648" y="262064"/>
            <a:chExt cx="13790930" cy="9848215"/>
          </a:xfrm>
        </p:grpSpPr>
        <p:sp>
          <p:nvSpPr>
            <p:cNvPr id="230" name="object 230" descr=""/>
            <p:cNvSpPr/>
            <p:nvPr/>
          </p:nvSpPr>
          <p:spPr>
            <a:xfrm>
              <a:off x="5590032" y="3186684"/>
              <a:ext cx="40005" cy="345440"/>
            </a:xfrm>
            <a:custGeom>
              <a:avLst/>
              <a:gdLst/>
              <a:ahLst/>
              <a:cxnLst/>
              <a:rect l="l" t="t" r="r" b="b"/>
              <a:pathLst>
                <a:path w="40004" h="345439">
                  <a:moveTo>
                    <a:pt x="39496" y="345440"/>
                  </a:moveTo>
                  <a:lnTo>
                    <a:pt x="39496" y="0"/>
                  </a:lnTo>
                  <a:lnTo>
                    <a:pt x="0" y="0"/>
                  </a:lnTo>
                  <a:lnTo>
                    <a:pt x="0" y="345440"/>
                  </a:lnTo>
                  <a:lnTo>
                    <a:pt x="39496" y="345440"/>
                  </a:lnTo>
                </a:path>
              </a:pathLst>
            </a:custGeom>
            <a:ln w="9142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31" name="object 231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4733543" y="8688323"/>
              <a:ext cx="1239012" cy="1239012"/>
            </a:xfrm>
            <a:prstGeom prst="rect">
              <a:avLst/>
            </a:prstGeom>
          </p:spPr>
        </p:pic>
        <p:sp>
          <p:nvSpPr>
            <p:cNvPr id="232" name="object 232" descr=""/>
            <p:cNvSpPr/>
            <p:nvPr/>
          </p:nvSpPr>
          <p:spPr>
            <a:xfrm>
              <a:off x="4733543" y="8688323"/>
              <a:ext cx="1240155" cy="1239520"/>
            </a:xfrm>
            <a:custGeom>
              <a:avLst/>
              <a:gdLst/>
              <a:ahLst/>
              <a:cxnLst/>
              <a:rect l="l" t="t" r="r" b="b"/>
              <a:pathLst>
                <a:path w="1240154" h="1239520">
                  <a:moveTo>
                    <a:pt x="0" y="1239012"/>
                  </a:moveTo>
                  <a:lnTo>
                    <a:pt x="0" y="0"/>
                  </a:lnTo>
                  <a:lnTo>
                    <a:pt x="1240027" y="0"/>
                  </a:lnTo>
                  <a:lnTo>
                    <a:pt x="1240027" y="1239012"/>
                  </a:lnTo>
                  <a:lnTo>
                    <a:pt x="0" y="1239012"/>
                  </a:lnTo>
                </a:path>
              </a:pathLst>
            </a:custGeom>
            <a:ln w="12952">
              <a:solidFill>
                <a:srgbClr val="CC1F25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3" name="object 233" descr=""/>
            <p:cNvSpPr/>
            <p:nvPr/>
          </p:nvSpPr>
          <p:spPr>
            <a:xfrm>
              <a:off x="6603491" y="6521196"/>
              <a:ext cx="720725" cy="21590"/>
            </a:xfrm>
            <a:custGeom>
              <a:avLst/>
              <a:gdLst/>
              <a:ahLst/>
              <a:cxnLst/>
              <a:rect l="l" t="t" r="r" b="b"/>
              <a:pathLst>
                <a:path w="720725" h="21590">
                  <a:moveTo>
                    <a:pt x="0" y="20446"/>
                  </a:moveTo>
                  <a:lnTo>
                    <a:pt x="197230" y="20446"/>
                  </a:lnTo>
                  <a:lnTo>
                    <a:pt x="197230" y="0"/>
                  </a:lnTo>
                  <a:lnTo>
                    <a:pt x="0" y="0"/>
                  </a:lnTo>
                  <a:lnTo>
                    <a:pt x="0" y="20446"/>
                  </a:lnTo>
                </a:path>
                <a:path w="720725" h="21590">
                  <a:moveTo>
                    <a:pt x="524128" y="21208"/>
                  </a:moveTo>
                  <a:lnTo>
                    <a:pt x="720598" y="21208"/>
                  </a:lnTo>
                  <a:lnTo>
                    <a:pt x="720598" y="1524"/>
                  </a:lnTo>
                  <a:lnTo>
                    <a:pt x="524128" y="1524"/>
                  </a:lnTo>
                  <a:lnTo>
                    <a:pt x="524128" y="21208"/>
                  </a:lnTo>
                </a:path>
              </a:pathLst>
            </a:custGeom>
            <a:ln w="914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34" name="object 234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6419088" y="6606540"/>
              <a:ext cx="1104900" cy="725424"/>
            </a:xfrm>
            <a:prstGeom prst="rect">
              <a:avLst/>
            </a:prstGeom>
          </p:spPr>
        </p:pic>
        <p:sp>
          <p:nvSpPr>
            <p:cNvPr id="235" name="object 235" descr=""/>
            <p:cNvSpPr/>
            <p:nvPr/>
          </p:nvSpPr>
          <p:spPr>
            <a:xfrm>
              <a:off x="2269235" y="263652"/>
              <a:ext cx="13787755" cy="9845040"/>
            </a:xfrm>
            <a:custGeom>
              <a:avLst/>
              <a:gdLst/>
              <a:ahLst/>
              <a:cxnLst/>
              <a:rect l="l" t="t" r="r" b="b"/>
              <a:pathLst>
                <a:path w="13787755" h="9845040">
                  <a:moveTo>
                    <a:pt x="0" y="9844913"/>
                  </a:moveTo>
                  <a:lnTo>
                    <a:pt x="13787627" y="9844913"/>
                  </a:lnTo>
                  <a:lnTo>
                    <a:pt x="13787627" y="0"/>
                  </a:lnTo>
                  <a:lnTo>
                    <a:pt x="0" y="0"/>
                  </a:lnTo>
                  <a:lnTo>
                    <a:pt x="0" y="984491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889508" y="1609089"/>
            <a:ext cx="10810875" cy="3602354"/>
          </a:xfrm>
          <a:prstGeom prst="rect">
            <a:avLst/>
          </a:prstGeom>
        </p:spPr>
        <p:txBody>
          <a:bodyPr wrap="square" lIns="0" tIns="45085" rIns="0" bIns="0" rtlCol="0" vert="horz">
            <a:spAutoFit/>
          </a:bodyPr>
          <a:lstStyle/>
          <a:p>
            <a:pPr algn="just" marL="12700" marR="5080">
              <a:lnSpc>
                <a:spcPct val="92300"/>
              </a:lnSpc>
              <a:spcBef>
                <a:spcPts val="355"/>
              </a:spcBef>
            </a:pPr>
            <a:r>
              <a:rPr dirty="0" sz="2800">
                <a:latin typeface="Roboto"/>
                <a:cs typeface="Roboto"/>
              </a:rPr>
              <a:t>Over</a:t>
            </a:r>
            <a:r>
              <a:rPr dirty="0" sz="2800" spc="50">
                <a:latin typeface="Roboto"/>
                <a:cs typeface="Roboto"/>
              </a:rPr>
              <a:t>  </a:t>
            </a:r>
            <a:r>
              <a:rPr dirty="0" sz="2800">
                <a:latin typeface="Roboto"/>
                <a:cs typeface="Roboto"/>
              </a:rPr>
              <a:t>3.6</a:t>
            </a:r>
            <a:r>
              <a:rPr dirty="0" sz="2800" spc="50">
                <a:latin typeface="Roboto"/>
                <a:cs typeface="Roboto"/>
              </a:rPr>
              <a:t>  </a:t>
            </a:r>
            <a:r>
              <a:rPr dirty="0" sz="2800">
                <a:latin typeface="Roboto"/>
                <a:cs typeface="Roboto"/>
              </a:rPr>
              <a:t>billion</a:t>
            </a:r>
            <a:r>
              <a:rPr dirty="0" sz="2800" spc="50">
                <a:latin typeface="Roboto"/>
                <a:cs typeface="Roboto"/>
              </a:rPr>
              <a:t>  </a:t>
            </a:r>
            <a:r>
              <a:rPr dirty="0" sz="2800">
                <a:latin typeface="Roboto"/>
                <a:cs typeface="Roboto"/>
              </a:rPr>
              <a:t>people</a:t>
            </a:r>
            <a:r>
              <a:rPr dirty="0" sz="2800" spc="55">
                <a:latin typeface="Roboto"/>
                <a:cs typeface="Roboto"/>
              </a:rPr>
              <a:t>  </a:t>
            </a:r>
            <a:r>
              <a:rPr dirty="0" sz="2800">
                <a:latin typeface="Roboto"/>
                <a:cs typeface="Roboto"/>
              </a:rPr>
              <a:t>globally</a:t>
            </a:r>
            <a:r>
              <a:rPr dirty="0" sz="2800" spc="45">
                <a:latin typeface="Roboto"/>
                <a:cs typeface="Roboto"/>
              </a:rPr>
              <a:t>  </a:t>
            </a:r>
            <a:r>
              <a:rPr dirty="0" sz="2800">
                <a:latin typeface="Roboto"/>
                <a:cs typeface="Roboto"/>
              </a:rPr>
              <a:t>lack</a:t>
            </a:r>
            <a:r>
              <a:rPr dirty="0" sz="2800" spc="45">
                <a:latin typeface="Roboto"/>
                <a:cs typeface="Roboto"/>
              </a:rPr>
              <a:t>  </a:t>
            </a:r>
            <a:r>
              <a:rPr dirty="0" sz="2800">
                <a:latin typeface="Roboto"/>
                <a:cs typeface="Roboto"/>
              </a:rPr>
              <a:t>access</a:t>
            </a:r>
            <a:r>
              <a:rPr dirty="0" sz="2800" spc="50">
                <a:latin typeface="Roboto"/>
                <a:cs typeface="Roboto"/>
              </a:rPr>
              <a:t>  </a:t>
            </a:r>
            <a:r>
              <a:rPr dirty="0" sz="2800">
                <a:latin typeface="Roboto"/>
                <a:cs typeface="Roboto"/>
              </a:rPr>
              <a:t>to</a:t>
            </a:r>
            <a:r>
              <a:rPr dirty="0" sz="2800" spc="50">
                <a:latin typeface="Roboto"/>
                <a:cs typeface="Roboto"/>
              </a:rPr>
              <a:t>  </a:t>
            </a:r>
            <a:r>
              <a:rPr dirty="0" sz="2800">
                <a:latin typeface="Roboto"/>
                <a:cs typeface="Roboto"/>
              </a:rPr>
              <a:t>safely</a:t>
            </a:r>
            <a:r>
              <a:rPr dirty="0" sz="2800" spc="45">
                <a:latin typeface="Roboto"/>
                <a:cs typeface="Roboto"/>
              </a:rPr>
              <a:t>  </a:t>
            </a:r>
            <a:r>
              <a:rPr dirty="0" sz="2800" spc="-10">
                <a:latin typeface="Roboto"/>
                <a:cs typeface="Roboto"/>
              </a:rPr>
              <a:t>managed </a:t>
            </a:r>
            <a:r>
              <a:rPr dirty="0" sz="2800">
                <a:latin typeface="Roboto"/>
                <a:cs typeface="Roboto"/>
              </a:rPr>
              <a:t>sanitation</a:t>
            </a:r>
            <a:r>
              <a:rPr dirty="0" sz="2800" spc="295">
                <a:latin typeface="Roboto"/>
                <a:cs typeface="Roboto"/>
              </a:rPr>
              <a:t>  </a:t>
            </a:r>
            <a:r>
              <a:rPr dirty="0" sz="2800">
                <a:latin typeface="Roboto"/>
                <a:cs typeface="Roboto"/>
              </a:rPr>
              <a:t>(WHO/UNICEF</a:t>
            </a:r>
            <a:r>
              <a:rPr dirty="0" sz="2800" spc="295">
                <a:latin typeface="Roboto"/>
                <a:cs typeface="Roboto"/>
              </a:rPr>
              <a:t>  </a:t>
            </a:r>
            <a:r>
              <a:rPr dirty="0" sz="2800">
                <a:latin typeface="Roboto"/>
                <a:cs typeface="Roboto"/>
              </a:rPr>
              <a:t>JMP,</a:t>
            </a:r>
            <a:r>
              <a:rPr dirty="0" sz="2800" spc="290">
                <a:latin typeface="Roboto"/>
                <a:cs typeface="Roboto"/>
              </a:rPr>
              <a:t>  </a:t>
            </a:r>
            <a:r>
              <a:rPr dirty="0" sz="2800">
                <a:latin typeface="Roboto"/>
                <a:cs typeface="Roboto"/>
              </a:rPr>
              <a:t>2023).</a:t>
            </a:r>
            <a:r>
              <a:rPr dirty="0" sz="2800" spc="290">
                <a:latin typeface="Roboto"/>
                <a:cs typeface="Roboto"/>
              </a:rPr>
              <a:t>  </a:t>
            </a:r>
            <a:r>
              <a:rPr dirty="0" sz="2800">
                <a:latin typeface="Roboto"/>
                <a:cs typeface="Roboto"/>
              </a:rPr>
              <a:t>The</a:t>
            </a:r>
            <a:r>
              <a:rPr dirty="0" sz="2800" spc="295">
                <a:latin typeface="Roboto"/>
                <a:cs typeface="Roboto"/>
              </a:rPr>
              <a:t>  </a:t>
            </a:r>
            <a:r>
              <a:rPr dirty="0" sz="2800">
                <a:latin typeface="Roboto"/>
                <a:cs typeface="Roboto"/>
              </a:rPr>
              <a:t>result</a:t>
            </a:r>
            <a:r>
              <a:rPr dirty="0" sz="2800" spc="290">
                <a:latin typeface="Roboto"/>
                <a:cs typeface="Roboto"/>
              </a:rPr>
              <a:t>  </a:t>
            </a:r>
            <a:r>
              <a:rPr dirty="0" sz="2800">
                <a:latin typeface="Roboto"/>
                <a:cs typeface="Roboto"/>
              </a:rPr>
              <a:t>is</a:t>
            </a:r>
            <a:r>
              <a:rPr dirty="0" sz="2800" spc="285">
                <a:latin typeface="Roboto"/>
                <a:cs typeface="Roboto"/>
              </a:rPr>
              <a:t>  </a:t>
            </a:r>
            <a:r>
              <a:rPr dirty="0" sz="2800" spc="-10">
                <a:latin typeface="Roboto"/>
                <a:cs typeface="Roboto"/>
              </a:rPr>
              <a:t>untreated </a:t>
            </a:r>
            <a:r>
              <a:rPr dirty="0" sz="2800">
                <a:latin typeface="Roboto"/>
                <a:cs typeface="Roboto"/>
              </a:rPr>
              <a:t>Wastewater</a:t>
            </a:r>
            <a:r>
              <a:rPr dirty="0" sz="2800" spc="530">
                <a:latin typeface="Roboto"/>
                <a:cs typeface="Roboto"/>
              </a:rPr>
              <a:t> </a:t>
            </a:r>
            <a:r>
              <a:rPr dirty="0" sz="2800">
                <a:latin typeface="Roboto"/>
                <a:cs typeface="Roboto"/>
              </a:rPr>
              <a:t>entering</a:t>
            </a:r>
            <a:r>
              <a:rPr dirty="0" sz="2800" spc="540">
                <a:latin typeface="Roboto"/>
                <a:cs typeface="Roboto"/>
              </a:rPr>
              <a:t> </a:t>
            </a:r>
            <a:r>
              <a:rPr dirty="0" sz="2800">
                <a:latin typeface="Roboto"/>
                <a:cs typeface="Roboto"/>
              </a:rPr>
              <a:t>drainage</a:t>
            </a:r>
            <a:r>
              <a:rPr dirty="0" sz="2800" spc="545">
                <a:latin typeface="Roboto"/>
                <a:cs typeface="Roboto"/>
              </a:rPr>
              <a:t> </a:t>
            </a:r>
            <a:r>
              <a:rPr dirty="0" sz="2800">
                <a:latin typeface="Roboto"/>
                <a:cs typeface="Roboto"/>
              </a:rPr>
              <a:t>networks,</a:t>
            </a:r>
            <a:r>
              <a:rPr dirty="0" sz="2800" spc="525">
                <a:latin typeface="Roboto"/>
                <a:cs typeface="Roboto"/>
              </a:rPr>
              <a:t> </a:t>
            </a:r>
            <a:r>
              <a:rPr dirty="0" sz="2800">
                <a:latin typeface="Roboto"/>
                <a:cs typeface="Roboto"/>
              </a:rPr>
              <a:t>open</a:t>
            </a:r>
            <a:r>
              <a:rPr dirty="0" sz="2800" spc="545">
                <a:latin typeface="Roboto"/>
                <a:cs typeface="Roboto"/>
              </a:rPr>
              <a:t> </a:t>
            </a:r>
            <a:r>
              <a:rPr dirty="0" sz="2800">
                <a:latin typeface="Roboto"/>
                <a:cs typeface="Roboto"/>
              </a:rPr>
              <a:t>spaces,</a:t>
            </a:r>
            <a:r>
              <a:rPr dirty="0" sz="2800" spc="545">
                <a:latin typeface="Roboto"/>
                <a:cs typeface="Roboto"/>
              </a:rPr>
              <a:t> </a:t>
            </a:r>
            <a:r>
              <a:rPr dirty="0" sz="2800">
                <a:latin typeface="Roboto"/>
                <a:cs typeface="Roboto"/>
              </a:rPr>
              <a:t>and</a:t>
            </a:r>
            <a:r>
              <a:rPr dirty="0" sz="2800" spc="535">
                <a:latin typeface="Roboto"/>
                <a:cs typeface="Roboto"/>
              </a:rPr>
              <a:t> </a:t>
            </a:r>
            <a:r>
              <a:rPr dirty="0" sz="2800" spc="-10">
                <a:latin typeface="Roboto"/>
                <a:cs typeface="Roboto"/>
              </a:rPr>
              <a:t>water bodies.</a:t>
            </a:r>
            <a:endParaRPr sz="2800">
              <a:latin typeface="Roboto"/>
              <a:cs typeface="Roboto"/>
            </a:endParaRPr>
          </a:p>
          <a:p>
            <a:pPr algn="just" marL="12700" marR="6985">
              <a:lnSpc>
                <a:spcPct val="92300"/>
              </a:lnSpc>
              <a:spcBef>
                <a:spcPts val="3100"/>
              </a:spcBef>
            </a:pPr>
            <a:r>
              <a:rPr dirty="0" sz="2800">
                <a:latin typeface="Roboto"/>
                <a:cs typeface="Roboto"/>
              </a:rPr>
              <a:t>A</a:t>
            </a:r>
            <a:r>
              <a:rPr dirty="0" sz="2800" spc="155">
                <a:latin typeface="Roboto"/>
                <a:cs typeface="Roboto"/>
              </a:rPr>
              <a:t>  </a:t>
            </a:r>
            <a:r>
              <a:rPr dirty="0" sz="2800">
                <a:latin typeface="Roboto"/>
                <a:cs typeface="Roboto"/>
              </a:rPr>
              <a:t>circular</a:t>
            </a:r>
            <a:r>
              <a:rPr dirty="0" sz="2800" spc="160">
                <a:latin typeface="Roboto"/>
                <a:cs typeface="Roboto"/>
              </a:rPr>
              <a:t>  </a:t>
            </a:r>
            <a:r>
              <a:rPr dirty="0" sz="2800">
                <a:latin typeface="Roboto"/>
                <a:cs typeface="Roboto"/>
              </a:rPr>
              <a:t>economy</a:t>
            </a:r>
            <a:r>
              <a:rPr dirty="0" sz="2800" spc="160">
                <a:latin typeface="Roboto"/>
                <a:cs typeface="Roboto"/>
              </a:rPr>
              <a:t>  </a:t>
            </a:r>
            <a:r>
              <a:rPr dirty="0" sz="2800">
                <a:latin typeface="Roboto"/>
                <a:cs typeface="Roboto"/>
              </a:rPr>
              <a:t>framework</a:t>
            </a:r>
            <a:r>
              <a:rPr dirty="0" sz="2800" spc="170">
                <a:latin typeface="Roboto"/>
                <a:cs typeface="Roboto"/>
              </a:rPr>
              <a:t>  </a:t>
            </a:r>
            <a:r>
              <a:rPr dirty="0" sz="2800">
                <a:latin typeface="Roboto"/>
                <a:cs typeface="Roboto"/>
              </a:rPr>
              <a:t>offers</a:t>
            </a:r>
            <a:r>
              <a:rPr dirty="0" sz="2800" spc="170">
                <a:latin typeface="Roboto"/>
                <a:cs typeface="Roboto"/>
              </a:rPr>
              <a:t>  </a:t>
            </a:r>
            <a:r>
              <a:rPr dirty="0" sz="2800">
                <a:latin typeface="Roboto"/>
                <a:cs typeface="Roboto"/>
              </a:rPr>
              <a:t>an</a:t>
            </a:r>
            <a:r>
              <a:rPr dirty="0" sz="2800" spc="175">
                <a:latin typeface="Roboto"/>
                <a:cs typeface="Roboto"/>
              </a:rPr>
              <a:t>  </a:t>
            </a:r>
            <a:r>
              <a:rPr dirty="0" sz="2800">
                <a:latin typeface="Roboto"/>
                <a:cs typeface="Roboto"/>
              </a:rPr>
              <a:t>alternative</a:t>
            </a:r>
            <a:r>
              <a:rPr dirty="0" sz="2800" spc="170">
                <a:latin typeface="Roboto"/>
                <a:cs typeface="Roboto"/>
              </a:rPr>
              <a:t>  </a:t>
            </a:r>
            <a:r>
              <a:rPr dirty="0" sz="2800" spc="-10">
                <a:latin typeface="Roboto"/>
                <a:cs typeface="Roboto"/>
              </a:rPr>
              <a:t>paradigm. </a:t>
            </a:r>
            <a:r>
              <a:rPr dirty="0" sz="2800">
                <a:latin typeface="Roboto"/>
                <a:cs typeface="Roboto"/>
              </a:rPr>
              <a:t>Rather</a:t>
            </a:r>
            <a:r>
              <a:rPr dirty="0" sz="2800" spc="325">
                <a:latin typeface="Roboto"/>
                <a:cs typeface="Roboto"/>
              </a:rPr>
              <a:t> </a:t>
            </a:r>
            <a:r>
              <a:rPr dirty="0" sz="2800">
                <a:latin typeface="Roboto"/>
                <a:cs typeface="Roboto"/>
              </a:rPr>
              <a:t>than</a:t>
            </a:r>
            <a:r>
              <a:rPr dirty="0" sz="2800" spc="340">
                <a:latin typeface="Roboto"/>
                <a:cs typeface="Roboto"/>
              </a:rPr>
              <a:t> </a:t>
            </a:r>
            <a:r>
              <a:rPr dirty="0" sz="2800">
                <a:latin typeface="Roboto"/>
                <a:cs typeface="Roboto"/>
              </a:rPr>
              <a:t>viewing</a:t>
            </a:r>
            <a:r>
              <a:rPr dirty="0" sz="2800" spc="335">
                <a:latin typeface="Roboto"/>
                <a:cs typeface="Roboto"/>
              </a:rPr>
              <a:t> </a:t>
            </a:r>
            <a:r>
              <a:rPr dirty="0" sz="2800">
                <a:latin typeface="Roboto"/>
                <a:cs typeface="Roboto"/>
              </a:rPr>
              <a:t>wastewater</a:t>
            </a:r>
            <a:r>
              <a:rPr dirty="0" sz="2800" spc="335">
                <a:latin typeface="Roboto"/>
                <a:cs typeface="Roboto"/>
              </a:rPr>
              <a:t> </a:t>
            </a:r>
            <a:r>
              <a:rPr dirty="0" sz="2800">
                <a:latin typeface="Roboto"/>
                <a:cs typeface="Roboto"/>
              </a:rPr>
              <a:t>as</a:t>
            </a:r>
            <a:r>
              <a:rPr dirty="0" sz="2800" spc="340">
                <a:latin typeface="Roboto"/>
                <a:cs typeface="Roboto"/>
              </a:rPr>
              <a:t> </a:t>
            </a:r>
            <a:r>
              <a:rPr dirty="0" sz="2800">
                <a:latin typeface="Roboto"/>
                <a:cs typeface="Roboto"/>
              </a:rPr>
              <a:t>an</a:t>
            </a:r>
            <a:r>
              <a:rPr dirty="0" sz="2800" spc="340">
                <a:latin typeface="Roboto"/>
                <a:cs typeface="Roboto"/>
              </a:rPr>
              <a:t> </a:t>
            </a:r>
            <a:r>
              <a:rPr dirty="0" sz="2800">
                <a:latin typeface="Roboto"/>
                <a:cs typeface="Roboto"/>
              </a:rPr>
              <a:t>environmental</a:t>
            </a:r>
            <a:r>
              <a:rPr dirty="0" sz="2800" spc="345">
                <a:latin typeface="Roboto"/>
                <a:cs typeface="Roboto"/>
              </a:rPr>
              <a:t> </a:t>
            </a:r>
            <a:r>
              <a:rPr dirty="0" sz="2800">
                <a:latin typeface="Roboto"/>
                <a:cs typeface="Roboto"/>
              </a:rPr>
              <a:t>liability,</a:t>
            </a:r>
            <a:r>
              <a:rPr dirty="0" sz="2800" spc="335">
                <a:latin typeface="Roboto"/>
                <a:cs typeface="Roboto"/>
              </a:rPr>
              <a:t> </a:t>
            </a:r>
            <a:r>
              <a:rPr dirty="0" sz="2800" spc="-25">
                <a:latin typeface="Roboto"/>
                <a:cs typeface="Roboto"/>
              </a:rPr>
              <a:t>Our </a:t>
            </a:r>
            <a:r>
              <a:rPr dirty="0" sz="2800">
                <a:latin typeface="Roboto"/>
                <a:cs typeface="Roboto"/>
              </a:rPr>
              <a:t>principles</a:t>
            </a:r>
            <a:r>
              <a:rPr dirty="0" sz="2800" spc="135">
                <a:latin typeface="Roboto"/>
                <a:cs typeface="Roboto"/>
              </a:rPr>
              <a:t>  </a:t>
            </a:r>
            <a:r>
              <a:rPr dirty="0" sz="2800">
                <a:latin typeface="Roboto"/>
                <a:cs typeface="Roboto"/>
              </a:rPr>
              <a:t>should</a:t>
            </a:r>
            <a:r>
              <a:rPr dirty="0" sz="2800" spc="140">
                <a:latin typeface="Roboto"/>
                <a:cs typeface="Roboto"/>
              </a:rPr>
              <a:t>  </a:t>
            </a:r>
            <a:r>
              <a:rPr dirty="0" sz="2800">
                <a:latin typeface="Roboto"/>
                <a:cs typeface="Roboto"/>
              </a:rPr>
              <a:t>reconceptualize</a:t>
            </a:r>
            <a:r>
              <a:rPr dirty="0" sz="2800" spc="130">
                <a:latin typeface="Roboto"/>
                <a:cs typeface="Roboto"/>
              </a:rPr>
              <a:t>  </a:t>
            </a:r>
            <a:r>
              <a:rPr dirty="0" sz="2800">
                <a:latin typeface="Roboto"/>
                <a:cs typeface="Roboto"/>
              </a:rPr>
              <a:t>it</a:t>
            </a:r>
            <a:r>
              <a:rPr dirty="0" sz="2800" spc="135">
                <a:latin typeface="Roboto"/>
                <a:cs typeface="Roboto"/>
              </a:rPr>
              <a:t>  </a:t>
            </a:r>
            <a:r>
              <a:rPr dirty="0" sz="2800">
                <a:latin typeface="Roboto"/>
                <a:cs typeface="Roboto"/>
              </a:rPr>
              <a:t>as</a:t>
            </a:r>
            <a:r>
              <a:rPr dirty="0" sz="2800" spc="135">
                <a:latin typeface="Roboto"/>
                <a:cs typeface="Roboto"/>
              </a:rPr>
              <a:t>  </a:t>
            </a:r>
            <a:r>
              <a:rPr dirty="0" sz="2800">
                <a:latin typeface="Roboto"/>
                <a:cs typeface="Roboto"/>
              </a:rPr>
              <a:t>a</a:t>
            </a:r>
            <a:r>
              <a:rPr dirty="0" sz="2800" spc="135">
                <a:latin typeface="Roboto"/>
                <a:cs typeface="Roboto"/>
              </a:rPr>
              <a:t>  </a:t>
            </a:r>
            <a:r>
              <a:rPr dirty="0" sz="2800">
                <a:latin typeface="Roboto"/>
                <a:cs typeface="Roboto"/>
              </a:rPr>
              <a:t>valuable</a:t>
            </a:r>
            <a:r>
              <a:rPr dirty="0" sz="2800" spc="140">
                <a:latin typeface="Roboto"/>
                <a:cs typeface="Roboto"/>
              </a:rPr>
              <a:t>  </a:t>
            </a:r>
            <a:r>
              <a:rPr dirty="0" sz="2800" spc="-145">
                <a:latin typeface="Roboto"/>
                <a:cs typeface="Roboto"/>
              </a:rPr>
              <a:t>bio-</a:t>
            </a:r>
            <a:r>
              <a:rPr dirty="0" sz="2800" spc="-10">
                <a:latin typeface="Roboto"/>
                <a:cs typeface="Roboto"/>
              </a:rPr>
              <a:t>resource </a:t>
            </a:r>
            <a:r>
              <a:rPr dirty="0" sz="2800">
                <a:latin typeface="Roboto"/>
                <a:cs typeface="Roboto"/>
              </a:rPr>
              <a:t>stream</a:t>
            </a:r>
            <a:r>
              <a:rPr dirty="0" sz="2800" spc="-20">
                <a:latin typeface="Roboto"/>
                <a:cs typeface="Roboto"/>
              </a:rPr>
              <a:t> </a:t>
            </a:r>
            <a:r>
              <a:rPr dirty="0" sz="2800">
                <a:latin typeface="Roboto"/>
                <a:cs typeface="Roboto"/>
              </a:rPr>
              <a:t>capable</a:t>
            </a:r>
            <a:r>
              <a:rPr dirty="0" sz="2800" spc="-35">
                <a:latin typeface="Roboto"/>
                <a:cs typeface="Roboto"/>
              </a:rPr>
              <a:t> </a:t>
            </a:r>
            <a:r>
              <a:rPr dirty="0" sz="2800">
                <a:latin typeface="Roboto"/>
                <a:cs typeface="Roboto"/>
              </a:rPr>
              <a:t>of</a:t>
            </a:r>
            <a:r>
              <a:rPr dirty="0" sz="2800" spc="-30">
                <a:latin typeface="Roboto"/>
                <a:cs typeface="Roboto"/>
              </a:rPr>
              <a:t> </a:t>
            </a:r>
            <a:r>
              <a:rPr dirty="0" sz="2800" spc="-10">
                <a:latin typeface="Roboto"/>
                <a:cs typeface="Roboto"/>
              </a:rPr>
              <a:t>generating:</a:t>
            </a:r>
            <a:endParaRPr sz="2800">
              <a:latin typeface="Roboto"/>
              <a:cs typeface="Roboto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8912732" y="6727011"/>
            <a:ext cx="1390650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10">
                <a:latin typeface="Roboto"/>
                <a:cs typeface="Roboto"/>
              </a:rPr>
              <a:t>markets,</a:t>
            </a:r>
            <a:endParaRPr sz="2800">
              <a:latin typeface="Roboto"/>
              <a:cs typeface="Roboto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10570844" y="6727011"/>
            <a:ext cx="1126490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10">
                <a:latin typeface="Roboto"/>
                <a:cs typeface="Roboto"/>
              </a:rPr>
              <a:t>carbon</a:t>
            </a:r>
            <a:endParaRPr sz="2800">
              <a:latin typeface="Roboto"/>
              <a:cs typeface="Roboto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1191260" y="5546217"/>
            <a:ext cx="7452359" cy="202818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15595" indent="-302895">
              <a:lnSpc>
                <a:spcPts val="3235"/>
              </a:lnSpc>
              <a:spcBef>
                <a:spcPts val="95"/>
              </a:spcBef>
              <a:buFont typeface="Arial MT"/>
              <a:buChar char="•"/>
              <a:tabLst>
                <a:tab pos="315595" algn="l"/>
              </a:tabLst>
            </a:pPr>
            <a:r>
              <a:rPr dirty="0" sz="2800" spc="-10">
                <a:latin typeface="Roboto"/>
                <a:cs typeface="Roboto"/>
              </a:rPr>
              <a:t>Renewable</a:t>
            </a:r>
            <a:r>
              <a:rPr dirty="0" sz="2800" spc="-90">
                <a:latin typeface="Roboto"/>
                <a:cs typeface="Roboto"/>
              </a:rPr>
              <a:t> </a:t>
            </a:r>
            <a:r>
              <a:rPr dirty="0" sz="2800">
                <a:latin typeface="Roboto"/>
                <a:cs typeface="Roboto"/>
              </a:rPr>
              <a:t>biogas</a:t>
            </a:r>
            <a:r>
              <a:rPr dirty="0" sz="2800" spc="-95">
                <a:latin typeface="Roboto"/>
                <a:cs typeface="Roboto"/>
              </a:rPr>
              <a:t> </a:t>
            </a:r>
            <a:r>
              <a:rPr dirty="0" sz="2800">
                <a:latin typeface="Roboto"/>
                <a:cs typeface="Roboto"/>
              </a:rPr>
              <a:t>and</a:t>
            </a:r>
            <a:r>
              <a:rPr dirty="0" sz="2800" spc="-90">
                <a:latin typeface="Roboto"/>
                <a:cs typeface="Roboto"/>
              </a:rPr>
              <a:t> </a:t>
            </a:r>
            <a:r>
              <a:rPr dirty="0" sz="2800" spc="-10">
                <a:latin typeface="Roboto"/>
                <a:cs typeface="Roboto"/>
              </a:rPr>
              <a:t>electricity</a:t>
            </a:r>
            <a:endParaRPr sz="2800">
              <a:latin typeface="Roboto"/>
              <a:cs typeface="Roboto"/>
            </a:endParaRPr>
          </a:p>
          <a:p>
            <a:pPr marL="315595" indent="-302895">
              <a:lnSpc>
                <a:spcPts val="3100"/>
              </a:lnSpc>
              <a:buFont typeface="Arial MT"/>
              <a:buChar char="•"/>
              <a:tabLst>
                <a:tab pos="315595" algn="l"/>
              </a:tabLst>
            </a:pPr>
            <a:r>
              <a:rPr dirty="0" sz="2800">
                <a:latin typeface="Roboto"/>
                <a:cs typeface="Roboto"/>
              </a:rPr>
              <a:t>Organic</a:t>
            </a:r>
            <a:r>
              <a:rPr dirty="0" sz="2800" spc="-100">
                <a:latin typeface="Roboto"/>
                <a:cs typeface="Roboto"/>
              </a:rPr>
              <a:t> </a:t>
            </a:r>
            <a:r>
              <a:rPr dirty="0" sz="2800" spc="-10">
                <a:latin typeface="Roboto"/>
                <a:cs typeface="Roboto"/>
              </a:rPr>
              <a:t>fertilizers</a:t>
            </a:r>
            <a:r>
              <a:rPr dirty="0" sz="2800" spc="-114">
                <a:latin typeface="Roboto"/>
                <a:cs typeface="Roboto"/>
              </a:rPr>
              <a:t> </a:t>
            </a:r>
            <a:r>
              <a:rPr dirty="0" sz="2800">
                <a:latin typeface="Roboto"/>
                <a:cs typeface="Roboto"/>
              </a:rPr>
              <a:t>and</a:t>
            </a:r>
            <a:r>
              <a:rPr dirty="0" sz="2800" spc="-114">
                <a:latin typeface="Roboto"/>
                <a:cs typeface="Roboto"/>
              </a:rPr>
              <a:t> </a:t>
            </a:r>
            <a:r>
              <a:rPr dirty="0" sz="2800">
                <a:latin typeface="Roboto"/>
                <a:cs typeface="Roboto"/>
              </a:rPr>
              <a:t>soil</a:t>
            </a:r>
            <a:r>
              <a:rPr dirty="0" sz="2800" spc="-105">
                <a:latin typeface="Roboto"/>
                <a:cs typeface="Roboto"/>
              </a:rPr>
              <a:t> </a:t>
            </a:r>
            <a:r>
              <a:rPr dirty="0" sz="2800" spc="-10">
                <a:latin typeface="Roboto"/>
                <a:cs typeface="Roboto"/>
              </a:rPr>
              <a:t>amendments</a:t>
            </a:r>
            <a:endParaRPr sz="2800">
              <a:latin typeface="Roboto"/>
              <a:cs typeface="Roboto"/>
            </a:endParaRPr>
          </a:p>
          <a:p>
            <a:pPr marL="315595" indent="-302895">
              <a:lnSpc>
                <a:spcPts val="3095"/>
              </a:lnSpc>
              <a:buFont typeface="Arial MT"/>
              <a:buChar char="•"/>
              <a:tabLst>
                <a:tab pos="315595" algn="l"/>
              </a:tabLst>
            </a:pPr>
            <a:r>
              <a:rPr dirty="0" sz="2800">
                <a:latin typeface="Roboto"/>
                <a:cs typeface="Roboto"/>
              </a:rPr>
              <a:t>Water</a:t>
            </a:r>
            <a:r>
              <a:rPr dirty="0" sz="2800" spc="-45">
                <a:latin typeface="Roboto"/>
                <a:cs typeface="Roboto"/>
              </a:rPr>
              <a:t> </a:t>
            </a:r>
            <a:r>
              <a:rPr dirty="0" sz="2800">
                <a:latin typeface="Roboto"/>
                <a:cs typeface="Roboto"/>
              </a:rPr>
              <a:t>for</a:t>
            </a:r>
            <a:r>
              <a:rPr dirty="0" sz="2800" spc="-45">
                <a:latin typeface="Roboto"/>
                <a:cs typeface="Roboto"/>
              </a:rPr>
              <a:t> </a:t>
            </a:r>
            <a:r>
              <a:rPr dirty="0" sz="2800" spc="-20">
                <a:latin typeface="Roboto"/>
                <a:cs typeface="Roboto"/>
              </a:rPr>
              <a:t>irrigation</a:t>
            </a:r>
            <a:r>
              <a:rPr dirty="0" sz="2800" spc="-50">
                <a:latin typeface="Roboto"/>
                <a:cs typeface="Roboto"/>
              </a:rPr>
              <a:t> </a:t>
            </a:r>
            <a:r>
              <a:rPr dirty="0" sz="2800">
                <a:latin typeface="Roboto"/>
                <a:cs typeface="Roboto"/>
              </a:rPr>
              <a:t>or</a:t>
            </a:r>
            <a:r>
              <a:rPr dirty="0" sz="2800" spc="-45">
                <a:latin typeface="Roboto"/>
                <a:cs typeface="Roboto"/>
              </a:rPr>
              <a:t> </a:t>
            </a:r>
            <a:r>
              <a:rPr dirty="0" sz="2800" spc="-25">
                <a:latin typeface="Roboto"/>
                <a:cs typeface="Roboto"/>
              </a:rPr>
              <a:t>industrial</a:t>
            </a:r>
            <a:r>
              <a:rPr dirty="0" sz="2800" spc="-40">
                <a:latin typeface="Roboto"/>
                <a:cs typeface="Roboto"/>
              </a:rPr>
              <a:t> </a:t>
            </a:r>
            <a:r>
              <a:rPr dirty="0" sz="2800" spc="-10">
                <a:latin typeface="Roboto"/>
                <a:cs typeface="Roboto"/>
              </a:rPr>
              <a:t>reuse</a:t>
            </a:r>
            <a:endParaRPr sz="2800">
              <a:latin typeface="Roboto"/>
              <a:cs typeface="Roboto"/>
            </a:endParaRPr>
          </a:p>
          <a:p>
            <a:pPr marL="315595" marR="5080" indent="-303530">
              <a:lnSpc>
                <a:spcPts val="3110"/>
              </a:lnSpc>
              <a:spcBef>
                <a:spcPts val="180"/>
              </a:spcBef>
              <a:buFont typeface="Arial MT"/>
              <a:buChar char="•"/>
              <a:tabLst>
                <a:tab pos="315595" algn="l"/>
                <a:tab pos="1958975" algn="l"/>
                <a:tab pos="3477895" algn="l"/>
                <a:tab pos="4838065" algn="l"/>
                <a:tab pos="6037580" algn="l"/>
              </a:tabLst>
            </a:pPr>
            <a:r>
              <a:rPr dirty="0" sz="2800" spc="-10">
                <a:latin typeface="Roboto"/>
                <a:cs typeface="Roboto"/>
              </a:rPr>
              <a:t>Revenue</a:t>
            </a:r>
            <a:r>
              <a:rPr dirty="0" sz="2800">
                <a:latin typeface="Roboto"/>
                <a:cs typeface="Roboto"/>
              </a:rPr>
              <a:t>	</a:t>
            </a:r>
            <a:r>
              <a:rPr dirty="0" sz="2800" spc="-10">
                <a:latin typeface="Roboto"/>
                <a:cs typeface="Roboto"/>
              </a:rPr>
              <a:t>through</a:t>
            </a:r>
            <a:r>
              <a:rPr dirty="0" sz="2800">
                <a:latin typeface="Roboto"/>
                <a:cs typeface="Roboto"/>
              </a:rPr>
              <a:t>	</a:t>
            </a:r>
            <a:r>
              <a:rPr dirty="0" sz="2800" spc="-10">
                <a:latin typeface="Roboto"/>
                <a:cs typeface="Roboto"/>
              </a:rPr>
              <a:t>energy</a:t>
            </a:r>
            <a:r>
              <a:rPr dirty="0" sz="2800">
                <a:latin typeface="Roboto"/>
                <a:cs typeface="Roboto"/>
              </a:rPr>
              <a:t>	</a:t>
            </a:r>
            <a:r>
              <a:rPr dirty="0" sz="2800" spc="-10">
                <a:latin typeface="Roboto"/>
                <a:cs typeface="Roboto"/>
              </a:rPr>
              <a:t>sales,</a:t>
            </a:r>
            <a:r>
              <a:rPr dirty="0" sz="2800">
                <a:latin typeface="Roboto"/>
                <a:cs typeface="Roboto"/>
              </a:rPr>
              <a:t>	</a:t>
            </a:r>
            <a:r>
              <a:rPr dirty="0" sz="2800" spc="-20">
                <a:latin typeface="Roboto"/>
                <a:cs typeface="Roboto"/>
              </a:rPr>
              <a:t>compost </a:t>
            </a:r>
            <a:r>
              <a:rPr dirty="0" sz="2800">
                <a:latin typeface="Roboto"/>
                <a:cs typeface="Roboto"/>
              </a:rPr>
              <a:t>credits,</a:t>
            </a:r>
            <a:r>
              <a:rPr dirty="0" sz="2800" spc="-110">
                <a:latin typeface="Roboto"/>
                <a:cs typeface="Roboto"/>
              </a:rPr>
              <a:t> </a:t>
            </a:r>
            <a:r>
              <a:rPr dirty="0" sz="2800">
                <a:latin typeface="Roboto"/>
                <a:cs typeface="Roboto"/>
              </a:rPr>
              <a:t>and</a:t>
            </a:r>
            <a:r>
              <a:rPr dirty="0" sz="2800" spc="-120">
                <a:latin typeface="Roboto"/>
                <a:cs typeface="Roboto"/>
              </a:rPr>
              <a:t> </a:t>
            </a:r>
            <a:r>
              <a:rPr dirty="0" sz="2800" spc="-10">
                <a:latin typeface="Roboto"/>
                <a:cs typeface="Roboto"/>
              </a:rPr>
              <a:t>circular</a:t>
            </a:r>
            <a:r>
              <a:rPr dirty="0" sz="2800" spc="-120">
                <a:latin typeface="Roboto"/>
                <a:cs typeface="Roboto"/>
              </a:rPr>
              <a:t> </a:t>
            </a:r>
            <a:r>
              <a:rPr dirty="0" sz="2800" spc="-10">
                <a:latin typeface="Roboto"/>
                <a:cs typeface="Roboto"/>
              </a:rPr>
              <a:t>business</a:t>
            </a:r>
            <a:r>
              <a:rPr dirty="0" sz="2800" spc="-95">
                <a:latin typeface="Roboto"/>
                <a:cs typeface="Roboto"/>
              </a:rPr>
              <a:t> </a:t>
            </a:r>
            <a:r>
              <a:rPr dirty="0" sz="2800" spc="-10">
                <a:latin typeface="Roboto"/>
                <a:cs typeface="Roboto"/>
              </a:rPr>
              <a:t>models</a:t>
            </a:r>
            <a:endParaRPr sz="2800">
              <a:latin typeface="Roboto"/>
              <a:cs typeface="Roboto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889508" y="7908797"/>
            <a:ext cx="10810240" cy="1633220"/>
          </a:xfrm>
          <a:prstGeom prst="rect">
            <a:avLst/>
          </a:prstGeom>
        </p:spPr>
        <p:txBody>
          <a:bodyPr wrap="square" lIns="0" tIns="45085" rIns="0" bIns="0" rtlCol="0" vert="horz">
            <a:spAutoFit/>
          </a:bodyPr>
          <a:lstStyle/>
          <a:p>
            <a:pPr algn="just" marL="12700" marR="5080">
              <a:lnSpc>
                <a:spcPct val="92300"/>
              </a:lnSpc>
              <a:spcBef>
                <a:spcPts val="355"/>
              </a:spcBef>
            </a:pPr>
            <a:r>
              <a:rPr dirty="0" sz="2800">
                <a:latin typeface="Roboto"/>
                <a:cs typeface="Roboto"/>
              </a:rPr>
              <a:t>Government</a:t>
            </a:r>
            <a:r>
              <a:rPr dirty="0" sz="2800" spc="5">
                <a:latin typeface="Roboto"/>
                <a:cs typeface="Roboto"/>
              </a:rPr>
              <a:t>  </a:t>
            </a:r>
            <a:r>
              <a:rPr dirty="0" sz="2800">
                <a:latin typeface="Roboto"/>
                <a:cs typeface="Roboto"/>
              </a:rPr>
              <a:t>agencies</a:t>
            </a:r>
            <a:r>
              <a:rPr dirty="0" sz="2800" spc="5">
                <a:latin typeface="Roboto"/>
                <a:cs typeface="Roboto"/>
              </a:rPr>
              <a:t>  </a:t>
            </a:r>
            <a:r>
              <a:rPr dirty="0" sz="2800">
                <a:latin typeface="Roboto"/>
                <a:cs typeface="Roboto"/>
              </a:rPr>
              <a:t>such  as;  ministries</a:t>
            </a:r>
            <a:r>
              <a:rPr dirty="0" sz="2800" spc="15">
                <a:latin typeface="Roboto"/>
                <a:cs typeface="Roboto"/>
              </a:rPr>
              <a:t>  </a:t>
            </a:r>
            <a:r>
              <a:rPr dirty="0" sz="2800">
                <a:latin typeface="Roboto"/>
                <a:cs typeface="Roboto"/>
              </a:rPr>
              <a:t>of  environment,</a:t>
            </a:r>
            <a:r>
              <a:rPr dirty="0" sz="2800" spc="5">
                <a:latin typeface="Roboto"/>
                <a:cs typeface="Roboto"/>
              </a:rPr>
              <a:t>  </a:t>
            </a:r>
            <a:r>
              <a:rPr dirty="0" sz="2800" spc="-10">
                <a:latin typeface="Roboto"/>
                <a:cs typeface="Roboto"/>
              </a:rPr>
              <a:t>water </a:t>
            </a:r>
            <a:r>
              <a:rPr dirty="0" sz="2800">
                <a:latin typeface="Roboto"/>
                <a:cs typeface="Roboto"/>
              </a:rPr>
              <a:t>resources,</a:t>
            </a:r>
            <a:r>
              <a:rPr dirty="0" sz="2800" spc="40">
                <a:latin typeface="Roboto"/>
                <a:cs typeface="Roboto"/>
              </a:rPr>
              <a:t> </a:t>
            </a:r>
            <a:r>
              <a:rPr dirty="0" sz="2800">
                <a:latin typeface="Roboto"/>
                <a:cs typeface="Roboto"/>
              </a:rPr>
              <a:t>municipalities,</a:t>
            </a:r>
            <a:r>
              <a:rPr dirty="0" sz="2800" spc="35">
                <a:latin typeface="Roboto"/>
                <a:cs typeface="Roboto"/>
              </a:rPr>
              <a:t> </a:t>
            </a:r>
            <a:r>
              <a:rPr dirty="0" sz="2800">
                <a:latin typeface="Roboto"/>
                <a:cs typeface="Roboto"/>
              </a:rPr>
              <a:t>and</a:t>
            </a:r>
            <a:r>
              <a:rPr dirty="0" sz="2800" spc="45">
                <a:latin typeface="Roboto"/>
                <a:cs typeface="Roboto"/>
              </a:rPr>
              <a:t> </a:t>
            </a:r>
            <a:r>
              <a:rPr dirty="0" sz="2800">
                <a:latin typeface="Roboto"/>
                <a:cs typeface="Roboto"/>
              </a:rPr>
              <a:t>public</a:t>
            </a:r>
            <a:r>
              <a:rPr dirty="0" sz="2800" spc="30">
                <a:latin typeface="Roboto"/>
                <a:cs typeface="Roboto"/>
              </a:rPr>
              <a:t> </a:t>
            </a:r>
            <a:r>
              <a:rPr dirty="0" sz="2800">
                <a:latin typeface="Roboto"/>
                <a:cs typeface="Roboto"/>
              </a:rPr>
              <a:t>health</a:t>
            </a:r>
            <a:r>
              <a:rPr dirty="0" sz="2800" spc="35">
                <a:latin typeface="Roboto"/>
                <a:cs typeface="Roboto"/>
              </a:rPr>
              <a:t> </a:t>
            </a:r>
            <a:r>
              <a:rPr dirty="0" sz="2800">
                <a:latin typeface="Roboto"/>
                <a:cs typeface="Roboto"/>
              </a:rPr>
              <a:t>regulators</a:t>
            </a:r>
            <a:r>
              <a:rPr dirty="0" sz="2800" spc="65">
                <a:latin typeface="Roboto"/>
                <a:cs typeface="Roboto"/>
              </a:rPr>
              <a:t> </a:t>
            </a:r>
            <a:r>
              <a:rPr dirty="0" sz="2800">
                <a:latin typeface="Roboto"/>
                <a:cs typeface="Roboto"/>
              </a:rPr>
              <a:t>are</a:t>
            </a:r>
            <a:r>
              <a:rPr dirty="0" sz="2800" spc="45">
                <a:latin typeface="Roboto"/>
                <a:cs typeface="Roboto"/>
              </a:rPr>
              <a:t> </a:t>
            </a:r>
            <a:r>
              <a:rPr dirty="0" sz="2800" spc="-10">
                <a:latin typeface="Roboto"/>
                <a:cs typeface="Roboto"/>
              </a:rPr>
              <a:t>essential </a:t>
            </a:r>
            <a:r>
              <a:rPr dirty="0" sz="2800">
                <a:latin typeface="Roboto"/>
                <a:cs typeface="Roboto"/>
              </a:rPr>
              <a:t>to</a:t>
            </a:r>
            <a:r>
              <a:rPr dirty="0" sz="2800" spc="-125">
                <a:latin typeface="Roboto"/>
                <a:cs typeface="Roboto"/>
              </a:rPr>
              <a:t> </a:t>
            </a:r>
            <a:r>
              <a:rPr dirty="0" sz="2800" spc="-10">
                <a:latin typeface="Roboto"/>
                <a:cs typeface="Roboto"/>
              </a:rPr>
              <a:t>enabling</a:t>
            </a:r>
            <a:r>
              <a:rPr dirty="0" sz="2800" spc="-114">
                <a:latin typeface="Roboto"/>
                <a:cs typeface="Roboto"/>
              </a:rPr>
              <a:t> </a:t>
            </a:r>
            <a:r>
              <a:rPr dirty="0" sz="2800">
                <a:latin typeface="Roboto"/>
                <a:cs typeface="Roboto"/>
              </a:rPr>
              <a:t>this</a:t>
            </a:r>
            <a:r>
              <a:rPr dirty="0" sz="2800" spc="-114">
                <a:latin typeface="Roboto"/>
                <a:cs typeface="Roboto"/>
              </a:rPr>
              <a:t> </a:t>
            </a:r>
            <a:r>
              <a:rPr dirty="0" sz="2800" spc="-10">
                <a:latin typeface="Roboto"/>
                <a:cs typeface="Roboto"/>
              </a:rPr>
              <a:t>transition</a:t>
            </a:r>
            <a:r>
              <a:rPr dirty="0" sz="2800" spc="-114">
                <a:latin typeface="Roboto"/>
                <a:cs typeface="Roboto"/>
              </a:rPr>
              <a:t> </a:t>
            </a:r>
            <a:r>
              <a:rPr dirty="0" sz="2800" spc="-10">
                <a:latin typeface="Roboto"/>
                <a:cs typeface="Roboto"/>
              </a:rPr>
              <a:t>through</a:t>
            </a:r>
            <a:r>
              <a:rPr dirty="0" sz="2800" spc="-114">
                <a:latin typeface="Roboto"/>
                <a:cs typeface="Roboto"/>
              </a:rPr>
              <a:t> </a:t>
            </a:r>
            <a:r>
              <a:rPr dirty="0" sz="2800" spc="-20">
                <a:latin typeface="Roboto"/>
                <a:cs typeface="Roboto"/>
              </a:rPr>
              <a:t>supportive</a:t>
            </a:r>
            <a:r>
              <a:rPr dirty="0" sz="2800" spc="-100">
                <a:latin typeface="Roboto"/>
                <a:cs typeface="Roboto"/>
              </a:rPr>
              <a:t> </a:t>
            </a:r>
            <a:r>
              <a:rPr dirty="0" sz="2800">
                <a:latin typeface="Roboto"/>
                <a:cs typeface="Roboto"/>
              </a:rPr>
              <a:t>policy,</a:t>
            </a:r>
            <a:r>
              <a:rPr dirty="0" sz="2800" spc="-120">
                <a:latin typeface="Roboto"/>
                <a:cs typeface="Roboto"/>
              </a:rPr>
              <a:t> </a:t>
            </a:r>
            <a:r>
              <a:rPr dirty="0" sz="2800" spc="-10">
                <a:latin typeface="Roboto"/>
                <a:cs typeface="Roboto"/>
              </a:rPr>
              <a:t>investment,</a:t>
            </a:r>
            <a:r>
              <a:rPr dirty="0" sz="2800" spc="-95">
                <a:latin typeface="Roboto"/>
                <a:cs typeface="Roboto"/>
              </a:rPr>
              <a:t> </a:t>
            </a:r>
            <a:r>
              <a:rPr dirty="0" sz="2800" spc="-25">
                <a:latin typeface="Roboto"/>
                <a:cs typeface="Roboto"/>
              </a:rPr>
              <a:t>and </a:t>
            </a:r>
            <a:r>
              <a:rPr dirty="0" sz="2800" spc="-10">
                <a:latin typeface="Roboto"/>
                <a:cs typeface="Roboto"/>
              </a:rPr>
              <a:t>enforcement.</a:t>
            </a:r>
            <a:endParaRPr sz="2800">
              <a:latin typeface="Roboto"/>
              <a:cs typeface="Roboto"/>
            </a:endParaRPr>
          </a:p>
        </p:txBody>
      </p:sp>
      <p:grpSp>
        <p:nvGrpSpPr>
          <p:cNvPr id="7" name="object 7" descr="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8" name="object 8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203942" y="0"/>
              <a:ext cx="5084056" cy="5097780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568171" y="0"/>
              <a:ext cx="4719828" cy="4623816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29999" y="2171700"/>
              <a:ext cx="6597396" cy="6588252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786616" y="2537460"/>
              <a:ext cx="5766816" cy="5766816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133326" y="2544826"/>
              <a:ext cx="5177028" cy="5168900"/>
            </a:xfrm>
            <a:prstGeom prst="rect">
              <a:avLst/>
            </a:prstGeom>
          </p:spPr>
        </p:pic>
        <p:sp>
          <p:nvSpPr>
            <p:cNvPr id="13" name="object 13" descr=""/>
            <p:cNvSpPr/>
            <p:nvPr/>
          </p:nvSpPr>
          <p:spPr>
            <a:xfrm>
              <a:off x="12133326" y="2536698"/>
              <a:ext cx="5177155" cy="5177155"/>
            </a:xfrm>
            <a:custGeom>
              <a:avLst/>
              <a:gdLst/>
              <a:ahLst/>
              <a:cxnLst/>
              <a:rect l="l" t="t" r="r" b="b"/>
              <a:pathLst>
                <a:path w="5177154" h="5177155">
                  <a:moveTo>
                    <a:pt x="2588514" y="0"/>
                  </a:moveTo>
                  <a:lnTo>
                    <a:pt x="2540427" y="437"/>
                  </a:lnTo>
                  <a:lnTo>
                    <a:pt x="2492554" y="1745"/>
                  </a:lnTo>
                  <a:lnTo>
                    <a:pt x="2444900" y="3916"/>
                  </a:lnTo>
                  <a:lnTo>
                    <a:pt x="2397475" y="6941"/>
                  </a:lnTo>
                  <a:lnTo>
                    <a:pt x="2350284" y="10815"/>
                  </a:lnTo>
                  <a:lnTo>
                    <a:pt x="2303337" y="15528"/>
                  </a:lnTo>
                  <a:lnTo>
                    <a:pt x="2256640" y="21074"/>
                  </a:lnTo>
                  <a:lnTo>
                    <a:pt x="2210201" y="27445"/>
                  </a:lnTo>
                  <a:lnTo>
                    <a:pt x="2164028" y="34633"/>
                  </a:lnTo>
                  <a:lnTo>
                    <a:pt x="2118127" y="42631"/>
                  </a:lnTo>
                  <a:lnTo>
                    <a:pt x="2072508" y="51431"/>
                  </a:lnTo>
                  <a:lnTo>
                    <a:pt x="2027177" y="61026"/>
                  </a:lnTo>
                  <a:lnTo>
                    <a:pt x="1982141" y="71408"/>
                  </a:lnTo>
                  <a:lnTo>
                    <a:pt x="1937409" y="82569"/>
                  </a:lnTo>
                  <a:lnTo>
                    <a:pt x="1892988" y="94503"/>
                  </a:lnTo>
                  <a:lnTo>
                    <a:pt x="1848885" y="107201"/>
                  </a:lnTo>
                  <a:lnTo>
                    <a:pt x="1805108" y="120656"/>
                  </a:lnTo>
                  <a:lnTo>
                    <a:pt x="1761665" y="134860"/>
                  </a:lnTo>
                  <a:lnTo>
                    <a:pt x="1718563" y="149806"/>
                  </a:lnTo>
                  <a:lnTo>
                    <a:pt x="1675810" y="165486"/>
                  </a:lnTo>
                  <a:lnTo>
                    <a:pt x="1633413" y="181893"/>
                  </a:lnTo>
                  <a:lnTo>
                    <a:pt x="1591380" y="199019"/>
                  </a:lnTo>
                  <a:lnTo>
                    <a:pt x="1549718" y="216856"/>
                  </a:lnTo>
                  <a:lnTo>
                    <a:pt x="1508435" y="235398"/>
                  </a:lnTo>
                  <a:lnTo>
                    <a:pt x="1467539" y="254636"/>
                  </a:lnTo>
                  <a:lnTo>
                    <a:pt x="1427037" y="274562"/>
                  </a:lnTo>
                  <a:lnTo>
                    <a:pt x="1386936" y="295170"/>
                  </a:lnTo>
                  <a:lnTo>
                    <a:pt x="1347245" y="316452"/>
                  </a:lnTo>
                  <a:lnTo>
                    <a:pt x="1307970" y="338400"/>
                  </a:lnTo>
                  <a:lnTo>
                    <a:pt x="1269120" y="361006"/>
                  </a:lnTo>
                  <a:lnTo>
                    <a:pt x="1230701" y="384264"/>
                  </a:lnTo>
                  <a:lnTo>
                    <a:pt x="1192722" y="408165"/>
                  </a:lnTo>
                  <a:lnTo>
                    <a:pt x="1155190" y="432702"/>
                  </a:lnTo>
                  <a:lnTo>
                    <a:pt x="1118112" y="457868"/>
                  </a:lnTo>
                  <a:lnTo>
                    <a:pt x="1081497" y="483654"/>
                  </a:lnTo>
                  <a:lnTo>
                    <a:pt x="1045351" y="510053"/>
                  </a:lnTo>
                  <a:lnTo>
                    <a:pt x="1009682" y="537059"/>
                  </a:lnTo>
                  <a:lnTo>
                    <a:pt x="974499" y="564662"/>
                  </a:lnTo>
                  <a:lnTo>
                    <a:pt x="939807" y="592856"/>
                  </a:lnTo>
                  <a:lnTo>
                    <a:pt x="905615" y="621633"/>
                  </a:lnTo>
                  <a:lnTo>
                    <a:pt x="871931" y="650985"/>
                  </a:lnTo>
                  <a:lnTo>
                    <a:pt x="838762" y="680906"/>
                  </a:lnTo>
                  <a:lnTo>
                    <a:pt x="806115" y="711387"/>
                  </a:lnTo>
                  <a:lnTo>
                    <a:pt x="773999" y="742420"/>
                  </a:lnTo>
                  <a:lnTo>
                    <a:pt x="742420" y="773999"/>
                  </a:lnTo>
                  <a:lnTo>
                    <a:pt x="711387" y="806115"/>
                  </a:lnTo>
                  <a:lnTo>
                    <a:pt x="680906" y="838762"/>
                  </a:lnTo>
                  <a:lnTo>
                    <a:pt x="650985" y="871931"/>
                  </a:lnTo>
                  <a:lnTo>
                    <a:pt x="621633" y="905615"/>
                  </a:lnTo>
                  <a:lnTo>
                    <a:pt x="592856" y="939807"/>
                  </a:lnTo>
                  <a:lnTo>
                    <a:pt x="564662" y="974499"/>
                  </a:lnTo>
                  <a:lnTo>
                    <a:pt x="537059" y="1009682"/>
                  </a:lnTo>
                  <a:lnTo>
                    <a:pt x="510053" y="1045351"/>
                  </a:lnTo>
                  <a:lnTo>
                    <a:pt x="483654" y="1081497"/>
                  </a:lnTo>
                  <a:lnTo>
                    <a:pt x="457868" y="1118112"/>
                  </a:lnTo>
                  <a:lnTo>
                    <a:pt x="432702" y="1155190"/>
                  </a:lnTo>
                  <a:lnTo>
                    <a:pt x="408165" y="1192722"/>
                  </a:lnTo>
                  <a:lnTo>
                    <a:pt x="384264" y="1230701"/>
                  </a:lnTo>
                  <a:lnTo>
                    <a:pt x="361006" y="1269120"/>
                  </a:lnTo>
                  <a:lnTo>
                    <a:pt x="338400" y="1307970"/>
                  </a:lnTo>
                  <a:lnTo>
                    <a:pt x="316452" y="1347245"/>
                  </a:lnTo>
                  <a:lnTo>
                    <a:pt x="295170" y="1386936"/>
                  </a:lnTo>
                  <a:lnTo>
                    <a:pt x="274562" y="1427037"/>
                  </a:lnTo>
                  <a:lnTo>
                    <a:pt x="254636" y="1467539"/>
                  </a:lnTo>
                  <a:lnTo>
                    <a:pt x="235398" y="1508435"/>
                  </a:lnTo>
                  <a:lnTo>
                    <a:pt x="216856" y="1549718"/>
                  </a:lnTo>
                  <a:lnTo>
                    <a:pt x="199019" y="1591380"/>
                  </a:lnTo>
                  <a:lnTo>
                    <a:pt x="181893" y="1633413"/>
                  </a:lnTo>
                  <a:lnTo>
                    <a:pt x="165486" y="1675810"/>
                  </a:lnTo>
                  <a:lnTo>
                    <a:pt x="149806" y="1718563"/>
                  </a:lnTo>
                  <a:lnTo>
                    <a:pt x="134860" y="1761665"/>
                  </a:lnTo>
                  <a:lnTo>
                    <a:pt x="120656" y="1805108"/>
                  </a:lnTo>
                  <a:lnTo>
                    <a:pt x="107201" y="1848885"/>
                  </a:lnTo>
                  <a:lnTo>
                    <a:pt x="94503" y="1892988"/>
                  </a:lnTo>
                  <a:lnTo>
                    <a:pt x="82569" y="1937409"/>
                  </a:lnTo>
                  <a:lnTo>
                    <a:pt x="71408" y="1982141"/>
                  </a:lnTo>
                  <a:lnTo>
                    <a:pt x="61026" y="2027177"/>
                  </a:lnTo>
                  <a:lnTo>
                    <a:pt x="51431" y="2072508"/>
                  </a:lnTo>
                  <a:lnTo>
                    <a:pt x="42631" y="2118127"/>
                  </a:lnTo>
                  <a:lnTo>
                    <a:pt x="34633" y="2164028"/>
                  </a:lnTo>
                  <a:lnTo>
                    <a:pt x="27445" y="2210201"/>
                  </a:lnTo>
                  <a:lnTo>
                    <a:pt x="21074" y="2256640"/>
                  </a:lnTo>
                  <a:lnTo>
                    <a:pt x="15528" y="2303337"/>
                  </a:lnTo>
                  <a:lnTo>
                    <a:pt x="10815" y="2350284"/>
                  </a:lnTo>
                  <a:lnTo>
                    <a:pt x="6941" y="2397475"/>
                  </a:lnTo>
                  <a:lnTo>
                    <a:pt x="3916" y="2444900"/>
                  </a:lnTo>
                  <a:lnTo>
                    <a:pt x="1745" y="2492554"/>
                  </a:lnTo>
                  <a:lnTo>
                    <a:pt x="437" y="2540427"/>
                  </a:lnTo>
                  <a:lnTo>
                    <a:pt x="0" y="2588514"/>
                  </a:lnTo>
                  <a:lnTo>
                    <a:pt x="437" y="2636600"/>
                  </a:lnTo>
                  <a:lnTo>
                    <a:pt x="1745" y="2684473"/>
                  </a:lnTo>
                  <a:lnTo>
                    <a:pt x="3916" y="2732127"/>
                  </a:lnTo>
                  <a:lnTo>
                    <a:pt x="6941" y="2779552"/>
                  </a:lnTo>
                  <a:lnTo>
                    <a:pt x="10815" y="2826743"/>
                  </a:lnTo>
                  <a:lnTo>
                    <a:pt x="15528" y="2873690"/>
                  </a:lnTo>
                  <a:lnTo>
                    <a:pt x="21074" y="2920387"/>
                  </a:lnTo>
                  <a:lnTo>
                    <a:pt x="27445" y="2966826"/>
                  </a:lnTo>
                  <a:lnTo>
                    <a:pt x="34633" y="3012999"/>
                  </a:lnTo>
                  <a:lnTo>
                    <a:pt x="42631" y="3058900"/>
                  </a:lnTo>
                  <a:lnTo>
                    <a:pt x="51431" y="3104519"/>
                  </a:lnTo>
                  <a:lnTo>
                    <a:pt x="61026" y="3149850"/>
                  </a:lnTo>
                  <a:lnTo>
                    <a:pt x="71408" y="3194886"/>
                  </a:lnTo>
                  <a:lnTo>
                    <a:pt x="82569" y="3239618"/>
                  </a:lnTo>
                  <a:lnTo>
                    <a:pt x="94503" y="3284039"/>
                  </a:lnTo>
                  <a:lnTo>
                    <a:pt x="107201" y="3328142"/>
                  </a:lnTo>
                  <a:lnTo>
                    <a:pt x="120656" y="3371919"/>
                  </a:lnTo>
                  <a:lnTo>
                    <a:pt x="134860" y="3415362"/>
                  </a:lnTo>
                  <a:lnTo>
                    <a:pt x="149806" y="3458464"/>
                  </a:lnTo>
                  <a:lnTo>
                    <a:pt x="165486" y="3501217"/>
                  </a:lnTo>
                  <a:lnTo>
                    <a:pt x="181893" y="3543614"/>
                  </a:lnTo>
                  <a:lnTo>
                    <a:pt x="199019" y="3585647"/>
                  </a:lnTo>
                  <a:lnTo>
                    <a:pt x="216856" y="3627309"/>
                  </a:lnTo>
                  <a:lnTo>
                    <a:pt x="235398" y="3668592"/>
                  </a:lnTo>
                  <a:lnTo>
                    <a:pt x="254636" y="3709488"/>
                  </a:lnTo>
                  <a:lnTo>
                    <a:pt x="274562" y="3749990"/>
                  </a:lnTo>
                  <a:lnTo>
                    <a:pt x="295170" y="3790091"/>
                  </a:lnTo>
                  <a:lnTo>
                    <a:pt x="316452" y="3829782"/>
                  </a:lnTo>
                  <a:lnTo>
                    <a:pt x="338400" y="3869057"/>
                  </a:lnTo>
                  <a:lnTo>
                    <a:pt x="361006" y="3907907"/>
                  </a:lnTo>
                  <a:lnTo>
                    <a:pt x="384264" y="3946326"/>
                  </a:lnTo>
                  <a:lnTo>
                    <a:pt x="408165" y="3984305"/>
                  </a:lnTo>
                  <a:lnTo>
                    <a:pt x="432702" y="4021837"/>
                  </a:lnTo>
                  <a:lnTo>
                    <a:pt x="457868" y="4058915"/>
                  </a:lnTo>
                  <a:lnTo>
                    <a:pt x="483654" y="4095530"/>
                  </a:lnTo>
                  <a:lnTo>
                    <a:pt x="510053" y="4131676"/>
                  </a:lnTo>
                  <a:lnTo>
                    <a:pt x="537059" y="4167345"/>
                  </a:lnTo>
                  <a:lnTo>
                    <a:pt x="564662" y="4202528"/>
                  </a:lnTo>
                  <a:lnTo>
                    <a:pt x="592856" y="4237220"/>
                  </a:lnTo>
                  <a:lnTo>
                    <a:pt x="621633" y="4271412"/>
                  </a:lnTo>
                  <a:lnTo>
                    <a:pt x="650985" y="4305096"/>
                  </a:lnTo>
                  <a:lnTo>
                    <a:pt x="680906" y="4338265"/>
                  </a:lnTo>
                  <a:lnTo>
                    <a:pt x="711387" y="4370912"/>
                  </a:lnTo>
                  <a:lnTo>
                    <a:pt x="742420" y="4403028"/>
                  </a:lnTo>
                  <a:lnTo>
                    <a:pt x="773999" y="4434607"/>
                  </a:lnTo>
                  <a:lnTo>
                    <a:pt x="806115" y="4465640"/>
                  </a:lnTo>
                  <a:lnTo>
                    <a:pt x="838762" y="4496121"/>
                  </a:lnTo>
                  <a:lnTo>
                    <a:pt x="871931" y="4526042"/>
                  </a:lnTo>
                  <a:lnTo>
                    <a:pt x="905615" y="4555394"/>
                  </a:lnTo>
                  <a:lnTo>
                    <a:pt x="939807" y="4584171"/>
                  </a:lnTo>
                  <a:lnTo>
                    <a:pt x="974499" y="4612365"/>
                  </a:lnTo>
                  <a:lnTo>
                    <a:pt x="1009682" y="4639968"/>
                  </a:lnTo>
                  <a:lnTo>
                    <a:pt x="1045351" y="4666974"/>
                  </a:lnTo>
                  <a:lnTo>
                    <a:pt x="1081497" y="4693373"/>
                  </a:lnTo>
                  <a:lnTo>
                    <a:pt x="1118112" y="4719159"/>
                  </a:lnTo>
                  <a:lnTo>
                    <a:pt x="1155190" y="4744325"/>
                  </a:lnTo>
                  <a:lnTo>
                    <a:pt x="1192722" y="4768862"/>
                  </a:lnTo>
                  <a:lnTo>
                    <a:pt x="1230701" y="4792763"/>
                  </a:lnTo>
                  <a:lnTo>
                    <a:pt x="1269120" y="4816021"/>
                  </a:lnTo>
                  <a:lnTo>
                    <a:pt x="1307970" y="4838627"/>
                  </a:lnTo>
                  <a:lnTo>
                    <a:pt x="1347245" y="4860575"/>
                  </a:lnTo>
                  <a:lnTo>
                    <a:pt x="1386936" y="4881857"/>
                  </a:lnTo>
                  <a:lnTo>
                    <a:pt x="1427037" y="4902465"/>
                  </a:lnTo>
                  <a:lnTo>
                    <a:pt x="1467539" y="4922391"/>
                  </a:lnTo>
                  <a:lnTo>
                    <a:pt x="1508435" y="4941629"/>
                  </a:lnTo>
                  <a:lnTo>
                    <a:pt x="1549718" y="4960171"/>
                  </a:lnTo>
                  <a:lnTo>
                    <a:pt x="1591380" y="4978008"/>
                  </a:lnTo>
                  <a:lnTo>
                    <a:pt x="1633413" y="4995134"/>
                  </a:lnTo>
                  <a:lnTo>
                    <a:pt x="1675810" y="5011541"/>
                  </a:lnTo>
                  <a:lnTo>
                    <a:pt x="1718563" y="5027221"/>
                  </a:lnTo>
                  <a:lnTo>
                    <a:pt x="1761665" y="5042167"/>
                  </a:lnTo>
                  <a:lnTo>
                    <a:pt x="1805108" y="5056371"/>
                  </a:lnTo>
                  <a:lnTo>
                    <a:pt x="1848885" y="5069826"/>
                  </a:lnTo>
                  <a:lnTo>
                    <a:pt x="1892988" y="5082524"/>
                  </a:lnTo>
                  <a:lnTo>
                    <a:pt x="1937409" y="5094458"/>
                  </a:lnTo>
                  <a:lnTo>
                    <a:pt x="1982141" y="5105619"/>
                  </a:lnTo>
                  <a:lnTo>
                    <a:pt x="2027177" y="5116001"/>
                  </a:lnTo>
                  <a:lnTo>
                    <a:pt x="2072508" y="5125596"/>
                  </a:lnTo>
                  <a:lnTo>
                    <a:pt x="2118127" y="5134396"/>
                  </a:lnTo>
                  <a:lnTo>
                    <a:pt x="2164028" y="5142394"/>
                  </a:lnTo>
                  <a:lnTo>
                    <a:pt x="2210201" y="5149582"/>
                  </a:lnTo>
                  <a:lnTo>
                    <a:pt x="2256640" y="5155953"/>
                  </a:lnTo>
                  <a:lnTo>
                    <a:pt x="2303337" y="5161499"/>
                  </a:lnTo>
                  <a:lnTo>
                    <a:pt x="2350284" y="5166212"/>
                  </a:lnTo>
                  <a:lnTo>
                    <a:pt x="2397475" y="5170086"/>
                  </a:lnTo>
                  <a:lnTo>
                    <a:pt x="2444900" y="5173111"/>
                  </a:lnTo>
                  <a:lnTo>
                    <a:pt x="2492554" y="5175282"/>
                  </a:lnTo>
                  <a:lnTo>
                    <a:pt x="2540427" y="5176590"/>
                  </a:lnTo>
                  <a:lnTo>
                    <a:pt x="2588514" y="5177028"/>
                  </a:lnTo>
                  <a:lnTo>
                    <a:pt x="2636600" y="5176590"/>
                  </a:lnTo>
                  <a:lnTo>
                    <a:pt x="2684473" y="5175282"/>
                  </a:lnTo>
                  <a:lnTo>
                    <a:pt x="2732127" y="5173111"/>
                  </a:lnTo>
                  <a:lnTo>
                    <a:pt x="2779552" y="5170086"/>
                  </a:lnTo>
                  <a:lnTo>
                    <a:pt x="2826743" y="5166212"/>
                  </a:lnTo>
                  <a:lnTo>
                    <a:pt x="2873690" y="5161499"/>
                  </a:lnTo>
                  <a:lnTo>
                    <a:pt x="2920387" y="5155953"/>
                  </a:lnTo>
                  <a:lnTo>
                    <a:pt x="2966826" y="5149582"/>
                  </a:lnTo>
                  <a:lnTo>
                    <a:pt x="3012999" y="5142394"/>
                  </a:lnTo>
                  <a:lnTo>
                    <a:pt x="3058900" y="5134396"/>
                  </a:lnTo>
                  <a:lnTo>
                    <a:pt x="3104519" y="5125596"/>
                  </a:lnTo>
                  <a:lnTo>
                    <a:pt x="3149850" y="5116001"/>
                  </a:lnTo>
                  <a:lnTo>
                    <a:pt x="3194886" y="5105619"/>
                  </a:lnTo>
                  <a:lnTo>
                    <a:pt x="3239618" y="5094458"/>
                  </a:lnTo>
                  <a:lnTo>
                    <a:pt x="3284039" y="5082524"/>
                  </a:lnTo>
                  <a:lnTo>
                    <a:pt x="3328142" y="5069826"/>
                  </a:lnTo>
                  <a:lnTo>
                    <a:pt x="3371919" y="5056371"/>
                  </a:lnTo>
                  <a:lnTo>
                    <a:pt x="3415362" y="5042167"/>
                  </a:lnTo>
                  <a:lnTo>
                    <a:pt x="3458464" y="5027221"/>
                  </a:lnTo>
                  <a:lnTo>
                    <a:pt x="3501217" y="5011541"/>
                  </a:lnTo>
                  <a:lnTo>
                    <a:pt x="3543614" y="4995134"/>
                  </a:lnTo>
                  <a:lnTo>
                    <a:pt x="3585647" y="4978008"/>
                  </a:lnTo>
                  <a:lnTo>
                    <a:pt x="3627309" y="4960171"/>
                  </a:lnTo>
                  <a:lnTo>
                    <a:pt x="3668592" y="4941629"/>
                  </a:lnTo>
                  <a:lnTo>
                    <a:pt x="3709488" y="4922391"/>
                  </a:lnTo>
                  <a:lnTo>
                    <a:pt x="3749990" y="4902465"/>
                  </a:lnTo>
                  <a:lnTo>
                    <a:pt x="3790091" y="4881857"/>
                  </a:lnTo>
                  <a:lnTo>
                    <a:pt x="3829782" y="4860575"/>
                  </a:lnTo>
                  <a:lnTo>
                    <a:pt x="3869057" y="4838627"/>
                  </a:lnTo>
                  <a:lnTo>
                    <a:pt x="3907907" y="4816021"/>
                  </a:lnTo>
                  <a:lnTo>
                    <a:pt x="3946326" y="4792763"/>
                  </a:lnTo>
                  <a:lnTo>
                    <a:pt x="3984305" y="4768862"/>
                  </a:lnTo>
                  <a:lnTo>
                    <a:pt x="4021837" y="4744325"/>
                  </a:lnTo>
                  <a:lnTo>
                    <a:pt x="4058915" y="4719159"/>
                  </a:lnTo>
                  <a:lnTo>
                    <a:pt x="4095530" y="4693373"/>
                  </a:lnTo>
                  <a:lnTo>
                    <a:pt x="4131676" y="4666974"/>
                  </a:lnTo>
                  <a:lnTo>
                    <a:pt x="4167345" y="4639968"/>
                  </a:lnTo>
                  <a:lnTo>
                    <a:pt x="4202528" y="4612365"/>
                  </a:lnTo>
                  <a:lnTo>
                    <a:pt x="4237220" y="4584171"/>
                  </a:lnTo>
                  <a:lnTo>
                    <a:pt x="4271412" y="4555394"/>
                  </a:lnTo>
                  <a:lnTo>
                    <a:pt x="4305096" y="4526042"/>
                  </a:lnTo>
                  <a:lnTo>
                    <a:pt x="4338265" y="4496121"/>
                  </a:lnTo>
                  <a:lnTo>
                    <a:pt x="4370912" y="4465640"/>
                  </a:lnTo>
                  <a:lnTo>
                    <a:pt x="4403028" y="4434607"/>
                  </a:lnTo>
                  <a:lnTo>
                    <a:pt x="4434607" y="4403028"/>
                  </a:lnTo>
                  <a:lnTo>
                    <a:pt x="4465640" y="4370912"/>
                  </a:lnTo>
                  <a:lnTo>
                    <a:pt x="4496121" y="4338265"/>
                  </a:lnTo>
                  <a:lnTo>
                    <a:pt x="4526042" y="4305096"/>
                  </a:lnTo>
                  <a:lnTo>
                    <a:pt x="4555394" y="4271412"/>
                  </a:lnTo>
                  <a:lnTo>
                    <a:pt x="4584171" y="4237220"/>
                  </a:lnTo>
                  <a:lnTo>
                    <a:pt x="4612365" y="4202528"/>
                  </a:lnTo>
                  <a:lnTo>
                    <a:pt x="4639968" y="4167345"/>
                  </a:lnTo>
                  <a:lnTo>
                    <a:pt x="4666974" y="4131676"/>
                  </a:lnTo>
                  <a:lnTo>
                    <a:pt x="4693373" y="4095530"/>
                  </a:lnTo>
                  <a:lnTo>
                    <a:pt x="4719159" y="4058915"/>
                  </a:lnTo>
                  <a:lnTo>
                    <a:pt x="4744325" y="4021837"/>
                  </a:lnTo>
                  <a:lnTo>
                    <a:pt x="4768862" y="3984305"/>
                  </a:lnTo>
                  <a:lnTo>
                    <a:pt x="4792763" y="3946326"/>
                  </a:lnTo>
                  <a:lnTo>
                    <a:pt x="4816021" y="3907907"/>
                  </a:lnTo>
                  <a:lnTo>
                    <a:pt x="4838627" y="3869057"/>
                  </a:lnTo>
                  <a:lnTo>
                    <a:pt x="4860575" y="3829782"/>
                  </a:lnTo>
                  <a:lnTo>
                    <a:pt x="4881857" y="3790091"/>
                  </a:lnTo>
                  <a:lnTo>
                    <a:pt x="4902465" y="3749990"/>
                  </a:lnTo>
                  <a:lnTo>
                    <a:pt x="4922391" y="3709488"/>
                  </a:lnTo>
                  <a:lnTo>
                    <a:pt x="4941629" y="3668592"/>
                  </a:lnTo>
                  <a:lnTo>
                    <a:pt x="4960171" y="3627309"/>
                  </a:lnTo>
                  <a:lnTo>
                    <a:pt x="4978008" y="3585647"/>
                  </a:lnTo>
                  <a:lnTo>
                    <a:pt x="4995134" y="3543614"/>
                  </a:lnTo>
                  <a:lnTo>
                    <a:pt x="5011541" y="3501217"/>
                  </a:lnTo>
                  <a:lnTo>
                    <a:pt x="5027221" y="3458464"/>
                  </a:lnTo>
                  <a:lnTo>
                    <a:pt x="5042167" y="3415362"/>
                  </a:lnTo>
                  <a:lnTo>
                    <a:pt x="5056371" y="3371919"/>
                  </a:lnTo>
                  <a:lnTo>
                    <a:pt x="5069826" y="3328142"/>
                  </a:lnTo>
                  <a:lnTo>
                    <a:pt x="5082524" y="3284039"/>
                  </a:lnTo>
                  <a:lnTo>
                    <a:pt x="5094458" y="3239618"/>
                  </a:lnTo>
                  <a:lnTo>
                    <a:pt x="5105619" y="3194886"/>
                  </a:lnTo>
                  <a:lnTo>
                    <a:pt x="5116001" y="3149850"/>
                  </a:lnTo>
                  <a:lnTo>
                    <a:pt x="5125596" y="3104519"/>
                  </a:lnTo>
                  <a:lnTo>
                    <a:pt x="5134396" y="3058900"/>
                  </a:lnTo>
                  <a:lnTo>
                    <a:pt x="5142394" y="3012999"/>
                  </a:lnTo>
                  <a:lnTo>
                    <a:pt x="5149582" y="2966826"/>
                  </a:lnTo>
                  <a:lnTo>
                    <a:pt x="5155953" y="2920387"/>
                  </a:lnTo>
                  <a:lnTo>
                    <a:pt x="5161499" y="2873690"/>
                  </a:lnTo>
                  <a:lnTo>
                    <a:pt x="5166212" y="2826743"/>
                  </a:lnTo>
                  <a:lnTo>
                    <a:pt x="5170086" y="2779552"/>
                  </a:lnTo>
                  <a:lnTo>
                    <a:pt x="5173111" y="2732127"/>
                  </a:lnTo>
                  <a:lnTo>
                    <a:pt x="5175282" y="2684473"/>
                  </a:lnTo>
                  <a:lnTo>
                    <a:pt x="5176590" y="2636600"/>
                  </a:lnTo>
                  <a:lnTo>
                    <a:pt x="5177028" y="2588514"/>
                  </a:lnTo>
                  <a:lnTo>
                    <a:pt x="5176590" y="2540427"/>
                  </a:lnTo>
                  <a:lnTo>
                    <a:pt x="5175282" y="2492554"/>
                  </a:lnTo>
                  <a:lnTo>
                    <a:pt x="5173111" y="2444900"/>
                  </a:lnTo>
                  <a:lnTo>
                    <a:pt x="5170086" y="2397475"/>
                  </a:lnTo>
                  <a:lnTo>
                    <a:pt x="5166212" y="2350284"/>
                  </a:lnTo>
                  <a:lnTo>
                    <a:pt x="5161499" y="2303337"/>
                  </a:lnTo>
                  <a:lnTo>
                    <a:pt x="5155953" y="2256640"/>
                  </a:lnTo>
                  <a:lnTo>
                    <a:pt x="5149582" y="2210201"/>
                  </a:lnTo>
                  <a:lnTo>
                    <a:pt x="5142394" y="2164028"/>
                  </a:lnTo>
                  <a:lnTo>
                    <a:pt x="5134396" y="2118127"/>
                  </a:lnTo>
                  <a:lnTo>
                    <a:pt x="5125596" y="2072508"/>
                  </a:lnTo>
                  <a:lnTo>
                    <a:pt x="5116001" y="2027177"/>
                  </a:lnTo>
                  <a:lnTo>
                    <a:pt x="5105619" y="1982141"/>
                  </a:lnTo>
                  <a:lnTo>
                    <a:pt x="5094458" y="1937409"/>
                  </a:lnTo>
                  <a:lnTo>
                    <a:pt x="5082524" y="1892988"/>
                  </a:lnTo>
                  <a:lnTo>
                    <a:pt x="5069826" y="1848885"/>
                  </a:lnTo>
                  <a:lnTo>
                    <a:pt x="5056371" y="1805108"/>
                  </a:lnTo>
                  <a:lnTo>
                    <a:pt x="5042167" y="1761665"/>
                  </a:lnTo>
                  <a:lnTo>
                    <a:pt x="5027221" y="1718563"/>
                  </a:lnTo>
                  <a:lnTo>
                    <a:pt x="5011541" y="1675810"/>
                  </a:lnTo>
                  <a:lnTo>
                    <a:pt x="4995134" y="1633413"/>
                  </a:lnTo>
                  <a:lnTo>
                    <a:pt x="4978008" y="1591380"/>
                  </a:lnTo>
                  <a:lnTo>
                    <a:pt x="4960171" y="1549718"/>
                  </a:lnTo>
                  <a:lnTo>
                    <a:pt x="4941629" y="1508435"/>
                  </a:lnTo>
                  <a:lnTo>
                    <a:pt x="4922391" y="1467539"/>
                  </a:lnTo>
                  <a:lnTo>
                    <a:pt x="4902465" y="1427037"/>
                  </a:lnTo>
                  <a:lnTo>
                    <a:pt x="4881857" y="1386936"/>
                  </a:lnTo>
                  <a:lnTo>
                    <a:pt x="4860575" y="1347245"/>
                  </a:lnTo>
                  <a:lnTo>
                    <a:pt x="4838627" y="1307970"/>
                  </a:lnTo>
                  <a:lnTo>
                    <a:pt x="4816021" y="1269120"/>
                  </a:lnTo>
                  <a:lnTo>
                    <a:pt x="4792763" y="1230701"/>
                  </a:lnTo>
                  <a:lnTo>
                    <a:pt x="4768862" y="1192722"/>
                  </a:lnTo>
                  <a:lnTo>
                    <a:pt x="4744325" y="1155190"/>
                  </a:lnTo>
                  <a:lnTo>
                    <a:pt x="4719159" y="1118112"/>
                  </a:lnTo>
                  <a:lnTo>
                    <a:pt x="4693373" y="1081497"/>
                  </a:lnTo>
                  <a:lnTo>
                    <a:pt x="4666974" y="1045351"/>
                  </a:lnTo>
                  <a:lnTo>
                    <a:pt x="4639968" y="1009682"/>
                  </a:lnTo>
                  <a:lnTo>
                    <a:pt x="4612365" y="974499"/>
                  </a:lnTo>
                  <a:lnTo>
                    <a:pt x="4584171" y="939807"/>
                  </a:lnTo>
                  <a:lnTo>
                    <a:pt x="4555394" y="905615"/>
                  </a:lnTo>
                  <a:lnTo>
                    <a:pt x="4526042" y="871931"/>
                  </a:lnTo>
                  <a:lnTo>
                    <a:pt x="4496121" y="838762"/>
                  </a:lnTo>
                  <a:lnTo>
                    <a:pt x="4465640" y="806115"/>
                  </a:lnTo>
                  <a:lnTo>
                    <a:pt x="4434607" y="773999"/>
                  </a:lnTo>
                  <a:lnTo>
                    <a:pt x="4403028" y="742420"/>
                  </a:lnTo>
                  <a:lnTo>
                    <a:pt x="4370912" y="711387"/>
                  </a:lnTo>
                  <a:lnTo>
                    <a:pt x="4338265" y="680906"/>
                  </a:lnTo>
                  <a:lnTo>
                    <a:pt x="4305096" y="650985"/>
                  </a:lnTo>
                  <a:lnTo>
                    <a:pt x="4271412" y="621633"/>
                  </a:lnTo>
                  <a:lnTo>
                    <a:pt x="4237220" y="592856"/>
                  </a:lnTo>
                  <a:lnTo>
                    <a:pt x="4202528" y="564662"/>
                  </a:lnTo>
                  <a:lnTo>
                    <a:pt x="4167345" y="537059"/>
                  </a:lnTo>
                  <a:lnTo>
                    <a:pt x="4131676" y="510053"/>
                  </a:lnTo>
                  <a:lnTo>
                    <a:pt x="4095530" y="483654"/>
                  </a:lnTo>
                  <a:lnTo>
                    <a:pt x="4058915" y="457868"/>
                  </a:lnTo>
                  <a:lnTo>
                    <a:pt x="4021837" y="432702"/>
                  </a:lnTo>
                  <a:lnTo>
                    <a:pt x="3984305" y="408165"/>
                  </a:lnTo>
                  <a:lnTo>
                    <a:pt x="3946326" y="384264"/>
                  </a:lnTo>
                  <a:lnTo>
                    <a:pt x="3907907" y="361006"/>
                  </a:lnTo>
                  <a:lnTo>
                    <a:pt x="3869057" y="338400"/>
                  </a:lnTo>
                  <a:lnTo>
                    <a:pt x="3829782" y="316452"/>
                  </a:lnTo>
                  <a:lnTo>
                    <a:pt x="3790091" y="295170"/>
                  </a:lnTo>
                  <a:lnTo>
                    <a:pt x="3749990" y="274562"/>
                  </a:lnTo>
                  <a:lnTo>
                    <a:pt x="3709488" y="254636"/>
                  </a:lnTo>
                  <a:lnTo>
                    <a:pt x="3668592" y="235398"/>
                  </a:lnTo>
                  <a:lnTo>
                    <a:pt x="3627309" y="216856"/>
                  </a:lnTo>
                  <a:lnTo>
                    <a:pt x="3585647" y="199019"/>
                  </a:lnTo>
                  <a:lnTo>
                    <a:pt x="3543614" y="181893"/>
                  </a:lnTo>
                  <a:lnTo>
                    <a:pt x="3501217" y="165486"/>
                  </a:lnTo>
                  <a:lnTo>
                    <a:pt x="3458464" y="149806"/>
                  </a:lnTo>
                  <a:lnTo>
                    <a:pt x="3415362" y="134860"/>
                  </a:lnTo>
                  <a:lnTo>
                    <a:pt x="3371919" y="120656"/>
                  </a:lnTo>
                  <a:lnTo>
                    <a:pt x="3328142" y="107201"/>
                  </a:lnTo>
                  <a:lnTo>
                    <a:pt x="3284039" y="94503"/>
                  </a:lnTo>
                  <a:lnTo>
                    <a:pt x="3239618" y="82569"/>
                  </a:lnTo>
                  <a:lnTo>
                    <a:pt x="3194886" y="71408"/>
                  </a:lnTo>
                  <a:lnTo>
                    <a:pt x="3149850" y="61026"/>
                  </a:lnTo>
                  <a:lnTo>
                    <a:pt x="3104519" y="51431"/>
                  </a:lnTo>
                  <a:lnTo>
                    <a:pt x="3058900" y="42631"/>
                  </a:lnTo>
                  <a:lnTo>
                    <a:pt x="3012999" y="34633"/>
                  </a:lnTo>
                  <a:lnTo>
                    <a:pt x="2966826" y="27445"/>
                  </a:lnTo>
                  <a:lnTo>
                    <a:pt x="2920387" y="21074"/>
                  </a:lnTo>
                  <a:lnTo>
                    <a:pt x="2873690" y="15528"/>
                  </a:lnTo>
                  <a:lnTo>
                    <a:pt x="2826743" y="10815"/>
                  </a:lnTo>
                  <a:lnTo>
                    <a:pt x="2779552" y="6941"/>
                  </a:lnTo>
                  <a:lnTo>
                    <a:pt x="2732127" y="3916"/>
                  </a:lnTo>
                  <a:lnTo>
                    <a:pt x="2684473" y="1745"/>
                  </a:lnTo>
                  <a:lnTo>
                    <a:pt x="2636600" y="437"/>
                  </a:lnTo>
                  <a:lnTo>
                    <a:pt x="2588514" y="0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9648825"/>
              <a:ext cx="18288000" cy="133350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9869805"/>
              <a:ext cx="18288000" cy="133350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287179" y="0"/>
              <a:ext cx="3482248" cy="1211579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524165" y="0"/>
              <a:ext cx="2946036" cy="955548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4837537" y="6741032"/>
              <a:ext cx="3450463" cy="3545964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311121" y="7172983"/>
              <a:ext cx="2976878" cy="3114015"/>
            </a:xfrm>
            <a:prstGeom prst="rect">
              <a:avLst/>
            </a:prstGeom>
          </p:spPr>
        </p:pic>
      </p:grp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889508" y="732790"/>
            <a:ext cx="4418965" cy="7112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500" spc="-180"/>
              <a:t>INTRODUCTION</a:t>
            </a:r>
            <a:endParaRPr sz="45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19656" cy="5797296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334322" y="8109204"/>
            <a:ext cx="6953677" cy="2177796"/>
          </a:xfrm>
          <a:prstGeom prst="rect">
            <a:avLst/>
          </a:prstGeom>
        </p:spPr>
      </p:pic>
      <p:sp>
        <p:nvSpPr>
          <p:cNvPr id="4" name="object 4" descr=""/>
          <p:cNvSpPr/>
          <p:nvPr/>
        </p:nvSpPr>
        <p:spPr>
          <a:xfrm>
            <a:off x="2842260" y="9759695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79">
                <a:moveTo>
                  <a:pt x="24637" y="0"/>
                </a:moveTo>
                <a:lnTo>
                  <a:pt x="17144" y="0"/>
                </a:lnTo>
                <a:lnTo>
                  <a:pt x="13081" y="1447"/>
                </a:lnTo>
                <a:lnTo>
                  <a:pt x="0" y="21335"/>
                </a:lnTo>
                <a:lnTo>
                  <a:pt x="762" y="24879"/>
                </a:lnTo>
                <a:lnTo>
                  <a:pt x="20573" y="42671"/>
                </a:lnTo>
                <a:lnTo>
                  <a:pt x="24637" y="41973"/>
                </a:lnTo>
                <a:lnTo>
                  <a:pt x="41147" y="24879"/>
                </a:lnTo>
                <a:lnTo>
                  <a:pt x="41147" y="17081"/>
                </a:lnTo>
                <a:lnTo>
                  <a:pt x="24637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2692907" y="9909047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79">
                <a:moveTo>
                  <a:pt x="20574" y="0"/>
                </a:moveTo>
                <a:lnTo>
                  <a:pt x="0" y="21335"/>
                </a:lnTo>
                <a:lnTo>
                  <a:pt x="1397" y="29133"/>
                </a:lnTo>
                <a:lnTo>
                  <a:pt x="20574" y="42671"/>
                </a:lnTo>
                <a:lnTo>
                  <a:pt x="24637" y="41935"/>
                </a:lnTo>
                <a:lnTo>
                  <a:pt x="41148" y="21335"/>
                </a:lnTo>
                <a:lnTo>
                  <a:pt x="40512" y="17081"/>
                </a:lnTo>
                <a:lnTo>
                  <a:pt x="2057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2543555" y="10058437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79">
                <a:moveTo>
                  <a:pt x="20574" y="0"/>
                </a:moveTo>
                <a:lnTo>
                  <a:pt x="0" y="17729"/>
                </a:lnTo>
                <a:lnTo>
                  <a:pt x="0" y="25565"/>
                </a:lnTo>
                <a:lnTo>
                  <a:pt x="16510" y="42595"/>
                </a:lnTo>
                <a:lnTo>
                  <a:pt x="24002" y="42595"/>
                </a:lnTo>
                <a:lnTo>
                  <a:pt x="40386" y="25565"/>
                </a:lnTo>
                <a:lnTo>
                  <a:pt x="41148" y="21310"/>
                </a:lnTo>
                <a:lnTo>
                  <a:pt x="40386" y="17729"/>
                </a:lnTo>
                <a:lnTo>
                  <a:pt x="39750" y="13487"/>
                </a:lnTo>
                <a:lnTo>
                  <a:pt x="37718" y="9931"/>
                </a:lnTo>
                <a:lnTo>
                  <a:pt x="34925" y="6388"/>
                </a:lnTo>
                <a:lnTo>
                  <a:pt x="31495" y="3543"/>
                </a:lnTo>
                <a:lnTo>
                  <a:pt x="28067" y="2108"/>
                </a:lnTo>
                <a:lnTo>
                  <a:pt x="24002" y="698"/>
                </a:lnTo>
                <a:lnTo>
                  <a:pt x="2057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2392679" y="10209311"/>
            <a:ext cx="43180" cy="41275"/>
          </a:xfrm>
          <a:custGeom>
            <a:avLst/>
            <a:gdLst/>
            <a:ahLst/>
            <a:cxnLst/>
            <a:rect l="l" t="t" r="r" b="b"/>
            <a:pathLst>
              <a:path w="43180" h="41275">
                <a:moveTo>
                  <a:pt x="25653" y="0"/>
                </a:moveTo>
                <a:lnTo>
                  <a:pt x="17780" y="0"/>
                </a:lnTo>
                <a:lnTo>
                  <a:pt x="13462" y="1352"/>
                </a:lnTo>
                <a:lnTo>
                  <a:pt x="10032" y="3418"/>
                </a:lnTo>
                <a:lnTo>
                  <a:pt x="6476" y="5450"/>
                </a:lnTo>
                <a:lnTo>
                  <a:pt x="3556" y="8905"/>
                </a:lnTo>
                <a:lnTo>
                  <a:pt x="2158" y="12325"/>
                </a:lnTo>
                <a:lnTo>
                  <a:pt x="762" y="16423"/>
                </a:lnTo>
                <a:lnTo>
                  <a:pt x="0" y="20519"/>
                </a:lnTo>
                <a:lnTo>
                  <a:pt x="762" y="23975"/>
                </a:lnTo>
                <a:lnTo>
                  <a:pt x="21336" y="41075"/>
                </a:lnTo>
                <a:lnTo>
                  <a:pt x="25653" y="40398"/>
                </a:lnTo>
                <a:lnTo>
                  <a:pt x="42671" y="23975"/>
                </a:lnTo>
                <a:lnTo>
                  <a:pt x="42671" y="16423"/>
                </a:lnTo>
                <a:lnTo>
                  <a:pt x="41275" y="12325"/>
                </a:lnTo>
                <a:lnTo>
                  <a:pt x="36956" y="5450"/>
                </a:lnTo>
                <a:lnTo>
                  <a:pt x="29844" y="1352"/>
                </a:lnTo>
                <a:lnTo>
                  <a:pt x="25653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/>
          <p:nvPr/>
        </p:nvSpPr>
        <p:spPr>
          <a:xfrm>
            <a:off x="2709672" y="9627107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80" h="43179">
                <a:moveTo>
                  <a:pt x="25653" y="0"/>
                </a:moveTo>
                <a:lnTo>
                  <a:pt x="17779" y="0"/>
                </a:lnTo>
                <a:lnTo>
                  <a:pt x="13461" y="1447"/>
                </a:lnTo>
                <a:lnTo>
                  <a:pt x="10032" y="3581"/>
                </a:lnTo>
                <a:lnTo>
                  <a:pt x="6476" y="5689"/>
                </a:lnTo>
                <a:lnTo>
                  <a:pt x="3555" y="9245"/>
                </a:lnTo>
                <a:lnTo>
                  <a:pt x="2158" y="12788"/>
                </a:lnTo>
                <a:lnTo>
                  <a:pt x="761" y="17081"/>
                </a:lnTo>
                <a:lnTo>
                  <a:pt x="0" y="21336"/>
                </a:lnTo>
                <a:lnTo>
                  <a:pt x="761" y="24879"/>
                </a:lnTo>
                <a:lnTo>
                  <a:pt x="21335" y="42672"/>
                </a:lnTo>
                <a:lnTo>
                  <a:pt x="25653" y="41973"/>
                </a:lnTo>
                <a:lnTo>
                  <a:pt x="42671" y="24879"/>
                </a:lnTo>
                <a:lnTo>
                  <a:pt x="42671" y="17081"/>
                </a:lnTo>
                <a:lnTo>
                  <a:pt x="41275" y="12788"/>
                </a:lnTo>
                <a:lnTo>
                  <a:pt x="36956" y="5689"/>
                </a:lnTo>
                <a:lnTo>
                  <a:pt x="29844" y="1447"/>
                </a:lnTo>
                <a:lnTo>
                  <a:pt x="25653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2560320" y="9777983"/>
            <a:ext cx="43180" cy="41275"/>
          </a:xfrm>
          <a:custGeom>
            <a:avLst/>
            <a:gdLst/>
            <a:ahLst/>
            <a:cxnLst/>
            <a:rect l="l" t="t" r="r" b="b"/>
            <a:pathLst>
              <a:path w="43180" h="41275">
                <a:moveTo>
                  <a:pt x="21336" y="0"/>
                </a:moveTo>
                <a:lnTo>
                  <a:pt x="0" y="20574"/>
                </a:lnTo>
                <a:lnTo>
                  <a:pt x="1397" y="28092"/>
                </a:lnTo>
                <a:lnTo>
                  <a:pt x="21336" y="41148"/>
                </a:lnTo>
                <a:lnTo>
                  <a:pt x="25527" y="40436"/>
                </a:lnTo>
                <a:lnTo>
                  <a:pt x="42672" y="20574"/>
                </a:lnTo>
                <a:lnTo>
                  <a:pt x="41275" y="13017"/>
                </a:lnTo>
                <a:lnTo>
                  <a:pt x="2133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/>
          <p:nvPr/>
        </p:nvSpPr>
        <p:spPr>
          <a:xfrm>
            <a:off x="2410967" y="9927373"/>
            <a:ext cx="43180" cy="41275"/>
          </a:xfrm>
          <a:custGeom>
            <a:avLst/>
            <a:gdLst/>
            <a:ahLst/>
            <a:cxnLst/>
            <a:rect l="l" t="t" r="r" b="b"/>
            <a:pathLst>
              <a:path w="43180" h="41275">
                <a:moveTo>
                  <a:pt x="21336" y="0"/>
                </a:moveTo>
                <a:lnTo>
                  <a:pt x="0" y="17094"/>
                </a:lnTo>
                <a:lnTo>
                  <a:pt x="0" y="24650"/>
                </a:lnTo>
                <a:lnTo>
                  <a:pt x="1396" y="28752"/>
                </a:lnTo>
                <a:lnTo>
                  <a:pt x="3556" y="32169"/>
                </a:lnTo>
                <a:lnTo>
                  <a:pt x="6476" y="34912"/>
                </a:lnTo>
                <a:lnTo>
                  <a:pt x="9270" y="37655"/>
                </a:lnTo>
                <a:lnTo>
                  <a:pt x="12826" y="39725"/>
                </a:lnTo>
                <a:lnTo>
                  <a:pt x="17018" y="41071"/>
                </a:lnTo>
                <a:lnTo>
                  <a:pt x="24892" y="41071"/>
                </a:lnTo>
                <a:lnTo>
                  <a:pt x="41909" y="24650"/>
                </a:lnTo>
                <a:lnTo>
                  <a:pt x="42671" y="20523"/>
                </a:lnTo>
                <a:lnTo>
                  <a:pt x="41909" y="17094"/>
                </a:lnTo>
                <a:lnTo>
                  <a:pt x="41275" y="13004"/>
                </a:lnTo>
                <a:lnTo>
                  <a:pt x="39115" y="9575"/>
                </a:lnTo>
                <a:lnTo>
                  <a:pt x="36194" y="6159"/>
                </a:lnTo>
                <a:lnTo>
                  <a:pt x="32638" y="3416"/>
                </a:lnTo>
                <a:lnTo>
                  <a:pt x="29209" y="2032"/>
                </a:lnTo>
                <a:lnTo>
                  <a:pt x="24892" y="673"/>
                </a:lnTo>
                <a:lnTo>
                  <a:pt x="2133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/>
          <p:nvPr/>
        </p:nvSpPr>
        <p:spPr>
          <a:xfrm>
            <a:off x="2261616" y="10076726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79">
                <a:moveTo>
                  <a:pt x="24637" y="0"/>
                </a:moveTo>
                <a:lnTo>
                  <a:pt x="17144" y="0"/>
                </a:lnTo>
                <a:lnTo>
                  <a:pt x="13081" y="1397"/>
                </a:lnTo>
                <a:lnTo>
                  <a:pt x="0" y="21272"/>
                </a:lnTo>
                <a:lnTo>
                  <a:pt x="761" y="24828"/>
                </a:lnTo>
                <a:lnTo>
                  <a:pt x="20573" y="42595"/>
                </a:lnTo>
                <a:lnTo>
                  <a:pt x="24637" y="41897"/>
                </a:lnTo>
                <a:lnTo>
                  <a:pt x="41147" y="24828"/>
                </a:lnTo>
                <a:lnTo>
                  <a:pt x="41147" y="17030"/>
                </a:lnTo>
                <a:lnTo>
                  <a:pt x="39750" y="12776"/>
                </a:lnTo>
                <a:lnTo>
                  <a:pt x="35686" y="5651"/>
                </a:lnTo>
                <a:lnTo>
                  <a:pt x="28828" y="1397"/>
                </a:lnTo>
                <a:lnTo>
                  <a:pt x="24637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/>
          <p:nvPr/>
        </p:nvSpPr>
        <p:spPr>
          <a:xfrm>
            <a:off x="2578607" y="9496043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79">
                <a:moveTo>
                  <a:pt x="24637" y="0"/>
                </a:moveTo>
                <a:lnTo>
                  <a:pt x="17144" y="0"/>
                </a:lnTo>
                <a:lnTo>
                  <a:pt x="13081" y="1435"/>
                </a:lnTo>
                <a:lnTo>
                  <a:pt x="0" y="21335"/>
                </a:lnTo>
                <a:lnTo>
                  <a:pt x="762" y="24879"/>
                </a:lnTo>
                <a:lnTo>
                  <a:pt x="20574" y="42671"/>
                </a:lnTo>
                <a:lnTo>
                  <a:pt x="24637" y="41973"/>
                </a:lnTo>
                <a:lnTo>
                  <a:pt x="41148" y="24879"/>
                </a:lnTo>
                <a:lnTo>
                  <a:pt x="41148" y="17081"/>
                </a:lnTo>
                <a:lnTo>
                  <a:pt x="39750" y="12788"/>
                </a:lnTo>
                <a:lnTo>
                  <a:pt x="35687" y="5689"/>
                </a:lnTo>
                <a:lnTo>
                  <a:pt x="28829" y="1435"/>
                </a:lnTo>
                <a:lnTo>
                  <a:pt x="24637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/>
          <p:nvPr/>
        </p:nvSpPr>
        <p:spPr>
          <a:xfrm>
            <a:off x="2429255" y="9645395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79">
                <a:moveTo>
                  <a:pt x="20574" y="0"/>
                </a:moveTo>
                <a:lnTo>
                  <a:pt x="0" y="21335"/>
                </a:lnTo>
                <a:lnTo>
                  <a:pt x="635" y="25590"/>
                </a:lnTo>
                <a:lnTo>
                  <a:pt x="20574" y="42671"/>
                </a:lnTo>
                <a:lnTo>
                  <a:pt x="24637" y="41935"/>
                </a:lnTo>
                <a:lnTo>
                  <a:pt x="41148" y="21335"/>
                </a:lnTo>
                <a:lnTo>
                  <a:pt x="39750" y="13500"/>
                </a:lnTo>
                <a:lnTo>
                  <a:pt x="37718" y="9245"/>
                </a:lnTo>
                <a:lnTo>
                  <a:pt x="34925" y="6400"/>
                </a:lnTo>
                <a:lnTo>
                  <a:pt x="32257" y="3543"/>
                </a:lnTo>
                <a:lnTo>
                  <a:pt x="28067" y="1447"/>
                </a:lnTo>
                <a:lnTo>
                  <a:pt x="24637" y="698"/>
                </a:lnTo>
                <a:lnTo>
                  <a:pt x="2057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/>
          <p:nvPr/>
        </p:nvSpPr>
        <p:spPr>
          <a:xfrm>
            <a:off x="2446020" y="9363456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80" h="43179">
                <a:moveTo>
                  <a:pt x="25654" y="0"/>
                </a:moveTo>
                <a:lnTo>
                  <a:pt x="17780" y="0"/>
                </a:lnTo>
                <a:lnTo>
                  <a:pt x="13462" y="1435"/>
                </a:lnTo>
                <a:lnTo>
                  <a:pt x="0" y="21336"/>
                </a:lnTo>
                <a:lnTo>
                  <a:pt x="762" y="24879"/>
                </a:lnTo>
                <a:lnTo>
                  <a:pt x="21336" y="42672"/>
                </a:lnTo>
                <a:lnTo>
                  <a:pt x="25654" y="41973"/>
                </a:lnTo>
                <a:lnTo>
                  <a:pt x="42672" y="24879"/>
                </a:lnTo>
                <a:lnTo>
                  <a:pt x="42672" y="17081"/>
                </a:lnTo>
                <a:lnTo>
                  <a:pt x="41275" y="12788"/>
                </a:lnTo>
                <a:lnTo>
                  <a:pt x="36956" y="5689"/>
                </a:lnTo>
                <a:lnTo>
                  <a:pt x="29844" y="1435"/>
                </a:lnTo>
                <a:lnTo>
                  <a:pt x="2565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5" name="object 15" descr=""/>
          <p:cNvGrpSpPr/>
          <p:nvPr/>
        </p:nvGrpSpPr>
        <p:grpSpPr>
          <a:xfrm>
            <a:off x="1830323" y="9514331"/>
            <a:ext cx="509270" cy="539750"/>
            <a:chOff x="1830323" y="9514331"/>
            <a:chExt cx="509270" cy="539750"/>
          </a:xfrm>
        </p:grpSpPr>
        <p:sp>
          <p:nvSpPr>
            <p:cNvPr id="16" name="object 16" descr=""/>
            <p:cNvSpPr/>
            <p:nvPr/>
          </p:nvSpPr>
          <p:spPr>
            <a:xfrm>
              <a:off x="2296667" y="9514331"/>
              <a:ext cx="43180" cy="41275"/>
            </a:xfrm>
            <a:custGeom>
              <a:avLst/>
              <a:gdLst/>
              <a:ahLst/>
              <a:cxnLst/>
              <a:rect l="l" t="t" r="r" b="b"/>
              <a:pathLst>
                <a:path w="43180" h="41275">
                  <a:moveTo>
                    <a:pt x="21336" y="0"/>
                  </a:moveTo>
                  <a:lnTo>
                    <a:pt x="0" y="20574"/>
                  </a:lnTo>
                  <a:lnTo>
                    <a:pt x="1396" y="28092"/>
                  </a:lnTo>
                  <a:lnTo>
                    <a:pt x="21336" y="41148"/>
                  </a:lnTo>
                  <a:lnTo>
                    <a:pt x="25526" y="40436"/>
                  </a:lnTo>
                  <a:lnTo>
                    <a:pt x="42671" y="20574"/>
                  </a:lnTo>
                  <a:lnTo>
                    <a:pt x="41275" y="13017"/>
                  </a:lnTo>
                  <a:lnTo>
                    <a:pt x="21336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1830323" y="9550945"/>
              <a:ext cx="504825" cy="502920"/>
            </a:xfrm>
            <a:custGeom>
              <a:avLst/>
              <a:gdLst/>
              <a:ahLst/>
              <a:cxnLst/>
              <a:rect l="l" t="t" r="r" b="b"/>
              <a:pathLst>
                <a:path w="504825" h="502920">
                  <a:moveTo>
                    <a:pt x="252221" y="0"/>
                  </a:moveTo>
                  <a:lnTo>
                    <a:pt x="0" y="251421"/>
                  </a:lnTo>
                  <a:lnTo>
                    <a:pt x="252221" y="502843"/>
                  </a:lnTo>
                  <a:lnTo>
                    <a:pt x="504444" y="251421"/>
                  </a:lnTo>
                  <a:lnTo>
                    <a:pt x="252221" y="0"/>
                  </a:lnTo>
                  <a:close/>
                </a:path>
              </a:pathLst>
            </a:custGeom>
            <a:solidFill>
              <a:srgbClr val="8063A1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8" name="object 18" descr=""/>
          <p:cNvGrpSpPr/>
          <p:nvPr/>
        </p:nvGrpSpPr>
        <p:grpSpPr>
          <a:xfrm>
            <a:off x="0" y="7744968"/>
            <a:ext cx="2014855" cy="2542540"/>
            <a:chOff x="0" y="7744968"/>
            <a:chExt cx="2014855" cy="2542540"/>
          </a:xfrm>
        </p:grpSpPr>
        <p:sp>
          <p:nvSpPr>
            <p:cNvPr id="19" name="object 19" descr=""/>
            <p:cNvSpPr/>
            <p:nvPr/>
          </p:nvSpPr>
          <p:spPr>
            <a:xfrm>
              <a:off x="0" y="7744968"/>
              <a:ext cx="1332230" cy="1363980"/>
            </a:xfrm>
            <a:custGeom>
              <a:avLst/>
              <a:gdLst/>
              <a:ahLst/>
              <a:cxnLst/>
              <a:rect l="l" t="t" r="r" b="b"/>
              <a:pathLst>
                <a:path w="1332230" h="1363979">
                  <a:moveTo>
                    <a:pt x="649617" y="0"/>
                  </a:moveTo>
                  <a:lnTo>
                    <a:pt x="0" y="649968"/>
                  </a:lnTo>
                  <a:lnTo>
                    <a:pt x="0" y="714009"/>
                  </a:lnTo>
                  <a:lnTo>
                    <a:pt x="649617" y="1363941"/>
                  </a:lnTo>
                  <a:lnTo>
                    <a:pt x="1331976" y="681989"/>
                  </a:lnTo>
                  <a:lnTo>
                    <a:pt x="649617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0" y="8191500"/>
              <a:ext cx="1332230" cy="2095500"/>
            </a:xfrm>
            <a:custGeom>
              <a:avLst/>
              <a:gdLst/>
              <a:ahLst/>
              <a:cxnLst/>
              <a:rect l="l" t="t" r="r" b="b"/>
              <a:pathLst>
                <a:path w="1332230" h="2095500">
                  <a:moveTo>
                    <a:pt x="885405" y="234696"/>
                  </a:moveTo>
                  <a:lnTo>
                    <a:pt x="650379" y="0"/>
                  </a:lnTo>
                  <a:lnTo>
                    <a:pt x="416077" y="234696"/>
                  </a:lnTo>
                  <a:lnTo>
                    <a:pt x="650379" y="469404"/>
                  </a:lnTo>
                  <a:lnTo>
                    <a:pt x="885405" y="234696"/>
                  </a:lnTo>
                  <a:close/>
                </a:path>
                <a:path w="1332230" h="2095500">
                  <a:moveTo>
                    <a:pt x="1331976" y="1600200"/>
                  </a:moveTo>
                  <a:lnTo>
                    <a:pt x="649617" y="917448"/>
                  </a:lnTo>
                  <a:lnTo>
                    <a:pt x="0" y="1568145"/>
                  </a:lnTo>
                  <a:lnTo>
                    <a:pt x="0" y="1632267"/>
                  </a:lnTo>
                  <a:lnTo>
                    <a:pt x="462495" y="2095500"/>
                  </a:lnTo>
                  <a:lnTo>
                    <a:pt x="836930" y="2095500"/>
                  </a:lnTo>
                  <a:lnTo>
                    <a:pt x="1331976" y="1600200"/>
                  </a:lnTo>
                  <a:close/>
                </a:path>
              </a:pathLst>
            </a:custGeom>
            <a:solidFill>
              <a:srgbClr val="4AACC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837697" y="9791738"/>
              <a:ext cx="990600" cy="495300"/>
            </a:xfrm>
            <a:custGeom>
              <a:avLst/>
              <a:gdLst/>
              <a:ahLst/>
              <a:cxnLst/>
              <a:rect l="l" t="t" r="r" b="b"/>
              <a:pathLst>
                <a:path w="990600" h="495300">
                  <a:moveTo>
                    <a:pt x="495040" y="0"/>
                  </a:moveTo>
                  <a:lnTo>
                    <a:pt x="0" y="495261"/>
                  </a:lnTo>
                  <a:lnTo>
                    <a:pt x="990081" y="495261"/>
                  </a:lnTo>
                  <a:lnTo>
                    <a:pt x="49504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650748" y="8426196"/>
              <a:ext cx="1363980" cy="1365885"/>
            </a:xfrm>
            <a:custGeom>
              <a:avLst/>
              <a:gdLst/>
              <a:ahLst/>
              <a:cxnLst/>
              <a:rect l="l" t="t" r="r" b="b"/>
              <a:pathLst>
                <a:path w="1363980" h="1365884">
                  <a:moveTo>
                    <a:pt x="681990" y="0"/>
                  </a:moveTo>
                  <a:lnTo>
                    <a:pt x="0" y="682751"/>
                  </a:lnTo>
                  <a:lnTo>
                    <a:pt x="681990" y="1365503"/>
                  </a:lnTo>
                  <a:lnTo>
                    <a:pt x="1363979" y="682751"/>
                  </a:lnTo>
                  <a:lnTo>
                    <a:pt x="681990" y="0"/>
                  </a:lnTo>
                  <a:close/>
                </a:path>
              </a:pathLst>
            </a:custGeom>
            <a:solidFill>
              <a:srgbClr val="8063A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1016508" y="8426196"/>
              <a:ext cx="601980" cy="1365885"/>
            </a:xfrm>
            <a:custGeom>
              <a:avLst/>
              <a:gdLst/>
              <a:ahLst/>
              <a:cxnLst/>
              <a:rect l="l" t="t" r="r" b="b"/>
              <a:pathLst>
                <a:path w="601980" h="1365884">
                  <a:moveTo>
                    <a:pt x="316229" y="0"/>
                  </a:moveTo>
                  <a:lnTo>
                    <a:pt x="2832" y="313181"/>
                  </a:lnTo>
                  <a:lnTo>
                    <a:pt x="21183" y="332993"/>
                  </a:lnTo>
                  <a:lnTo>
                    <a:pt x="38100" y="352678"/>
                  </a:lnTo>
                  <a:lnTo>
                    <a:pt x="69164" y="394969"/>
                  </a:lnTo>
                  <a:lnTo>
                    <a:pt x="95262" y="438657"/>
                  </a:lnTo>
                  <a:lnTo>
                    <a:pt x="116433" y="485266"/>
                  </a:lnTo>
                  <a:lnTo>
                    <a:pt x="133400" y="532510"/>
                  </a:lnTo>
                  <a:lnTo>
                    <a:pt x="145364" y="581151"/>
                  </a:lnTo>
                  <a:lnTo>
                    <a:pt x="152450" y="630542"/>
                  </a:lnTo>
                  <a:lnTo>
                    <a:pt x="154546" y="679932"/>
                  </a:lnTo>
                  <a:lnTo>
                    <a:pt x="153847" y="704621"/>
                  </a:lnTo>
                  <a:lnTo>
                    <a:pt x="149618" y="754697"/>
                  </a:lnTo>
                  <a:lnTo>
                    <a:pt x="139750" y="803338"/>
                  </a:lnTo>
                  <a:lnTo>
                    <a:pt x="125615" y="851331"/>
                  </a:lnTo>
                  <a:lnTo>
                    <a:pt x="106565" y="898588"/>
                  </a:lnTo>
                  <a:lnTo>
                    <a:pt x="82562" y="943711"/>
                  </a:lnTo>
                  <a:lnTo>
                    <a:pt x="54330" y="986739"/>
                  </a:lnTo>
                  <a:lnTo>
                    <a:pt x="21183" y="1026947"/>
                  </a:lnTo>
                  <a:lnTo>
                    <a:pt x="0" y="1048816"/>
                  </a:lnTo>
                  <a:lnTo>
                    <a:pt x="316229" y="1365503"/>
                  </a:lnTo>
                  <a:lnTo>
                    <a:pt x="351408" y="1328813"/>
                  </a:lnTo>
                  <a:lnTo>
                    <a:pt x="381761" y="1293558"/>
                  </a:lnTo>
                  <a:lnTo>
                    <a:pt x="410717" y="1256868"/>
                  </a:lnTo>
                  <a:lnTo>
                    <a:pt x="449579" y="1200442"/>
                  </a:lnTo>
                  <a:lnTo>
                    <a:pt x="473582" y="1161668"/>
                  </a:lnTo>
                  <a:lnTo>
                    <a:pt x="494664" y="1122159"/>
                  </a:lnTo>
                  <a:lnTo>
                    <a:pt x="514476" y="1081951"/>
                  </a:lnTo>
                  <a:lnTo>
                    <a:pt x="532129" y="1041044"/>
                  </a:lnTo>
                  <a:lnTo>
                    <a:pt x="539876" y="1019873"/>
                  </a:lnTo>
                  <a:lnTo>
                    <a:pt x="547623" y="999439"/>
                  </a:lnTo>
                  <a:lnTo>
                    <a:pt x="567435" y="935964"/>
                  </a:lnTo>
                  <a:lnTo>
                    <a:pt x="582929" y="871766"/>
                  </a:lnTo>
                  <a:lnTo>
                    <a:pt x="590676" y="828027"/>
                  </a:lnTo>
                  <a:lnTo>
                    <a:pt x="596264" y="784301"/>
                  </a:lnTo>
                  <a:lnTo>
                    <a:pt x="601344" y="718705"/>
                  </a:lnTo>
                  <a:lnTo>
                    <a:pt x="601979" y="696836"/>
                  </a:lnTo>
                  <a:lnTo>
                    <a:pt x="601979" y="675004"/>
                  </a:lnTo>
                  <a:lnTo>
                    <a:pt x="600582" y="631278"/>
                  </a:lnTo>
                  <a:lnTo>
                    <a:pt x="594994" y="565657"/>
                  </a:lnTo>
                  <a:lnTo>
                    <a:pt x="584961" y="500125"/>
                  </a:lnTo>
                  <a:lnTo>
                    <a:pt x="575817" y="457072"/>
                  </a:lnTo>
                  <a:lnTo>
                    <a:pt x="564514" y="414781"/>
                  </a:lnTo>
                  <a:lnTo>
                    <a:pt x="551814" y="372363"/>
                  </a:lnTo>
                  <a:lnTo>
                    <a:pt x="536320" y="330834"/>
                  </a:lnTo>
                  <a:lnTo>
                    <a:pt x="519429" y="289178"/>
                  </a:lnTo>
                  <a:lnTo>
                    <a:pt x="500379" y="249046"/>
                  </a:lnTo>
                  <a:lnTo>
                    <a:pt x="479170" y="208787"/>
                  </a:lnTo>
                  <a:lnTo>
                    <a:pt x="455929" y="170052"/>
                  </a:lnTo>
                  <a:lnTo>
                    <a:pt x="431164" y="131952"/>
                  </a:lnTo>
                  <a:lnTo>
                    <a:pt x="417829" y="113537"/>
                  </a:lnTo>
                  <a:lnTo>
                    <a:pt x="404367" y="94487"/>
                  </a:lnTo>
                  <a:lnTo>
                    <a:pt x="389508" y="76834"/>
                  </a:lnTo>
                  <a:lnTo>
                    <a:pt x="375411" y="58546"/>
                  </a:lnTo>
                  <a:lnTo>
                    <a:pt x="31622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1331975" y="7744968"/>
              <a:ext cx="683260" cy="1363980"/>
            </a:xfrm>
            <a:custGeom>
              <a:avLst/>
              <a:gdLst/>
              <a:ahLst/>
              <a:cxnLst/>
              <a:rect l="l" t="t" r="r" b="b"/>
              <a:pathLst>
                <a:path w="683260" h="1363979">
                  <a:moveTo>
                    <a:pt x="682751" y="0"/>
                  </a:moveTo>
                  <a:lnTo>
                    <a:pt x="0" y="681989"/>
                  </a:lnTo>
                  <a:lnTo>
                    <a:pt x="682751" y="1363941"/>
                  </a:lnTo>
                  <a:lnTo>
                    <a:pt x="682751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0" y="9823722"/>
              <a:ext cx="464184" cy="463550"/>
            </a:xfrm>
            <a:custGeom>
              <a:avLst/>
              <a:gdLst/>
              <a:ahLst/>
              <a:cxnLst/>
              <a:rect l="l" t="t" r="r" b="b"/>
              <a:pathLst>
                <a:path w="464184" h="463550">
                  <a:moveTo>
                    <a:pt x="0" y="0"/>
                  </a:moveTo>
                  <a:lnTo>
                    <a:pt x="0" y="463277"/>
                  </a:lnTo>
                  <a:lnTo>
                    <a:pt x="463562" y="4632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0" y="8458202"/>
              <a:ext cx="650875" cy="1301750"/>
            </a:xfrm>
            <a:custGeom>
              <a:avLst/>
              <a:gdLst/>
              <a:ahLst/>
              <a:cxnLst/>
              <a:rect l="l" t="t" r="r" b="b"/>
              <a:pathLst>
                <a:path w="650875" h="1301750">
                  <a:moveTo>
                    <a:pt x="0" y="0"/>
                  </a:moveTo>
                  <a:lnTo>
                    <a:pt x="0" y="1301492"/>
                  </a:lnTo>
                  <a:lnTo>
                    <a:pt x="650709" y="6507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7" name="object 27" descr=""/>
          <p:cNvGrpSpPr/>
          <p:nvPr/>
        </p:nvGrpSpPr>
        <p:grpSpPr>
          <a:xfrm>
            <a:off x="15866363" y="557783"/>
            <a:ext cx="2421890" cy="4599940"/>
            <a:chOff x="15866363" y="557783"/>
            <a:chExt cx="2421890" cy="4599940"/>
          </a:xfrm>
        </p:grpSpPr>
        <p:sp>
          <p:nvSpPr>
            <p:cNvPr id="28" name="object 28" descr=""/>
            <p:cNvSpPr/>
            <p:nvPr/>
          </p:nvSpPr>
          <p:spPr>
            <a:xfrm>
              <a:off x="16674083" y="557783"/>
              <a:ext cx="1614170" cy="1603375"/>
            </a:xfrm>
            <a:custGeom>
              <a:avLst/>
              <a:gdLst/>
              <a:ahLst/>
              <a:cxnLst/>
              <a:rect l="l" t="t" r="r" b="b"/>
              <a:pathLst>
                <a:path w="1614169" h="1603375">
                  <a:moveTo>
                    <a:pt x="807338" y="0"/>
                  </a:moveTo>
                  <a:lnTo>
                    <a:pt x="0" y="801624"/>
                  </a:lnTo>
                  <a:lnTo>
                    <a:pt x="807338" y="1603248"/>
                  </a:lnTo>
                  <a:lnTo>
                    <a:pt x="1613915" y="801624"/>
                  </a:lnTo>
                  <a:lnTo>
                    <a:pt x="807338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16674084" y="1083563"/>
              <a:ext cx="1614170" cy="2682240"/>
            </a:xfrm>
            <a:custGeom>
              <a:avLst/>
              <a:gdLst/>
              <a:ahLst/>
              <a:cxnLst/>
              <a:rect l="l" t="t" r="r" b="b"/>
              <a:pathLst>
                <a:path w="1614169" h="2682240">
                  <a:moveTo>
                    <a:pt x="1083564" y="275844"/>
                  </a:moveTo>
                  <a:lnTo>
                    <a:pt x="806577" y="0"/>
                  </a:lnTo>
                  <a:lnTo>
                    <a:pt x="528828" y="275844"/>
                  </a:lnTo>
                  <a:lnTo>
                    <a:pt x="806577" y="551688"/>
                  </a:lnTo>
                  <a:lnTo>
                    <a:pt x="1083564" y="275844"/>
                  </a:lnTo>
                  <a:close/>
                </a:path>
                <a:path w="1614169" h="2682240">
                  <a:moveTo>
                    <a:pt x="1613916" y="1879854"/>
                  </a:moveTo>
                  <a:lnTo>
                    <a:pt x="807339" y="1077468"/>
                  </a:lnTo>
                  <a:lnTo>
                    <a:pt x="0" y="1879854"/>
                  </a:lnTo>
                  <a:lnTo>
                    <a:pt x="807339" y="2682240"/>
                  </a:lnTo>
                  <a:lnTo>
                    <a:pt x="1613916" y="1879854"/>
                  </a:lnTo>
                  <a:close/>
                </a:path>
              </a:pathLst>
            </a:custGeom>
            <a:solidFill>
              <a:srgbClr val="4AACC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15866363" y="2962655"/>
              <a:ext cx="1615440" cy="1603375"/>
            </a:xfrm>
            <a:custGeom>
              <a:avLst/>
              <a:gdLst/>
              <a:ahLst/>
              <a:cxnLst/>
              <a:rect l="l" t="t" r="r" b="b"/>
              <a:pathLst>
                <a:path w="1615440" h="1603375">
                  <a:moveTo>
                    <a:pt x="807720" y="0"/>
                  </a:moveTo>
                  <a:lnTo>
                    <a:pt x="0" y="802004"/>
                  </a:lnTo>
                  <a:lnTo>
                    <a:pt x="807720" y="1603248"/>
                  </a:lnTo>
                  <a:lnTo>
                    <a:pt x="1615440" y="802004"/>
                  </a:lnTo>
                  <a:lnTo>
                    <a:pt x="80772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 descr=""/>
            <p:cNvSpPr/>
            <p:nvPr/>
          </p:nvSpPr>
          <p:spPr>
            <a:xfrm>
              <a:off x="15866363" y="1359407"/>
              <a:ext cx="1615440" cy="1603375"/>
            </a:xfrm>
            <a:custGeom>
              <a:avLst/>
              <a:gdLst/>
              <a:ahLst/>
              <a:cxnLst/>
              <a:rect l="l" t="t" r="r" b="b"/>
              <a:pathLst>
                <a:path w="1615440" h="1603375">
                  <a:moveTo>
                    <a:pt x="807720" y="0"/>
                  </a:moveTo>
                  <a:lnTo>
                    <a:pt x="0" y="801624"/>
                  </a:lnTo>
                  <a:lnTo>
                    <a:pt x="807720" y="1603248"/>
                  </a:lnTo>
                  <a:lnTo>
                    <a:pt x="1615440" y="801624"/>
                  </a:lnTo>
                  <a:lnTo>
                    <a:pt x="807720" y="0"/>
                  </a:lnTo>
                  <a:close/>
                </a:path>
              </a:pathLst>
            </a:custGeom>
            <a:solidFill>
              <a:srgbClr val="8063A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 descr=""/>
            <p:cNvSpPr/>
            <p:nvPr/>
          </p:nvSpPr>
          <p:spPr>
            <a:xfrm>
              <a:off x="16335755" y="1359407"/>
              <a:ext cx="711835" cy="1603375"/>
            </a:xfrm>
            <a:custGeom>
              <a:avLst/>
              <a:gdLst/>
              <a:ahLst/>
              <a:cxnLst/>
              <a:rect l="l" t="t" r="r" b="b"/>
              <a:pathLst>
                <a:path w="711834" h="1603375">
                  <a:moveTo>
                    <a:pt x="337947" y="0"/>
                  </a:moveTo>
                  <a:lnTo>
                    <a:pt x="267842" y="68707"/>
                  </a:lnTo>
                  <a:lnTo>
                    <a:pt x="251205" y="90297"/>
                  </a:lnTo>
                  <a:lnTo>
                    <a:pt x="233680" y="110998"/>
                  </a:lnTo>
                  <a:lnTo>
                    <a:pt x="217805" y="133350"/>
                  </a:lnTo>
                  <a:lnTo>
                    <a:pt x="201930" y="154813"/>
                  </a:lnTo>
                  <a:lnTo>
                    <a:pt x="186944" y="177292"/>
                  </a:lnTo>
                  <a:lnTo>
                    <a:pt x="158496" y="222758"/>
                  </a:lnTo>
                  <a:lnTo>
                    <a:pt x="120142" y="292353"/>
                  </a:lnTo>
                  <a:lnTo>
                    <a:pt x="97663" y="339598"/>
                  </a:lnTo>
                  <a:lnTo>
                    <a:pt x="77597" y="388366"/>
                  </a:lnTo>
                  <a:lnTo>
                    <a:pt x="59182" y="437261"/>
                  </a:lnTo>
                  <a:lnTo>
                    <a:pt x="44196" y="486918"/>
                  </a:lnTo>
                  <a:lnTo>
                    <a:pt x="30861" y="536575"/>
                  </a:lnTo>
                  <a:lnTo>
                    <a:pt x="20065" y="587121"/>
                  </a:lnTo>
                  <a:lnTo>
                    <a:pt x="11684" y="638556"/>
                  </a:lnTo>
                  <a:lnTo>
                    <a:pt x="3301" y="715518"/>
                  </a:lnTo>
                  <a:lnTo>
                    <a:pt x="0" y="792480"/>
                  </a:lnTo>
                  <a:lnTo>
                    <a:pt x="0" y="818134"/>
                  </a:lnTo>
                  <a:lnTo>
                    <a:pt x="4190" y="895223"/>
                  </a:lnTo>
                  <a:lnTo>
                    <a:pt x="13334" y="972185"/>
                  </a:lnTo>
                  <a:lnTo>
                    <a:pt x="22478" y="1023493"/>
                  </a:lnTo>
                  <a:lnTo>
                    <a:pt x="34163" y="1074039"/>
                  </a:lnTo>
                  <a:lnTo>
                    <a:pt x="55880" y="1148588"/>
                  </a:lnTo>
                  <a:lnTo>
                    <a:pt x="73405" y="1197483"/>
                  </a:lnTo>
                  <a:lnTo>
                    <a:pt x="82550" y="1222248"/>
                  </a:lnTo>
                  <a:lnTo>
                    <a:pt x="103505" y="1270381"/>
                  </a:lnTo>
                  <a:lnTo>
                    <a:pt x="126873" y="1317498"/>
                  </a:lnTo>
                  <a:lnTo>
                    <a:pt x="151892" y="1363980"/>
                  </a:lnTo>
                  <a:lnTo>
                    <a:pt x="180213" y="1409446"/>
                  </a:lnTo>
                  <a:lnTo>
                    <a:pt x="210311" y="1454150"/>
                  </a:lnTo>
                  <a:lnTo>
                    <a:pt x="242824" y="1497202"/>
                  </a:lnTo>
                  <a:lnTo>
                    <a:pt x="277876" y="1539494"/>
                  </a:lnTo>
                  <a:lnTo>
                    <a:pt x="334517" y="1599946"/>
                  </a:lnTo>
                  <a:lnTo>
                    <a:pt x="337947" y="1603248"/>
                  </a:lnTo>
                  <a:lnTo>
                    <a:pt x="711707" y="1231392"/>
                  </a:lnTo>
                  <a:lnTo>
                    <a:pt x="708405" y="1228978"/>
                  </a:lnTo>
                  <a:lnTo>
                    <a:pt x="686688" y="1205738"/>
                  </a:lnTo>
                  <a:lnTo>
                    <a:pt x="647446" y="1158494"/>
                  </a:lnTo>
                  <a:lnTo>
                    <a:pt x="614045" y="1108075"/>
                  </a:lnTo>
                  <a:lnTo>
                    <a:pt x="585724" y="1054989"/>
                  </a:lnTo>
                  <a:lnTo>
                    <a:pt x="563245" y="999490"/>
                  </a:lnTo>
                  <a:lnTo>
                    <a:pt x="546480" y="943228"/>
                  </a:lnTo>
                  <a:lnTo>
                    <a:pt x="534797" y="886078"/>
                  </a:lnTo>
                  <a:lnTo>
                    <a:pt x="529844" y="827277"/>
                  </a:lnTo>
                  <a:lnTo>
                    <a:pt x="528955" y="798322"/>
                  </a:lnTo>
                  <a:lnTo>
                    <a:pt x="529844" y="769366"/>
                  </a:lnTo>
                  <a:lnTo>
                    <a:pt x="534797" y="711326"/>
                  </a:lnTo>
                  <a:lnTo>
                    <a:pt x="546480" y="653415"/>
                  </a:lnTo>
                  <a:lnTo>
                    <a:pt x="563245" y="597026"/>
                  </a:lnTo>
                  <a:lnTo>
                    <a:pt x="585724" y="542417"/>
                  </a:lnTo>
                  <a:lnTo>
                    <a:pt x="614045" y="489458"/>
                  </a:lnTo>
                  <a:lnTo>
                    <a:pt x="647446" y="438912"/>
                  </a:lnTo>
                  <a:lnTo>
                    <a:pt x="686688" y="390906"/>
                  </a:lnTo>
                  <a:lnTo>
                    <a:pt x="708405" y="367665"/>
                  </a:lnTo>
                  <a:lnTo>
                    <a:pt x="3379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 descr=""/>
            <p:cNvSpPr/>
            <p:nvPr/>
          </p:nvSpPr>
          <p:spPr>
            <a:xfrm>
              <a:off x="15866363" y="557783"/>
              <a:ext cx="807720" cy="1603375"/>
            </a:xfrm>
            <a:custGeom>
              <a:avLst/>
              <a:gdLst/>
              <a:ahLst/>
              <a:cxnLst/>
              <a:rect l="l" t="t" r="r" b="b"/>
              <a:pathLst>
                <a:path w="807719" h="1603375">
                  <a:moveTo>
                    <a:pt x="0" y="0"/>
                  </a:moveTo>
                  <a:lnTo>
                    <a:pt x="0" y="1603248"/>
                  </a:lnTo>
                  <a:lnTo>
                    <a:pt x="807720" y="8016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 descr=""/>
            <p:cNvSpPr/>
            <p:nvPr/>
          </p:nvSpPr>
          <p:spPr>
            <a:xfrm>
              <a:off x="17481803" y="2962655"/>
              <a:ext cx="806450" cy="1603375"/>
            </a:xfrm>
            <a:custGeom>
              <a:avLst/>
              <a:gdLst/>
              <a:ahLst/>
              <a:cxnLst/>
              <a:rect l="l" t="t" r="r" b="b"/>
              <a:pathLst>
                <a:path w="806450" h="1603375">
                  <a:moveTo>
                    <a:pt x="806196" y="0"/>
                  </a:moveTo>
                  <a:lnTo>
                    <a:pt x="0" y="802004"/>
                  </a:lnTo>
                  <a:lnTo>
                    <a:pt x="806196" y="1603248"/>
                  </a:lnTo>
                  <a:lnTo>
                    <a:pt x="8061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 descr=""/>
            <p:cNvSpPr/>
            <p:nvPr/>
          </p:nvSpPr>
          <p:spPr>
            <a:xfrm>
              <a:off x="17990819" y="4565904"/>
              <a:ext cx="297180" cy="591820"/>
            </a:xfrm>
            <a:custGeom>
              <a:avLst/>
              <a:gdLst/>
              <a:ahLst/>
              <a:cxnLst/>
              <a:rect l="l" t="t" r="r" b="b"/>
              <a:pathLst>
                <a:path w="297180" h="591820">
                  <a:moveTo>
                    <a:pt x="297180" y="0"/>
                  </a:moveTo>
                  <a:lnTo>
                    <a:pt x="0" y="295656"/>
                  </a:lnTo>
                  <a:lnTo>
                    <a:pt x="297180" y="591312"/>
                  </a:lnTo>
                  <a:lnTo>
                    <a:pt x="2971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 descr=""/>
            <p:cNvSpPr/>
            <p:nvPr/>
          </p:nvSpPr>
          <p:spPr>
            <a:xfrm>
              <a:off x="17481803" y="1359407"/>
              <a:ext cx="806450" cy="1603375"/>
            </a:xfrm>
            <a:custGeom>
              <a:avLst/>
              <a:gdLst/>
              <a:ahLst/>
              <a:cxnLst/>
              <a:rect l="l" t="t" r="r" b="b"/>
              <a:pathLst>
                <a:path w="806450" h="1603375">
                  <a:moveTo>
                    <a:pt x="806196" y="0"/>
                  </a:moveTo>
                  <a:lnTo>
                    <a:pt x="0" y="801624"/>
                  </a:lnTo>
                  <a:lnTo>
                    <a:pt x="806196" y="1603248"/>
                  </a:lnTo>
                  <a:lnTo>
                    <a:pt x="806196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7" name="object 37" descr=""/>
          <p:cNvSpPr/>
          <p:nvPr/>
        </p:nvSpPr>
        <p:spPr>
          <a:xfrm>
            <a:off x="1964597" y="0"/>
            <a:ext cx="50165" cy="24765"/>
          </a:xfrm>
          <a:custGeom>
            <a:avLst/>
            <a:gdLst/>
            <a:ahLst/>
            <a:cxnLst/>
            <a:rect l="l" t="t" r="r" b="b"/>
            <a:pathLst>
              <a:path w="50164" h="24765">
                <a:moveTo>
                  <a:pt x="50130" y="0"/>
                </a:moveTo>
                <a:lnTo>
                  <a:pt x="0" y="0"/>
                </a:lnTo>
                <a:lnTo>
                  <a:pt x="727" y="3428"/>
                </a:lnTo>
                <a:lnTo>
                  <a:pt x="24984" y="24383"/>
                </a:lnTo>
                <a:lnTo>
                  <a:pt x="29937" y="23495"/>
                </a:lnTo>
                <a:lnTo>
                  <a:pt x="50130" y="3428"/>
                </a:lnTo>
                <a:lnTo>
                  <a:pt x="50130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 descr=""/>
          <p:cNvSpPr/>
          <p:nvPr/>
        </p:nvSpPr>
        <p:spPr>
          <a:xfrm>
            <a:off x="2119883" y="129539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9210" y="0"/>
                </a:moveTo>
                <a:lnTo>
                  <a:pt x="20320" y="0"/>
                </a:lnTo>
                <a:lnTo>
                  <a:pt x="15367" y="1650"/>
                </a:lnTo>
                <a:lnTo>
                  <a:pt x="0" y="25145"/>
                </a:lnTo>
                <a:lnTo>
                  <a:pt x="762" y="29336"/>
                </a:lnTo>
                <a:lnTo>
                  <a:pt x="24384" y="50291"/>
                </a:lnTo>
                <a:lnTo>
                  <a:pt x="29210" y="49402"/>
                </a:lnTo>
                <a:lnTo>
                  <a:pt x="48768" y="29336"/>
                </a:lnTo>
                <a:lnTo>
                  <a:pt x="48768" y="20065"/>
                </a:lnTo>
                <a:lnTo>
                  <a:pt x="47117" y="15112"/>
                </a:lnTo>
                <a:lnTo>
                  <a:pt x="42291" y="6730"/>
                </a:lnTo>
                <a:lnTo>
                  <a:pt x="34163" y="1650"/>
                </a:lnTo>
                <a:lnTo>
                  <a:pt x="29210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 descr=""/>
          <p:cNvSpPr/>
          <p:nvPr/>
        </p:nvSpPr>
        <p:spPr>
          <a:xfrm>
            <a:off x="1789176" y="150876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4384" y="0"/>
                </a:moveTo>
                <a:lnTo>
                  <a:pt x="0" y="25146"/>
                </a:lnTo>
                <a:lnTo>
                  <a:pt x="1650" y="34290"/>
                </a:lnTo>
                <a:lnTo>
                  <a:pt x="24384" y="50292"/>
                </a:lnTo>
                <a:lnTo>
                  <a:pt x="33400" y="48641"/>
                </a:lnTo>
                <a:lnTo>
                  <a:pt x="48768" y="25146"/>
                </a:lnTo>
                <a:lnTo>
                  <a:pt x="48006" y="20193"/>
                </a:lnTo>
                <a:lnTo>
                  <a:pt x="2438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 descr=""/>
          <p:cNvSpPr/>
          <p:nvPr/>
        </p:nvSpPr>
        <p:spPr>
          <a:xfrm>
            <a:off x="2273807" y="286511"/>
            <a:ext cx="50800" cy="48895"/>
          </a:xfrm>
          <a:custGeom>
            <a:avLst/>
            <a:gdLst/>
            <a:ahLst/>
            <a:cxnLst/>
            <a:rect l="l" t="t" r="r" b="b"/>
            <a:pathLst>
              <a:path w="50800" h="48895">
                <a:moveTo>
                  <a:pt x="30099" y="0"/>
                </a:moveTo>
                <a:lnTo>
                  <a:pt x="20955" y="0"/>
                </a:lnTo>
                <a:lnTo>
                  <a:pt x="15875" y="1651"/>
                </a:lnTo>
                <a:lnTo>
                  <a:pt x="0" y="24384"/>
                </a:lnTo>
                <a:lnTo>
                  <a:pt x="889" y="28448"/>
                </a:lnTo>
                <a:lnTo>
                  <a:pt x="25146" y="48768"/>
                </a:lnTo>
                <a:lnTo>
                  <a:pt x="30099" y="47879"/>
                </a:lnTo>
                <a:lnTo>
                  <a:pt x="50292" y="28448"/>
                </a:lnTo>
                <a:lnTo>
                  <a:pt x="50292" y="19558"/>
                </a:lnTo>
                <a:lnTo>
                  <a:pt x="48641" y="14605"/>
                </a:lnTo>
                <a:lnTo>
                  <a:pt x="43561" y="6477"/>
                </a:lnTo>
                <a:lnTo>
                  <a:pt x="35179" y="1651"/>
                </a:lnTo>
                <a:lnTo>
                  <a:pt x="30099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 descr=""/>
          <p:cNvSpPr/>
          <p:nvPr/>
        </p:nvSpPr>
        <p:spPr>
          <a:xfrm>
            <a:off x="1943100" y="306324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5" y="0"/>
                </a:moveTo>
                <a:lnTo>
                  <a:pt x="0" y="25146"/>
                </a:lnTo>
                <a:lnTo>
                  <a:pt x="1650" y="34290"/>
                </a:lnTo>
                <a:lnTo>
                  <a:pt x="25145" y="50292"/>
                </a:lnTo>
                <a:lnTo>
                  <a:pt x="34417" y="48641"/>
                </a:lnTo>
                <a:lnTo>
                  <a:pt x="50292" y="25146"/>
                </a:lnTo>
                <a:lnTo>
                  <a:pt x="48641" y="16001"/>
                </a:lnTo>
                <a:lnTo>
                  <a:pt x="25145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 descr=""/>
          <p:cNvSpPr/>
          <p:nvPr/>
        </p:nvSpPr>
        <p:spPr>
          <a:xfrm>
            <a:off x="1613916" y="327659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4384" y="0"/>
                </a:moveTo>
                <a:lnTo>
                  <a:pt x="19558" y="889"/>
                </a:lnTo>
                <a:lnTo>
                  <a:pt x="14604" y="1650"/>
                </a:lnTo>
                <a:lnTo>
                  <a:pt x="10540" y="4191"/>
                </a:lnTo>
                <a:lnTo>
                  <a:pt x="6603" y="7620"/>
                </a:lnTo>
                <a:lnTo>
                  <a:pt x="1650" y="15875"/>
                </a:lnTo>
                <a:lnTo>
                  <a:pt x="0" y="20955"/>
                </a:lnTo>
                <a:lnTo>
                  <a:pt x="0" y="30225"/>
                </a:lnTo>
                <a:lnTo>
                  <a:pt x="19558" y="50292"/>
                </a:lnTo>
                <a:lnTo>
                  <a:pt x="28447" y="50292"/>
                </a:lnTo>
                <a:lnTo>
                  <a:pt x="48767" y="25146"/>
                </a:lnTo>
                <a:lnTo>
                  <a:pt x="47878" y="20955"/>
                </a:lnTo>
                <a:lnTo>
                  <a:pt x="28447" y="889"/>
                </a:lnTo>
                <a:lnTo>
                  <a:pt x="2438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 descr=""/>
          <p:cNvSpPr/>
          <p:nvPr/>
        </p:nvSpPr>
        <p:spPr>
          <a:xfrm>
            <a:off x="2429255" y="441959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9210" y="0"/>
                </a:moveTo>
                <a:lnTo>
                  <a:pt x="20319" y="0"/>
                </a:lnTo>
                <a:lnTo>
                  <a:pt x="15367" y="1650"/>
                </a:lnTo>
                <a:lnTo>
                  <a:pt x="0" y="25146"/>
                </a:lnTo>
                <a:lnTo>
                  <a:pt x="762" y="29337"/>
                </a:lnTo>
                <a:lnTo>
                  <a:pt x="24383" y="50292"/>
                </a:lnTo>
                <a:lnTo>
                  <a:pt x="29210" y="49403"/>
                </a:lnTo>
                <a:lnTo>
                  <a:pt x="48768" y="29337"/>
                </a:lnTo>
                <a:lnTo>
                  <a:pt x="48768" y="20066"/>
                </a:lnTo>
                <a:lnTo>
                  <a:pt x="47117" y="15113"/>
                </a:lnTo>
                <a:lnTo>
                  <a:pt x="42291" y="6731"/>
                </a:lnTo>
                <a:lnTo>
                  <a:pt x="34162" y="1650"/>
                </a:lnTo>
                <a:lnTo>
                  <a:pt x="29210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 descr=""/>
          <p:cNvSpPr/>
          <p:nvPr/>
        </p:nvSpPr>
        <p:spPr>
          <a:xfrm>
            <a:off x="2098548" y="463295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5" y="0"/>
                </a:moveTo>
                <a:lnTo>
                  <a:pt x="0" y="25146"/>
                </a:lnTo>
                <a:lnTo>
                  <a:pt x="1650" y="34289"/>
                </a:lnTo>
                <a:lnTo>
                  <a:pt x="25145" y="50292"/>
                </a:lnTo>
                <a:lnTo>
                  <a:pt x="34416" y="48640"/>
                </a:lnTo>
                <a:lnTo>
                  <a:pt x="50291" y="25146"/>
                </a:lnTo>
                <a:lnTo>
                  <a:pt x="48640" y="16001"/>
                </a:lnTo>
                <a:lnTo>
                  <a:pt x="25145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 descr=""/>
          <p:cNvSpPr/>
          <p:nvPr/>
        </p:nvSpPr>
        <p:spPr>
          <a:xfrm>
            <a:off x="1767839" y="483108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20066" y="889"/>
                </a:lnTo>
                <a:lnTo>
                  <a:pt x="15112" y="1650"/>
                </a:lnTo>
                <a:lnTo>
                  <a:pt x="10922" y="4191"/>
                </a:lnTo>
                <a:lnTo>
                  <a:pt x="7620" y="7620"/>
                </a:lnTo>
                <a:lnTo>
                  <a:pt x="4191" y="11811"/>
                </a:lnTo>
                <a:lnTo>
                  <a:pt x="1651" y="15875"/>
                </a:lnTo>
                <a:lnTo>
                  <a:pt x="0" y="20955"/>
                </a:lnTo>
                <a:lnTo>
                  <a:pt x="0" y="30225"/>
                </a:lnTo>
                <a:lnTo>
                  <a:pt x="1651" y="35178"/>
                </a:lnTo>
                <a:lnTo>
                  <a:pt x="4191" y="39370"/>
                </a:lnTo>
                <a:lnTo>
                  <a:pt x="7620" y="42672"/>
                </a:lnTo>
                <a:lnTo>
                  <a:pt x="10922" y="46100"/>
                </a:lnTo>
                <a:lnTo>
                  <a:pt x="15112" y="48641"/>
                </a:lnTo>
                <a:lnTo>
                  <a:pt x="20066" y="50292"/>
                </a:lnTo>
                <a:lnTo>
                  <a:pt x="29337" y="50292"/>
                </a:lnTo>
                <a:lnTo>
                  <a:pt x="50292" y="25146"/>
                </a:lnTo>
                <a:lnTo>
                  <a:pt x="49403" y="20955"/>
                </a:lnTo>
                <a:lnTo>
                  <a:pt x="29337" y="889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 descr=""/>
          <p:cNvSpPr/>
          <p:nvPr/>
        </p:nvSpPr>
        <p:spPr>
          <a:xfrm>
            <a:off x="1437132" y="505968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4" h="48895">
                <a:moveTo>
                  <a:pt x="29209" y="0"/>
                </a:moveTo>
                <a:lnTo>
                  <a:pt x="20320" y="0"/>
                </a:lnTo>
                <a:lnTo>
                  <a:pt x="15493" y="1650"/>
                </a:lnTo>
                <a:lnTo>
                  <a:pt x="0" y="24383"/>
                </a:lnTo>
                <a:lnTo>
                  <a:pt x="889" y="28448"/>
                </a:lnTo>
                <a:lnTo>
                  <a:pt x="24384" y="48767"/>
                </a:lnTo>
                <a:lnTo>
                  <a:pt x="29209" y="47878"/>
                </a:lnTo>
                <a:lnTo>
                  <a:pt x="48768" y="28448"/>
                </a:lnTo>
                <a:lnTo>
                  <a:pt x="48768" y="19557"/>
                </a:lnTo>
                <a:lnTo>
                  <a:pt x="29209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 descr=""/>
          <p:cNvSpPr/>
          <p:nvPr/>
        </p:nvSpPr>
        <p:spPr>
          <a:xfrm>
            <a:off x="2253995" y="618744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4384" y="0"/>
                </a:moveTo>
                <a:lnTo>
                  <a:pt x="0" y="25146"/>
                </a:lnTo>
                <a:lnTo>
                  <a:pt x="1651" y="34416"/>
                </a:lnTo>
                <a:lnTo>
                  <a:pt x="24384" y="50291"/>
                </a:lnTo>
                <a:lnTo>
                  <a:pt x="33401" y="48640"/>
                </a:lnTo>
                <a:lnTo>
                  <a:pt x="48768" y="25146"/>
                </a:lnTo>
                <a:lnTo>
                  <a:pt x="48006" y="20192"/>
                </a:lnTo>
                <a:lnTo>
                  <a:pt x="2438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 descr=""/>
          <p:cNvSpPr/>
          <p:nvPr/>
        </p:nvSpPr>
        <p:spPr>
          <a:xfrm>
            <a:off x="1667255" y="777240"/>
            <a:ext cx="591820" cy="596265"/>
          </a:xfrm>
          <a:custGeom>
            <a:avLst/>
            <a:gdLst/>
            <a:ahLst/>
            <a:cxnLst/>
            <a:rect l="l" t="t" r="r" b="b"/>
            <a:pathLst>
              <a:path w="591819" h="596265">
                <a:moveTo>
                  <a:pt x="295656" y="0"/>
                </a:moveTo>
                <a:lnTo>
                  <a:pt x="0" y="297941"/>
                </a:lnTo>
                <a:lnTo>
                  <a:pt x="295656" y="595883"/>
                </a:lnTo>
                <a:lnTo>
                  <a:pt x="591312" y="297941"/>
                </a:lnTo>
                <a:lnTo>
                  <a:pt x="295656" y="0"/>
                </a:lnTo>
                <a:close/>
              </a:path>
            </a:pathLst>
          </a:custGeom>
          <a:solidFill>
            <a:srgbClr val="8063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 descr=""/>
          <p:cNvSpPr/>
          <p:nvPr/>
        </p:nvSpPr>
        <p:spPr>
          <a:xfrm>
            <a:off x="1591055" y="661416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30225" y="0"/>
                </a:moveTo>
                <a:lnTo>
                  <a:pt x="20955" y="0"/>
                </a:lnTo>
                <a:lnTo>
                  <a:pt x="15875" y="1650"/>
                </a:lnTo>
                <a:lnTo>
                  <a:pt x="0" y="25145"/>
                </a:lnTo>
                <a:lnTo>
                  <a:pt x="888" y="29336"/>
                </a:lnTo>
                <a:lnTo>
                  <a:pt x="25146" y="50291"/>
                </a:lnTo>
                <a:lnTo>
                  <a:pt x="30225" y="49402"/>
                </a:lnTo>
                <a:lnTo>
                  <a:pt x="50292" y="29336"/>
                </a:lnTo>
                <a:lnTo>
                  <a:pt x="50292" y="20065"/>
                </a:lnTo>
                <a:lnTo>
                  <a:pt x="48641" y="15112"/>
                </a:lnTo>
                <a:lnTo>
                  <a:pt x="43561" y="6730"/>
                </a:lnTo>
                <a:lnTo>
                  <a:pt x="35179" y="1650"/>
                </a:lnTo>
                <a:lnTo>
                  <a:pt x="30225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 descr=""/>
          <p:cNvSpPr/>
          <p:nvPr/>
        </p:nvSpPr>
        <p:spPr>
          <a:xfrm>
            <a:off x="374904" y="1002791"/>
            <a:ext cx="1602105" cy="1615440"/>
          </a:xfrm>
          <a:custGeom>
            <a:avLst/>
            <a:gdLst/>
            <a:ahLst/>
            <a:cxnLst/>
            <a:rect l="l" t="t" r="r" b="b"/>
            <a:pathLst>
              <a:path w="1602105" h="1615439">
                <a:moveTo>
                  <a:pt x="800455" y="0"/>
                </a:moveTo>
                <a:lnTo>
                  <a:pt x="0" y="807719"/>
                </a:lnTo>
                <a:lnTo>
                  <a:pt x="800455" y="1615439"/>
                </a:lnTo>
                <a:lnTo>
                  <a:pt x="1601723" y="807719"/>
                </a:lnTo>
                <a:lnTo>
                  <a:pt x="800455" y="0"/>
                </a:lnTo>
                <a:close/>
              </a:path>
            </a:pathLst>
          </a:custGeom>
          <a:solidFill>
            <a:srgbClr val="4AACC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 descr=""/>
          <p:cNvSpPr/>
          <p:nvPr/>
        </p:nvSpPr>
        <p:spPr>
          <a:xfrm>
            <a:off x="16805147" y="6054852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0" y="20955"/>
                </a:lnTo>
                <a:lnTo>
                  <a:pt x="0" y="30225"/>
                </a:lnTo>
                <a:lnTo>
                  <a:pt x="20192" y="50292"/>
                </a:lnTo>
                <a:lnTo>
                  <a:pt x="29336" y="50292"/>
                </a:lnTo>
                <a:lnTo>
                  <a:pt x="50292" y="25146"/>
                </a:lnTo>
                <a:lnTo>
                  <a:pt x="49403" y="20955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 descr=""/>
          <p:cNvSpPr/>
          <p:nvPr/>
        </p:nvSpPr>
        <p:spPr>
          <a:xfrm>
            <a:off x="16980408" y="5878067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0" y="25146"/>
                </a:lnTo>
                <a:lnTo>
                  <a:pt x="1651" y="34290"/>
                </a:lnTo>
                <a:lnTo>
                  <a:pt x="25146" y="50292"/>
                </a:lnTo>
                <a:lnTo>
                  <a:pt x="34290" y="48641"/>
                </a:lnTo>
                <a:lnTo>
                  <a:pt x="50292" y="25146"/>
                </a:lnTo>
                <a:lnTo>
                  <a:pt x="48640" y="16002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 descr=""/>
          <p:cNvSpPr/>
          <p:nvPr/>
        </p:nvSpPr>
        <p:spPr>
          <a:xfrm>
            <a:off x="17155667" y="5701284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30226" y="0"/>
                </a:moveTo>
                <a:lnTo>
                  <a:pt x="20955" y="0"/>
                </a:lnTo>
                <a:lnTo>
                  <a:pt x="15875" y="1650"/>
                </a:lnTo>
                <a:lnTo>
                  <a:pt x="0" y="25145"/>
                </a:lnTo>
                <a:lnTo>
                  <a:pt x="889" y="29337"/>
                </a:lnTo>
                <a:lnTo>
                  <a:pt x="20955" y="49402"/>
                </a:lnTo>
                <a:lnTo>
                  <a:pt x="25146" y="50291"/>
                </a:lnTo>
                <a:lnTo>
                  <a:pt x="30226" y="49402"/>
                </a:lnTo>
                <a:lnTo>
                  <a:pt x="35178" y="48640"/>
                </a:lnTo>
                <a:lnTo>
                  <a:pt x="39370" y="46100"/>
                </a:lnTo>
                <a:lnTo>
                  <a:pt x="43561" y="42671"/>
                </a:lnTo>
                <a:lnTo>
                  <a:pt x="48641" y="34416"/>
                </a:lnTo>
                <a:lnTo>
                  <a:pt x="50292" y="29337"/>
                </a:lnTo>
                <a:lnTo>
                  <a:pt x="50292" y="20065"/>
                </a:lnTo>
                <a:lnTo>
                  <a:pt x="35178" y="1650"/>
                </a:lnTo>
                <a:lnTo>
                  <a:pt x="3022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 descr=""/>
          <p:cNvSpPr/>
          <p:nvPr/>
        </p:nvSpPr>
        <p:spPr>
          <a:xfrm>
            <a:off x="17332452" y="5524500"/>
            <a:ext cx="50800" cy="48895"/>
          </a:xfrm>
          <a:custGeom>
            <a:avLst/>
            <a:gdLst/>
            <a:ahLst/>
            <a:cxnLst/>
            <a:rect l="l" t="t" r="r" b="b"/>
            <a:pathLst>
              <a:path w="50800" h="48895">
                <a:moveTo>
                  <a:pt x="25146" y="0"/>
                </a:moveTo>
                <a:lnTo>
                  <a:pt x="0" y="20320"/>
                </a:lnTo>
                <a:lnTo>
                  <a:pt x="0" y="29210"/>
                </a:lnTo>
                <a:lnTo>
                  <a:pt x="20065" y="48767"/>
                </a:lnTo>
                <a:lnTo>
                  <a:pt x="29336" y="48767"/>
                </a:lnTo>
                <a:lnTo>
                  <a:pt x="50292" y="24384"/>
                </a:lnTo>
                <a:lnTo>
                  <a:pt x="49403" y="20320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 descr=""/>
          <p:cNvSpPr/>
          <p:nvPr/>
        </p:nvSpPr>
        <p:spPr>
          <a:xfrm>
            <a:off x="16649700" y="5899403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0" y="20955"/>
                </a:lnTo>
                <a:lnTo>
                  <a:pt x="0" y="30225"/>
                </a:lnTo>
                <a:lnTo>
                  <a:pt x="1651" y="35179"/>
                </a:lnTo>
                <a:lnTo>
                  <a:pt x="6730" y="43561"/>
                </a:lnTo>
                <a:lnTo>
                  <a:pt x="15113" y="48641"/>
                </a:lnTo>
                <a:lnTo>
                  <a:pt x="20192" y="50292"/>
                </a:lnTo>
                <a:lnTo>
                  <a:pt x="29336" y="50292"/>
                </a:lnTo>
                <a:lnTo>
                  <a:pt x="50292" y="25146"/>
                </a:lnTo>
                <a:lnTo>
                  <a:pt x="49403" y="20955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 descr=""/>
          <p:cNvSpPr/>
          <p:nvPr/>
        </p:nvSpPr>
        <p:spPr>
          <a:xfrm>
            <a:off x="16826484" y="5722620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4383" y="0"/>
                </a:moveTo>
                <a:lnTo>
                  <a:pt x="0" y="25145"/>
                </a:lnTo>
                <a:lnTo>
                  <a:pt x="761" y="30099"/>
                </a:lnTo>
                <a:lnTo>
                  <a:pt x="24383" y="50291"/>
                </a:lnTo>
                <a:lnTo>
                  <a:pt x="33273" y="48640"/>
                </a:lnTo>
                <a:lnTo>
                  <a:pt x="48767" y="25145"/>
                </a:lnTo>
                <a:lnTo>
                  <a:pt x="47117" y="16001"/>
                </a:lnTo>
                <a:lnTo>
                  <a:pt x="24383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 descr=""/>
          <p:cNvSpPr/>
          <p:nvPr/>
        </p:nvSpPr>
        <p:spPr>
          <a:xfrm>
            <a:off x="17001743" y="5545835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9209" y="0"/>
                </a:moveTo>
                <a:lnTo>
                  <a:pt x="20319" y="0"/>
                </a:lnTo>
                <a:lnTo>
                  <a:pt x="15494" y="1650"/>
                </a:lnTo>
                <a:lnTo>
                  <a:pt x="0" y="25146"/>
                </a:lnTo>
                <a:lnTo>
                  <a:pt x="888" y="29337"/>
                </a:lnTo>
                <a:lnTo>
                  <a:pt x="20319" y="49402"/>
                </a:lnTo>
                <a:lnTo>
                  <a:pt x="24384" y="50291"/>
                </a:lnTo>
                <a:lnTo>
                  <a:pt x="29209" y="49402"/>
                </a:lnTo>
                <a:lnTo>
                  <a:pt x="34163" y="48640"/>
                </a:lnTo>
                <a:lnTo>
                  <a:pt x="38226" y="46100"/>
                </a:lnTo>
                <a:lnTo>
                  <a:pt x="41401" y="42672"/>
                </a:lnTo>
                <a:lnTo>
                  <a:pt x="44703" y="38480"/>
                </a:lnTo>
                <a:lnTo>
                  <a:pt x="47117" y="34416"/>
                </a:lnTo>
                <a:lnTo>
                  <a:pt x="48767" y="29337"/>
                </a:lnTo>
                <a:lnTo>
                  <a:pt x="48767" y="20065"/>
                </a:lnTo>
                <a:lnTo>
                  <a:pt x="47117" y="15112"/>
                </a:lnTo>
                <a:lnTo>
                  <a:pt x="44703" y="10922"/>
                </a:lnTo>
                <a:lnTo>
                  <a:pt x="41401" y="7619"/>
                </a:lnTo>
                <a:lnTo>
                  <a:pt x="38226" y="4190"/>
                </a:lnTo>
                <a:lnTo>
                  <a:pt x="34163" y="1650"/>
                </a:lnTo>
                <a:lnTo>
                  <a:pt x="29209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 descr=""/>
          <p:cNvSpPr/>
          <p:nvPr/>
        </p:nvSpPr>
        <p:spPr>
          <a:xfrm>
            <a:off x="17178528" y="5367528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4383" y="0"/>
                </a:moveTo>
                <a:lnTo>
                  <a:pt x="0" y="20955"/>
                </a:lnTo>
                <a:lnTo>
                  <a:pt x="0" y="30225"/>
                </a:lnTo>
                <a:lnTo>
                  <a:pt x="1650" y="35179"/>
                </a:lnTo>
                <a:lnTo>
                  <a:pt x="6476" y="43561"/>
                </a:lnTo>
                <a:lnTo>
                  <a:pt x="14604" y="48641"/>
                </a:lnTo>
                <a:lnTo>
                  <a:pt x="19557" y="50292"/>
                </a:lnTo>
                <a:lnTo>
                  <a:pt x="28448" y="50292"/>
                </a:lnTo>
                <a:lnTo>
                  <a:pt x="48767" y="25146"/>
                </a:lnTo>
                <a:lnTo>
                  <a:pt x="47878" y="20955"/>
                </a:lnTo>
                <a:lnTo>
                  <a:pt x="24383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 descr=""/>
          <p:cNvSpPr/>
          <p:nvPr/>
        </p:nvSpPr>
        <p:spPr>
          <a:xfrm>
            <a:off x="16495776" y="5743955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4" h="48895">
                <a:moveTo>
                  <a:pt x="24383" y="0"/>
                </a:moveTo>
                <a:lnTo>
                  <a:pt x="0" y="20320"/>
                </a:lnTo>
                <a:lnTo>
                  <a:pt x="0" y="29210"/>
                </a:lnTo>
                <a:lnTo>
                  <a:pt x="1650" y="34163"/>
                </a:lnTo>
                <a:lnTo>
                  <a:pt x="6476" y="42291"/>
                </a:lnTo>
                <a:lnTo>
                  <a:pt x="14604" y="47117"/>
                </a:lnTo>
                <a:lnTo>
                  <a:pt x="19557" y="48768"/>
                </a:lnTo>
                <a:lnTo>
                  <a:pt x="28447" y="48768"/>
                </a:lnTo>
                <a:lnTo>
                  <a:pt x="48767" y="24384"/>
                </a:lnTo>
                <a:lnTo>
                  <a:pt x="48005" y="20320"/>
                </a:lnTo>
                <a:lnTo>
                  <a:pt x="24383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object 60" descr=""/>
          <p:cNvSpPr/>
          <p:nvPr/>
        </p:nvSpPr>
        <p:spPr>
          <a:xfrm>
            <a:off x="16671036" y="5565647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0" y="25146"/>
                </a:lnTo>
                <a:lnTo>
                  <a:pt x="1650" y="34289"/>
                </a:lnTo>
                <a:lnTo>
                  <a:pt x="25146" y="50291"/>
                </a:lnTo>
                <a:lnTo>
                  <a:pt x="34290" y="48640"/>
                </a:lnTo>
                <a:lnTo>
                  <a:pt x="50292" y="25146"/>
                </a:lnTo>
                <a:lnTo>
                  <a:pt x="48640" y="16001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" name="object 61" descr=""/>
          <p:cNvSpPr/>
          <p:nvPr/>
        </p:nvSpPr>
        <p:spPr>
          <a:xfrm>
            <a:off x="16340328" y="5586984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5" y="0"/>
                </a:moveTo>
                <a:lnTo>
                  <a:pt x="0" y="20954"/>
                </a:lnTo>
                <a:lnTo>
                  <a:pt x="0" y="30225"/>
                </a:lnTo>
                <a:lnTo>
                  <a:pt x="1650" y="35178"/>
                </a:lnTo>
                <a:lnTo>
                  <a:pt x="6730" y="43561"/>
                </a:lnTo>
                <a:lnTo>
                  <a:pt x="15112" y="48640"/>
                </a:lnTo>
                <a:lnTo>
                  <a:pt x="20192" y="50291"/>
                </a:lnTo>
                <a:lnTo>
                  <a:pt x="29336" y="50291"/>
                </a:lnTo>
                <a:lnTo>
                  <a:pt x="50291" y="25145"/>
                </a:lnTo>
                <a:lnTo>
                  <a:pt x="49402" y="20954"/>
                </a:lnTo>
                <a:lnTo>
                  <a:pt x="25145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62" name="object 62" descr=""/>
          <p:cNvGrpSpPr/>
          <p:nvPr/>
        </p:nvGrpSpPr>
        <p:grpSpPr>
          <a:xfrm>
            <a:off x="16515587" y="4858511"/>
            <a:ext cx="635635" cy="601980"/>
            <a:chOff x="16515587" y="4858511"/>
            <a:chExt cx="635635" cy="601980"/>
          </a:xfrm>
        </p:grpSpPr>
        <p:sp>
          <p:nvSpPr>
            <p:cNvPr id="63" name="object 63" descr=""/>
            <p:cNvSpPr/>
            <p:nvPr/>
          </p:nvSpPr>
          <p:spPr>
            <a:xfrm>
              <a:off x="16515587" y="5410199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146" y="0"/>
                  </a:moveTo>
                  <a:lnTo>
                    <a:pt x="0" y="25146"/>
                  </a:lnTo>
                  <a:lnTo>
                    <a:pt x="1650" y="34289"/>
                  </a:lnTo>
                  <a:lnTo>
                    <a:pt x="25146" y="50291"/>
                  </a:lnTo>
                  <a:lnTo>
                    <a:pt x="34290" y="48640"/>
                  </a:lnTo>
                  <a:lnTo>
                    <a:pt x="50292" y="25146"/>
                  </a:lnTo>
                  <a:lnTo>
                    <a:pt x="48640" y="15875"/>
                  </a:lnTo>
                  <a:lnTo>
                    <a:pt x="25146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 descr=""/>
            <p:cNvSpPr/>
            <p:nvPr/>
          </p:nvSpPr>
          <p:spPr>
            <a:xfrm>
              <a:off x="16559783" y="4858511"/>
              <a:ext cx="591820" cy="596265"/>
            </a:xfrm>
            <a:custGeom>
              <a:avLst/>
              <a:gdLst/>
              <a:ahLst/>
              <a:cxnLst/>
              <a:rect l="l" t="t" r="r" b="b"/>
              <a:pathLst>
                <a:path w="591819" h="596264">
                  <a:moveTo>
                    <a:pt x="295655" y="0"/>
                  </a:moveTo>
                  <a:lnTo>
                    <a:pt x="0" y="297941"/>
                  </a:lnTo>
                  <a:lnTo>
                    <a:pt x="295655" y="595884"/>
                  </a:lnTo>
                  <a:lnTo>
                    <a:pt x="591311" y="297941"/>
                  </a:lnTo>
                  <a:lnTo>
                    <a:pt x="295655" y="0"/>
                  </a:lnTo>
                  <a:close/>
                </a:path>
              </a:pathLst>
            </a:custGeom>
            <a:solidFill>
              <a:srgbClr val="8063A1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65" name="object 65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716756" y="53339"/>
            <a:ext cx="1571244" cy="1568196"/>
          </a:xfrm>
          <a:prstGeom prst="rect">
            <a:avLst/>
          </a:prstGeom>
        </p:spPr>
      </p:pic>
      <p:sp>
        <p:nvSpPr>
          <p:cNvPr id="66" name="object 66"/>
          <p:cNvSpPr txBox="1">
            <a:spLocks noGrp="1"/>
          </p:cNvSpPr>
          <p:nvPr>
            <p:ph type="title"/>
          </p:nvPr>
        </p:nvSpPr>
        <p:spPr>
          <a:xfrm>
            <a:off x="333247" y="793241"/>
            <a:ext cx="12789535" cy="10922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0">
                <a:solidFill>
                  <a:srgbClr val="D99593"/>
                </a:solidFill>
                <a:latin typeface="Calibri"/>
                <a:cs typeface="Calibri"/>
              </a:rPr>
              <a:t>The</a:t>
            </a:r>
            <a:r>
              <a:rPr dirty="0" sz="7000" spc="-190">
                <a:solidFill>
                  <a:srgbClr val="D99593"/>
                </a:solidFill>
                <a:latin typeface="Calibri"/>
                <a:cs typeface="Calibri"/>
              </a:rPr>
              <a:t> </a:t>
            </a:r>
            <a:r>
              <a:rPr dirty="0" sz="7000" spc="-10">
                <a:solidFill>
                  <a:srgbClr val="D99593"/>
                </a:solidFill>
                <a:latin typeface="Calibri"/>
                <a:cs typeface="Calibri"/>
              </a:rPr>
              <a:t>Construction</a:t>
            </a:r>
            <a:r>
              <a:rPr dirty="0" sz="7000" spc="-175">
                <a:solidFill>
                  <a:srgbClr val="D99593"/>
                </a:solidFill>
                <a:latin typeface="Calibri"/>
                <a:cs typeface="Calibri"/>
              </a:rPr>
              <a:t> </a:t>
            </a:r>
            <a:r>
              <a:rPr dirty="0" sz="7000">
                <a:solidFill>
                  <a:srgbClr val="D99593"/>
                </a:solidFill>
                <a:latin typeface="Calibri"/>
                <a:cs typeface="Calibri"/>
              </a:rPr>
              <a:t>Process</a:t>
            </a:r>
            <a:r>
              <a:rPr dirty="0" sz="7000" spc="-190">
                <a:solidFill>
                  <a:srgbClr val="D99593"/>
                </a:solidFill>
                <a:latin typeface="Calibri"/>
                <a:cs typeface="Calibri"/>
              </a:rPr>
              <a:t> </a:t>
            </a:r>
            <a:r>
              <a:rPr dirty="0" sz="7000">
                <a:solidFill>
                  <a:srgbClr val="D99593"/>
                </a:solidFill>
                <a:latin typeface="Calibri"/>
                <a:cs typeface="Calibri"/>
              </a:rPr>
              <a:t>For</a:t>
            </a:r>
            <a:r>
              <a:rPr dirty="0" sz="7000" spc="-190">
                <a:solidFill>
                  <a:srgbClr val="D99593"/>
                </a:solidFill>
                <a:latin typeface="Calibri"/>
                <a:cs typeface="Calibri"/>
              </a:rPr>
              <a:t> </a:t>
            </a:r>
            <a:r>
              <a:rPr dirty="0" sz="7000" spc="-20">
                <a:solidFill>
                  <a:srgbClr val="D99593"/>
                </a:solidFill>
                <a:latin typeface="Calibri"/>
                <a:cs typeface="Calibri"/>
              </a:rPr>
              <a:t>IWTS</a:t>
            </a:r>
            <a:endParaRPr sz="7000">
              <a:latin typeface="Calibri"/>
              <a:cs typeface="Calibri"/>
            </a:endParaRPr>
          </a:p>
        </p:txBody>
      </p:sp>
      <p:sp>
        <p:nvSpPr>
          <p:cNvPr id="67" name="object 67" descr=""/>
          <p:cNvSpPr txBox="1"/>
          <p:nvPr/>
        </p:nvSpPr>
        <p:spPr>
          <a:xfrm>
            <a:off x="333247" y="1887473"/>
            <a:ext cx="8232140" cy="71589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672465" indent="-659765">
              <a:lnSpc>
                <a:spcPct val="100000"/>
              </a:lnSpc>
              <a:spcBef>
                <a:spcPts val="100"/>
              </a:spcBef>
              <a:buClr>
                <a:srgbClr val="D99593"/>
              </a:buClr>
              <a:buSzPct val="44444"/>
              <a:buFont typeface="Wingdings"/>
              <a:buChar char=""/>
              <a:tabLst>
                <a:tab pos="672465" algn="l"/>
              </a:tabLst>
            </a:pPr>
            <a:r>
              <a:rPr dirty="0" sz="3600" spc="-25">
                <a:latin typeface="Calibri"/>
                <a:cs typeface="Calibri"/>
              </a:rPr>
              <a:t>Excavation</a:t>
            </a:r>
            <a:r>
              <a:rPr dirty="0" sz="3600" spc="-85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for</a:t>
            </a:r>
            <a:r>
              <a:rPr dirty="0" sz="3600" spc="-9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Main</a:t>
            </a:r>
            <a:r>
              <a:rPr dirty="0" sz="3600" spc="-80">
                <a:latin typeface="Calibri"/>
                <a:cs typeface="Calibri"/>
              </a:rPr>
              <a:t> </a:t>
            </a:r>
            <a:r>
              <a:rPr dirty="0" sz="3600" spc="-10">
                <a:latin typeface="Calibri"/>
                <a:cs typeface="Calibri"/>
              </a:rPr>
              <a:t>Digester</a:t>
            </a:r>
            <a:endParaRPr sz="3600">
              <a:latin typeface="Calibri"/>
              <a:cs typeface="Calibri"/>
            </a:endParaRPr>
          </a:p>
          <a:p>
            <a:pPr marL="672465" indent="-659765">
              <a:lnSpc>
                <a:spcPct val="100000"/>
              </a:lnSpc>
              <a:spcBef>
                <a:spcPts val="4320"/>
              </a:spcBef>
              <a:buClr>
                <a:srgbClr val="D99593"/>
              </a:buClr>
              <a:buSzPct val="44444"/>
              <a:buFont typeface="Wingdings"/>
              <a:buChar char=""/>
              <a:tabLst>
                <a:tab pos="672465" algn="l"/>
              </a:tabLst>
            </a:pPr>
            <a:r>
              <a:rPr dirty="0" sz="3600">
                <a:latin typeface="Calibri"/>
                <a:cs typeface="Calibri"/>
              </a:rPr>
              <a:t>Cast</a:t>
            </a:r>
            <a:r>
              <a:rPr dirty="0" sz="3600" spc="-8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digester</a:t>
            </a:r>
            <a:r>
              <a:rPr dirty="0" sz="3600" spc="-9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base/</a:t>
            </a:r>
            <a:r>
              <a:rPr dirty="0" sz="3600" spc="-8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brick</a:t>
            </a:r>
            <a:r>
              <a:rPr dirty="0" sz="3600" spc="-7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wall</a:t>
            </a:r>
            <a:r>
              <a:rPr dirty="0" sz="3600" spc="-70">
                <a:latin typeface="Calibri"/>
                <a:cs typeface="Calibri"/>
              </a:rPr>
              <a:t> </a:t>
            </a:r>
            <a:r>
              <a:rPr dirty="0" sz="3600" spc="-10">
                <a:latin typeface="Calibri"/>
                <a:cs typeface="Calibri"/>
              </a:rPr>
              <a:t>foundation</a:t>
            </a:r>
            <a:endParaRPr sz="3600">
              <a:latin typeface="Calibri"/>
              <a:cs typeface="Calibri"/>
            </a:endParaRPr>
          </a:p>
          <a:p>
            <a:pPr marL="672465" indent="-659765">
              <a:lnSpc>
                <a:spcPct val="100000"/>
              </a:lnSpc>
              <a:spcBef>
                <a:spcPts val="4320"/>
              </a:spcBef>
              <a:buClr>
                <a:srgbClr val="D99593"/>
              </a:buClr>
              <a:buSzPct val="44444"/>
              <a:buFont typeface="Wingdings"/>
              <a:buChar char=""/>
              <a:tabLst>
                <a:tab pos="672465" algn="l"/>
              </a:tabLst>
            </a:pPr>
            <a:r>
              <a:rPr dirty="0" sz="3600" spc="-10">
                <a:latin typeface="Calibri"/>
                <a:cs typeface="Calibri"/>
              </a:rPr>
              <a:t>Digester</a:t>
            </a:r>
            <a:r>
              <a:rPr dirty="0" sz="3600" spc="-9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brick</a:t>
            </a:r>
            <a:r>
              <a:rPr dirty="0" sz="3600" spc="-85">
                <a:latin typeface="Calibri"/>
                <a:cs typeface="Calibri"/>
              </a:rPr>
              <a:t> </a:t>
            </a:r>
            <a:r>
              <a:rPr dirty="0" sz="3600" spc="-10">
                <a:latin typeface="Calibri"/>
                <a:cs typeface="Calibri"/>
              </a:rPr>
              <a:t>works</a:t>
            </a:r>
            <a:endParaRPr sz="3600">
              <a:latin typeface="Calibri"/>
              <a:cs typeface="Calibri"/>
            </a:endParaRPr>
          </a:p>
          <a:p>
            <a:pPr marL="672465" indent="-659765">
              <a:lnSpc>
                <a:spcPct val="100000"/>
              </a:lnSpc>
              <a:spcBef>
                <a:spcPts val="4320"/>
              </a:spcBef>
              <a:buClr>
                <a:srgbClr val="D99593"/>
              </a:buClr>
              <a:buSzPct val="44444"/>
              <a:buFont typeface="Wingdings"/>
              <a:buChar char=""/>
              <a:tabLst>
                <a:tab pos="672465" algn="l"/>
              </a:tabLst>
            </a:pPr>
            <a:r>
              <a:rPr dirty="0" sz="3600">
                <a:latin typeface="Calibri"/>
                <a:cs typeface="Calibri"/>
              </a:rPr>
              <a:t>Cast</a:t>
            </a:r>
            <a:r>
              <a:rPr dirty="0" sz="3600" spc="-120">
                <a:latin typeface="Calibri"/>
                <a:cs typeface="Calibri"/>
              </a:rPr>
              <a:t> </a:t>
            </a:r>
            <a:r>
              <a:rPr dirty="0" sz="3600" spc="-10">
                <a:latin typeface="Calibri"/>
                <a:cs typeface="Calibri"/>
              </a:rPr>
              <a:t>reinforced</a:t>
            </a:r>
            <a:r>
              <a:rPr dirty="0" sz="3600" spc="-155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concrete</a:t>
            </a:r>
            <a:r>
              <a:rPr dirty="0" sz="3600" spc="-13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weak</a:t>
            </a:r>
            <a:r>
              <a:rPr dirty="0" sz="3600" spc="-114">
                <a:latin typeface="Calibri"/>
                <a:cs typeface="Calibri"/>
              </a:rPr>
              <a:t> </a:t>
            </a:r>
            <a:r>
              <a:rPr dirty="0" sz="3600" spc="-20">
                <a:latin typeface="Calibri"/>
                <a:cs typeface="Calibri"/>
              </a:rPr>
              <a:t>ring</a:t>
            </a:r>
            <a:endParaRPr sz="3600">
              <a:latin typeface="Calibri"/>
              <a:cs typeface="Calibri"/>
            </a:endParaRPr>
          </a:p>
          <a:p>
            <a:pPr marL="672465" indent="-659765">
              <a:lnSpc>
                <a:spcPct val="100000"/>
              </a:lnSpc>
              <a:spcBef>
                <a:spcPts val="4325"/>
              </a:spcBef>
              <a:buClr>
                <a:srgbClr val="D99593"/>
              </a:buClr>
              <a:buSzPct val="44444"/>
              <a:buFont typeface="Wingdings"/>
              <a:buChar char=""/>
              <a:tabLst>
                <a:tab pos="672465" algn="l"/>
              </a:tabLst>
            </a:pPr>
            <a:r>
              <a:rPr dirty="0" sz="3600">
                <a:latin typeface="Calibri"/>
                <a:cs typeface="Calibri"/>
              </a:rPr>
              <a:t>Internal</a:t>
            </a:r>
            <a:r>
              <a:rPr dirty="0" sz="3600" spc="-95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and</a:t>
            </a:r>
            <a:r>
              <a:rPr dirty="0" sz="3600" spc="-85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external</a:t>
            </a:r>
            <a:r>
              <a:rPr dirty="0" sz="3600" spc="-9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rendering</a:t>
            </a:r>
            <a:r>
              <a:rPr dirty="0" sz="3600" spc="-105">
                <a:latin typeface="Calibri"/>
                <a:cs typeface="Calibri"/>
              </a:rPr>
              <a:t> </a:t>
            </a:r>
            <a:r>
              <a:rPr dirty="0" sz="3600" spc="-10">
                <a:latin typeface="Calibri"/>
                <a:cs typeface="Calibri"/>
              </a:rPr>
              <a:t>digesters</a:t>
            </a:r>
            <a:endParaRPr sz="3600">
              <a:latin typeface="Calibri"/>
              <a:cs typeface="Calibri"/>
            </a:endParaRPr>
          </a:p>
          <a:p>
            <a:pPr marL="672465" indent="-659765">
              <a:lnSpc>
                <a:spcPct val="100000"/>
              </a:lnSpc>
              <a:spcBef>
                <a:spcPts val="4320"/>
              </a:spcBef>
              <a:buClr>
                <a:srgbClr val="D99593"/>
              </a:buClr>
              <a:buSzPct val="44444"/>
              <a:buFont typeface="Wingdings"/>
              <a:buChar char=""/>
              <a:tabLst>
                <a:tab pos="672465" algn="l"/>
              </a:tabLst>
            </a:pPr>
            <a:r>
              <a:rPr dirty="0" sz="3600">
                <a:latin typeface="Calibri"/>
                <a:cs typeface="Calibri"/>
              </a:rPr>
              <a:t>Back</a:t>
            </a:r>
            <a:r>
              <a:rPr dirty="0" sz="3600" spc="-6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fill</a:t>
            </a:r>
            <a:r>
              <a:rPr dirty="0" sz="3600" spc="-8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outer</a:t>
            </a:r>
            <a:r>
              <a:rPr dirty="0" sz="3600" spc="-85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digester</a:t>
            </a:r>
            <a:r>
              <a:rPr dirty="0" sz="3600" spc="-65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area</a:t>
            </a:r>
            <a:r>
              <a:rPr dirty="0" sz="3600" spc="-85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to</a:t>
            </a:r>
            <a:r>
              <a:rPr dirty="0" sz="3600" spc="-7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weak</a:t>
            </a:r>
            <a:r>
              <a:rPr dirty="0" sz="3600" spc="-65">
                <a:latin typeface="Calibri"/>
                <a:cs typeface="Calibri"/>
              </a:rPr>
              <a:t> </a:t>
            </a:r>
            <a:r>
              <a:rPr dirty="0" sz="3600" spc="-20">
                <a:latin typeface="Calibri"/>
                <a:cs typeface="Calibri"/>
              </a:rPr>
              <a:t>ring</a:t>
            </a:r>
            <a:endParaRPr sz="3600">
              <a:latin typeface="Calibri"/>
              <a:cs typeface="Calibri"/>
            </a:endParaRPr>
          </a:p>
          <a:p>
            <a:pPr marL="672465" indent="-659765">
              <a:lnSpc>
                <a:spcPct val="100000"/>
              </a:lnSpc>
              <a:spcBef>
                <a:spcPts val="4320"/>
              </a:spcBef>
              <a:buClr>
                <a:srgbClr val="D99593"/>
              </a:buClr>
              <a:buSzPct val="44444"/>
              <a:buFont typeface="Wingdings"/>
              <a:buChar char=""/>
              <a:tabLst>
                <a:tab pos="672465" algn="l"/>
              </a:tabLst>
            </a:pPr>
            <a:r>
              <a:rPr dirty="0" sz="3600">
                <a:latin typeface="Calibri"/>
                <a:cs typeface="Calibri"/>
              </a:rPr>
              <a:t>Cast</a:t>
            </a:r>
            <a:r>
              <a:rPr dirty="0" sz="3600" spc="-70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expansion</a:t>
            </a:r>
            <a:r>
              <a:rPr dirty="0" sz="3600" spc="-65">
                <a:latin typeface="Calibri"/>
                <a:cs typeface="Calibri"/>
              </a:rPr>
              <a:t> </a:t>
            </a:r>
            <a:r>
              <a:rPr dirty="0" sz="3600">
                <a:latin typeface="Calibri"/>
                <a:cs typeface="Calibri"/>
              </a:rPr>
              <a:t>chamber</a:t>
            </a:r>
            <a:r>
              <a:rPr dirty="0" sz="3600" spc="-90">
                <a:latin typeface="Calibri"/>
                <a:cs typeface="Calibri"/>
              </a:rPr>
              <a:t> </a:t>
            </a:r>
            <a:r>
              <a:rPr dirty="0" sz="3600" spc="-10">
                <a:latin typeface="Calibri"/>
                <a:cs typeface="Calibri"/>
              </a:rPr>
              <a:t>foundation</a:t>
            </a:r>
            <a:endParaRPr sz="3600">
              <a:latin typeface="Calibri"/>
              <a:cs typeface="Calibri"/>
            </a:endParaRPr>
          </a:p>
        </p:txBody>
      </p:sp>
      <p:pic>
        <p:nvPicPr>
          <p:cNvPr id="68" name="object 6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433304" y="2093976"/>
            <a:ext cx="7068311" cy="7068311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19656" cy="5797296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334322" y="8109204"/>
            <a:ext cx="6953677" cy="2177796"/>
          </a:xfrm>
          <a:prstGeom prst="rect">
            <a:avLst/>
          </a:prstGeom>
        </p:spPr>
      </p:pic>
      <p:sp>
        <p:nvSpPr>
          <p:cNvPr id="4" name="object 4" descr=""/>
          <p:cNvSpPr/>
          <p:nvPr/>
        </p:nvSpPr>
        <p:spPr>
          <a:xfrm>
            <a:off x="2842260" y="9759695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79">
                <a:moveTo>
                  <a:pt x="24637" y="0"/>
                </a:moveTo>
                <a:lnTo>
                  <a:pt x="17144" y="0"/>
                </a:lnTo>
                <a:lnTo>
                  <a:pt x="13081" y="1447"/>
                </a:lnTo>
                <a:lnTo>
                  <a:pt x="0" y="21335"/>
                </a:lnTo>
                <a:lnTo>
                  <a:pt x="762" y="24879"/>
                </a:lnTo>
                <a:lnTo>
                  <a:pt x="20573" y="42671"/>
                </a:lnTo>
                <a:lnTo>
                  <a:pt x="24637" y="41973"/>
                </a:lnTo>
                <a:lnTo>
                  <a:pt x="41147" y="24879"/>
                </a:lnTo>
                <a:lnTo>
                  <a:pt x="41147" y="17081"/>
                </a:lnTo>
                <a:lnTo>
                  <a:pt x="24637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2692907" y="9909047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79">
                <a:moveTo>
                  <a:pt x="20574" y="0"/>
                </a:moveTo>
                <a:lnTo>
                  <a:pt x="0" y="21335"/>
                </a:lnTo>
                <a:lnTo>
                  <a:pt x="1397" y="29133"/>
                </a:lnTo>
                <a:lnTo>
                  <a:pt x="20574" y="42671"/>
                </a:lnTo>
                <a:lnTo>
                  <a:pt x="24637" y="41935"/>
                </a:lnTo>
                <a:lnTo>
                  <a:pt x="41148" y="21335"/>
                </a:lnTo>
                <a:lnTo>
                  <a:pt x="40512" y="17081"/>
                </a:lnTo>
                <a:lnTo>
                  <a:pt x="2057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2543555" y="10058437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79">
                <a:moveTo>
                  <a:pt x="20574" y="0"/>
                </a:moveTo>
                <a:lnTo>
                  <a:pt x="0" y="17729"/>
                </a:lnTo>
                <a:lnTo>
                  <a:pt x="0" y="25565"/>
                </a:lnTo>
                <a:lnTo>
                  <a:pt x="16510" y="42595"/>
                </a:lnTo>
                <a:lnTo>
                  <a:pt x="24002" y="42595"/>
                </a:lnTo>
                <a:lnTo>
                  <a:pt x="40386" y="25565"/>
                </a:lnTo>
                <a:lnTo>
                  <a:pt x="41148" y="21310"/>
                </a:lnTo>
                <a:lnTo>
                  <a:pt x="40386" y="17729"/>
                </a:lnTo>
                <a:lnTo>
                  <a:pt x="39750" y="13487"/>
                </a:lnTo>
                <a:lnTo>
                  <a:pt x="37718" y="9931"/>
                </a:lnTo>
                <a:lnTo>
                  <a:pt x="34925" y="6388"/>
                </a:lnTo>
                <a:lnTo>
                  <a:pt x="31495" y="3543"/>
                </a:lnTo>
                <a:lnTo>
                  <a:pt x="28067" y="2108"/>
                </a:lnTo>
                <a:lnTo>
                  <a:pt x="24002" y="698"/>
                </a:lnTo>
                <a:lnTo>
                  <a:pt x="2057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2392679" y="10209311"/>
            <a:ext cx="43180" cy="41275"/>
          </a:xfrm>
          <a:custGeom>
            <a:avLst/>
            <a:gdLst/>
            <a:ahLst/>
            <a:cxnLst/>
            <a:rect l="l" t="t" r="r" b="b"/>
            <a:pathLst>
              <a:path w="43180" h="41275">
                <a:moveTo>
                  <a:pt x="25653" y="0"/>
                </a:moveTo>
                <a:lnTo>
                  <a:pt x="17780" y="0"/>
                </a:lnTo>
                <a:lnTo>
                  <a:pt x="13462" y="1352"/>
                </a:lnTo>
                <a:lnTo>
                  <a:pt x="10032" y="3418"/>
                </a:lnTo>
                <a:lnTo>
                  <a:pt x="6476" y="5450"/>
                </a:lnTo>
                <a:lnTo>
                  <a:pt x="3556" y="8905"/>
                </a:lnTo>
                <a:lnTo>
                  <a:pt x="2158" y="12325"/>
                </a:lnTo>
                <a:lnTo>
                  <a:pt x="762" y="16423"/>
                </a:lnTo>
                <a:lnTo>
                  <a:pt x="0" y="20519"/>
                </a:lnTo>
                <a:lnTo>
                  <a:pt x="762" y="23975"/>
                </a:lnTo>
                <a:lnTo>
                  <a:pt x="21336" y="41075"/>
                </a:lnTo>
                <a:lnTo>
                  <a:pt x="25653" y="40398"/>
                </a:lnTo>
                <a:lnTo>
                  <a:pt x="42671" y="23975"/>
                </a:lnTo>
                <a:lnTo>
                  <a:pt x="42671" y="16423"/>
                </a:lnTo>
                <a:lnTo>
                  <a:pt x="41275" y="12325"/>
                </a:lnTo>
                <a:lnTo>
                  <a:pt x="36956" y="5450"/>
                </a:lnTo>
                <a:lnTo>
                  <a:pt x="29844" y="1352"/>
                </a:lnTo>
                <a:lnTo>
                  <a:pt x="25653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/>
          <p:nvPr/>
        </p:nvSpPr>
        <p:spPr>
          <a:xfrm>
            <a:off x="2709672" y="9627107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80" h="43179">
                <a:moveTo>
                  <a:pt x="25653" y="0"/>
                </a:moveTo>
                <a:lnTo>
                  <a:pt x="17779" y="0"/>
                </a:lnTo>
                <a:lnTo>
                  <a:pt x="13461" y="1447"/>
                </a:lnTo>
                <a:lnTo>
                  <a:pt x="10032" y="3581"/>
                </a:lnTo>
                <a:lnTo>
                  <a:pt x="6476" y="5689"/>
                </a:lnTo>
                <a:lnTo>
                  <a:pt x="3555" y="9245"/>
                </a:lnTo>
                <a:lnTo>
                  <a:pt x="2158" y="12788"/>
                </a:lnTo>
                <a:lnTo>
                  <a:pt x="761" y="17081"/>
                </a:lnTo>
                <a:lnTo>
                  <a:pt x="0" y="21336"/>
                </a:lnTo>
                <a:lnTo>
                  <a:pt x="761" y="24879"/>
                </a:lnTo>
                <a:lnTo>
                  <a:pt x="21335" y="42672"/>
                </a:lnTo>
                <a:lnTo>
                  <a:pt x="25653" y="41973"/>
                </a:lnTo>
                <a:lnTo>
                  <a:pt x="42671" y="24879"/>
                </a:lnTo>
                <a:lnTo>
                  <a:pt x="42671" y="17081"/>
                </a:lnTo>
                <a:lnTo>
                  <a:pt x="41275" y="12788"/>
                </a:lnTo>
                <a:lnTo>
                  <a:pt x="36956" y="5689"/>
                </a:lnTo>
                <a:lnTo>
                  <a:pt x="29844" y="1447"/>
                </a:lnTo>
                <a:lnTo>
                  <a:pt x="25653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2560320" y="9777983"/>
            <a:ext cx="43180" cy="41275"/>
          </a:xfrm>
          <a:custGeom>
            <a:avLst/>
            <a:gdLst/>
            <a:ahLst/>
            <a:cxnLst/>
            <a:rect l="l" t="t" r="r" b="b"/>
            <a:pathLst>
              <a:path w="43180" h="41275">
                <a:moveTo>
                  <a:pt x="21336" y="0"/>
                </a:moveTo>
                <a:lnTo>
                  <a:pt x="0" y="20574"/>
                </a:lnTo>
                <a:lnTo>
                  <a:pt x="1397" y="28092"/>
                </a:lnTo>
                <a:lnTo>
                  <a:pt x="21336" y="41148"/>
                </a:lnTo>
                <a:lnTo>
                  <a:pt x="25527" y="40436"/>
                </a:lnTo>
                <a:lnTo>
                  <a:pt x="42672" y="20574"/>
                </a:lnTo>
                <a:lnTo>
                  <a:pt x="41275" y="13017"/>
                </a:lnTo>
                <a:lnTo>
                  <a:pt x="2133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/>
          <p:nvPr/>
        </p:nvSpPr>
        <p:spPr>
          <a:xfrm>
            <a:off x="2410967" y="9927373"/>
            <a:ext cx="43180" cy="41275"/>
          </a:xfrm>
          <a:custGeom>
            <a:avLst/>
            <a:gdLst/>
            <a:ahLst/>
            <a:cxnLst/>
            <a:rect l="l" t="t" r="r" b="b"/>
            <a:pathLst>
              <a:path w="43180" h="41275">
                <a:moveTo>
                  <a:pt x="21336" y="0"/>
                </a:moveTo>
                <a:lnTo>
                  <a:pt x="0" y="17094"/>
                </a:lnTo>
                <a:lnTo>
                  <a:pt x="0" y="24650"/>
                </a:lnTo>
                <a:lnTo>
                  <a:pt x="1396" y="28752"/>
                </a:lnTo>
                <a:lnTo>
                  <a:pt x="3556" y="32169"/>
                </a:lnTo>
                <a:lnTo>
                  <a:pt x="6476" y="34912"/>
                </a:lnTo>
                <a:lnTo>
                  <a:pt x="9270" y="37655"/>
                </a:lnTo>
                <a:lnTo>
                  <a:pt x="12826" y="39725"/>
                </a:lnTo>
                <a:lnTo>
                  <a:pt x="17018" y="41071"/>
                </a:lnTo>
                <a:lnTo>
                  <a:pt x="24892" y="41071"/>
                </a:lnTo>
                <a:lnTo>
                  <a:pt x="41909" y="24650"/>
                </a:lnTo>
                <a:lnTo>
                  <a:pt x="42671" y="20523"/>
                </a:lnTo>
                <a:lnTo>
                  <a:pt x="41909" y="17094"/>
                </a:lnTo>
                <a:lnTo>
                  <a:pt x="41275" y="13004"/>
                </a:lnTo>
                <a:lnTo>
                  <a:pt x="39115" y="9575"/>
                </a:lnTo>
                <a:lnTo>
                  <a:pt x="36194" y="6159"/>
                </a:lnTo>
                <a:lnTo>
                  <a:pt x="32638" y="3416"/>
                </a:lnTo>
                <a:lnTo>
                  <a:pt x="29209" y="2032"/>
                </a:lnTo>
                <a:lnTo>
                  <a:pt x="24892" y="673"/>
                </a:lnTo>
                <a:lnTo>
                  <a:pt x="2133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/>
          <p:nvPr/>
        </p:nvSpPr>
        <p:spPr>
          <a:xfrm>
            <a:off x="2261616" y="10076726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79">
                <a:moveTo>
                  <a:pt x="24637" y="0"/>
                </a:moveTo>
                <a:lnTo>
                  <a:pt x="17144" y="0"/>
                </a:lnTo>
                <a:lnTo>
                  <a:pt x="13081" y="1397"/>
                </a:lnTo>
                <a:lnTo>
                  <a:pt x="0" y="21272"/>
                </a:lnTo>
                <a:lnTo>
                  <a:pt x="761" y="24828"/>
                </a:lnTo>
                <a:lnTo>
                  <a:pt x="20573" y="42595"/>
                </a:lnTo>
                <a:lnTo>
                  <a:pt x="24637" y="41897"/>
                </a:lnTo>
                <a:lnTo>
                  <a:pt x="41147" y="24828"/>
                </a:lnTo>
                <a:lnTo>
                  <a:pt x="41147" y="17030"/>
                </a:lnTo>
                <a:lnTo>
                  <a:pt x="39750" y="12776"/>
                </a:lnTo>
                <a:lnTo>
                  <a:pt x="35686" y="5651"/>
                </a:lnTo>
                <a:lnTo>
                  <a:pt x="28828" y="1397"/>
                </a:lnTo>
                <a:lnTo>
                  <a:pt x="24637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/>
          <p:nvPr/>
        </p:nvSpPr>
        <p:spPr>
          <a:xfrm>
            <a:off x="2578607" y="9496043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79">
                <a:moveTo>
                  <a:pt x="24637" y="0"/>
                </a:moveTo>
                <a:lnTo>
                  <a:pt x="17144" y="0"/>
                </a:lnTo>
                <a:lnTo>
                  <a:pt x="13081" y="1435"/>
                </a:lnTo>
                <a:lnTo>
                  <a:pt x="0" y="21335"/>
                </a:lnTo>
                <a:lnTo>
                  <a:pt x="762" y="24879"/>
                </a:lnTo>
                <a:lnTo>
                  <a:pt x="20574" y="42671"/>
                </a:lnTo>
                <a:lnTo>
                  <a:pt x="24637" y="41973"/>
                </a:lnTo>
                <a:lnTo>
                  <a:pt x="41148" y="24879"/>
                </a:lnTo>
                <a:lnTo>
                  <a:pt x="41148" y="17081"/>
                </a:lnTo>
                <a:lnTo>
                  <a:pt x="39750" y="12788"/>
                </a:lnTo>
                <a:lnTo>
                  <a:pt x="35687" y="5689"/>
                </a:lnTo>
                <a:lnTo>
                  <a:pt x="28829" y="1435"/>
                </a:lnTo>
                <a:lnTo>
                  <a:pt x="24637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/>
          <p:nvPr/>
        </p:nvSpPr>
        <p:spPr>
          <a:xfrm>
            <a:off x="2429255" y="9645395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79">
                <a:moveTo>
                  <a:pt x="20574" y="0"/>
                </a:moveTo>
                <a:lnTo>
                  <a:pt x="0" y="21335"/>
                </a:lnTo>
                <a:lnTo>
                  <a:pt x="635" y="25590"/>
                </a:lnTo>
                <a:lnTo>
                  <a:pt x="20574" y="42671"/>
                </a:lnTo>
                <a:lnTo>
                  <a:pt x="24637" y="41935"/>
                </a:lnTo>
                <a:lnTo>
                  <a:pt x="41148" y="21335"/>
                </a:lnTo>
                <a:lnTo>
                  <a:pt x="39750" y="13500"/>
                </a:lnTo>
                <a:lnTo>
                  <a:pt x="37718" y="9245"/>
                </a:lnTo>
                <a:lnTo>
                  <a:pt x="34925" y="6400"/>
                </a:lnTo>
                <a:lnTo>
                  <a:pt x="32257" y="3543"/>
                </a:lnTo>
                <a:lnTo>
                  <a:pt x="28067" y="1447"/>
                </a:lnTo>
                <a:lnTo>
                  <a:pt x="24637" y="698"/>
                </a:lnTo>
                <a:lnTo>
                  <a:pt x="2057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/>
          <p:nvPr/>
        </p:nvSpPr>
        <p:spPr>
          <a:xfrm>
            <a:off x="2446020" y="9363456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80" h="43179">
                <a:moveTo>
                  <a:pt x="25654" y="0"/>
                </a:moveTo>
                <a:lnTo>
                  <a:pt x="17780" y="0"/>
                </a:lnTo>
                <a:lnTo>
                  <a:pt x="13462" y="1435"/>
                </a:lnTo>
                <a:lnTo>
                  <a:pt x="0" y="21336"/>
                </a:lnTo>
                <a:lnTo>
                  <a:pt x="762" y="24879"/>
                </a:lnTo>
                <a:lnTo>
                  <a:pt x="21336" y="42672"/>
                </a:lnTo>
                <a:lnTo>
                  <a:pt x="25654" y="41973"/>
                </a:lnTo>
                <a:lnTo>
                  <a:pt x="42672" y="24879"/>
                </a:lnTo>
                <a:lnTo>
                  <a:pt x="42672" y="17081"/>
                </a:lnTo>
                <a:lnTo>
                  <a:pt x="41275" y="12788"/>
                </a:lnTo>
                <a:lnTo>
                  <a:pt x="36956" y="5689"/>
                </a:lnTo>
                <a:lnTo>
                  <a:pt x="29844" y="1435"/>
                </a:lnTo>
                <a:lnTo>
                  <a:pt x="2565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5" name="object 15" descr=""/>
          <p:cNvGrpSpPr/>
          <p:nvPr/>
        </p:nvGrpSpPr>
        <p:grpSpPr>
          <a:xfrm>
            <a:off x="1830323" y="9514331"/>
            <a:ext cx="509270" cy="539750"/>
            <a:chOff x="1830323" y="9514331"/>
            <a:chExt cx="509270" cy="539750"/>
          </a:xfrm>
        </p:grpSpPr>
        <p:sp>
          <p:nvSpPr>
            <p:cNvPr id="16" name="object 16" descr=""/>
            <p:cNvSpPr/>
            <p:nvPr/>
          </p:nvSpPr>
          <p:spPr>
            <a:xfrm>
              <a:off x="2296667" y="9514331"/>
              <a:ext cx="43180" cy="41275"/>
            </a:xfrm>
            <a:custGeom>
              <a:avLst/>
              <a:gdLst/>
              <a:ahLst/>
              <a:cxnLst/>
              <a:rect l="l" t="t" r="r" b="b"/>
              <a:pathLst>
                <a:path w="43180" h="41275">
                  <a:moveTo>
                    <a:pt x="21336" y="0"/>
                  </a:moveTo>
                  <a:lnTo>
                    <a:pt x="0" y="20574"/>
                  </a:lnTo>
                  <a:lnTo>
                    <a:pt x="1396" y="28092"/>
                  </a:lnTo>
                  <a:lnTo>
                    <a:pt x="21336" y="41148"/>
                  </a:lnTo>
                  <a:lnTo>
                    <a:pt x="25526" y="40436"/>
                  </a:lnTo>
                  <a:lnTo>
                    <a:pt x="42671" y="20574"/>
                  </a:lnTo>
                  <a:lnTo>
                    <a:pt x="41275" y="13017"/>
                  </a:lnTo>
                  <a:lnTo>
                    <a:pt x="21336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1830323" y="9550945"/>
              <a:ext cx="504825" cy="502920"/>
            </a:xfrm>
            <a:custGeom>
              <a:avLst/>
              <a:gdLst/>
              <a:ahLst/>
              <a:cxnLst/>
              <a:rect l="l" t="t" r="r" b="b"/>
              <a:pathLst>
                <a:path w="504825" h="502920">
                  <a:moveTo>
                    <a:pt x="252221" y="0"/>
                  </a:moveTo>
                  <a:lnTo>
                    <a:pt x="0" y="251421"/>
                  </a:lnTo>
                  <a:lnTo>
                    <a:pt x="252221" y="502843"/>
                  </a:lnTo>
                  <a:lnTo>
                    <a:pt x="504444" y="251421"/>
                  </a:lnTo>
                  <a:lnTo>
                    <a:pt x="252221" y="0"/>
                  </a:lnTo>
                  <a:close/>
                </a:path>
              </a:pathLst>
            </a:custGeom>
            <a:solidFill>
              <a:srgbClr val="8063A1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8" name="object 18" descr=""/>
          <p:cNvGrpSpPr/>
          <p:nvPr/>
        </p:nvGrpSpPr>
        <p:grpSpPr>
          <a:xfrm>
            <a:off x="0" y="7744968"/>
            <a:ext cx="2014855" cy="2542540"/>
            <a:chOff x="0" y="7744968"/>
            <a:chExt cx="2014855" cy="2542540"/>
          </a:xfrm>
        </p:grpSpPr>
        <p:sp>
          <p:nvSpPr>
            <p:cNvPr id="19" name="object 19" descr=""/>
            <p:cNvSpPr/>
            <p:nvPr/>
          </p:nvSpPr>
          <p:spPr>
            <a:xfrm>
              <a:off x="0" y="7744968"/>
              <a:ext cx="1332230" cy="1363980"/>
            </a:xfrm>
            <a:custGeom>
              <a:avLst/>
              <a:gdLst/>
              <a:ahLst/>
              <a:cxnLst/>
              <a:rect l="l" t="t" r="r" b="b"/>
              <a:pathLst>
                <a:path w="1332230" h="1363979">
                  <a:moveTo>
                    <a:pt x="649617" y="0"/>
                  </a:moveTo>
                  <a:lnTo>
                    <a:pt x="0" y="649968"/>
                  </a:lnTo>
                  <a:lnTo>
                    <a:pt x="0" y="714009"/>
                  </a:lnTo>
                  <a:lnTo>
                    <a:pt x="649617" y="1363941"/>
                  </a:lnTo>
                  <a:lnTo>
                    <a:pt x="1331976" y="681989"/>
                  </a:lnTo>
                  <a:lnTo>
                    <a:pt x="649617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0" y="8191500"/>
              <a:ext cx="1332230" cy="2095500"/>
            </a:xfrm>
            <a:custGeom>
              <a:avLst/>
              <a:gdLst/>
              <a:ahLst/>
              <a:cxnLst/>
              <a:rect l="l" t="t" r="r" b="b"/>
              <a:pathLst>
                <a:path w="1332230" h="2095500">
                  <a:moveTo>
                    <a:pt x="885405" y="234696"/>
                  </a:moveTo>
                  <a:lnTo>
                    <a:pt x="650379" y="0"/>
                  </a:lnTo>
                  <a:lnTo>
                    <a:pt x="416077" y="234696"/>
                  </a:lnTo>
                  <a:lnTo>
                    <a:pt x="650379" y="469404"/>
                  </a:lnTo>
                  <a:lnTo>
                    <a:pt x="885405" y="234696"/>
                  </a:lnTo>
                  <a:close/>
                </a:path>
                <a:path w="1332230" h="2095500">
                  <a:moveTo>
                    <a:pt x="1331976" y="1600200"/>
                  </a:moveTo>
                  <a:lnTo>
                    <a:pt x="649617" y="917448"/>
                  </a:lnTo>
                  <a:lnTo>
                    <a:pt x="0" y="1568145"/>
                  </a:lnTo>
                  <a:lnTo>
                    <a:pt x="0" y="1632267"/>
                  </a:lnTo>
                  <a:lnTo>
                    <a:pt x="462495" y="2095500"/>
                  </a:lnTo>
                  <a:lnTo>
                    <a:pt x="836930" y="2095500"/>
                  </a:lnTo>
                  <a:lnTo>
                    <a:pt x="1331976" y="1600200"/>
                  </a:lnTo>
                  <a:close/>
                </a:path>
              </a:pathLst>
            </a:custGeom>
            <a:solidFill>
              <a:srgbClr val="4AACC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837697" y="9791738"/>
              <a:ext cx="990600" cy="495300"/>
            </a:xfrm>
            <a:custGeom>
              <a:avLst/>
              <a:gdLst/>
              <a:ahLst/>
              <a:cxnLst/>
              <a:rect l="l" t="t" r="r" b="b"/>
              <a:pathLst>
                <a:path w="990600" h="495300">
                  <a:moveTo>
                    <a:pt x="495040" y="0"/>
                  </a:moveTo>
                  <a:lnTo>
                    <a:pt x="0" y="495261"/>
                  </a:lnTo>
                  <a:lnTo>
                    <a:pt x="990081" y="495261"/>
                  </a:lnTo>
                  <a:lnTo>
                    <a:pt x="49504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650748" y="8426196"/>
              <a:ext cx="1363980" cy="1365885"/>
            </a:xfrm>
            <a:custGeom>
              <a:avLst/>
              <a:gdLst/>
              <a:ahLst/>
              <a:cxnLst/>
              <a:rect l="l" t="t" r="r" b="b"/>
              <a:pathLst>
                <a:path w="1363980" h="1365884">
                  <a:moveTo>
                    <a:pt x="681990" y="0"/>
                  </a:moveTo>
                  <a:lnTo>
                    <a:pt x="0" y="682751"/>
                  </a:lnTo>
                  <a:lnTo>
                    <a:pt x="681990" y="1365503"/>
                  </a:lnTo>
                  <a:lnTo>
                    <a:pt x="1363979" y="682751"/>
                  </a:lnTo>
                  <a:lnTo>
                    <a:pt x="681990" y="0"/>
                  </a:lnTo>
                  <a:close/>
                </a:path>
              </a:pathLst>
            </a:custGeom>
            <a:solidFill>
              <a:srgbClr val="8063A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1016508" y="8426196"/>
              <a:ext cx="601980" cy="1365885"/>
            </a:xfrm>
            <a:custGeom>
              <a:avLst/>
              <a:gdLst/>
              <a:ahLst/>
              <a:cxnLst/>
              <a:rect l="l" t="t" r="r" b="b"/>
              <a:pathLst>
                <a:path w="601980" h="1365884">
                  <a:moveTo>
                    <a:pt x="316229" y="0"/>
                  </a:moveTo>
                  <a:lnTo>
                    <a:pt x="2832" y="313181"/>
                  </a:lnTo>
                  <a:lnTo>
                    <a:pt x="21183" y="332993"/>
                  </a:lnTo>
                  <a:lnTo>
                    <a:pt x="38100" y="352678"/>
                  </a:lnTo>
                  <a:lnTo>
                    <a:pt x="69164" y="394969"/>
                  </a:lnTo>
                  <a:lnTo>
                    <a:pt x="95262" y="438657"/>
                  </a:lnTo>
                  <a:lnTo>
                    <a:pt x="116433" y="485266"/>
                  </a:lnTo>
                  <a:lnTo>
                    <a:pt x="133400" y="532510"/>
                  </a:lnTo>
                  <a:lnTo>
                    <a:pt x="145364" y="581151"/>
                  </a:lnTo>
                  <a:lnTo>
                    <a:pt x="152450" y="630542"/>
                  </a:lnTo>
                  <a:lnTo>
                    <a:pt x="154546" y="679932"/>
                  </a:lnTo>
                  <a:lnTo>
                    <a:pt x="153847" y="704621"/>
                  </a:lnTo>
                  <a:lnTo>
                    <a:pt x="149618" y="754697"/>
                  </a:lnTo>
                  <a:lnTo>
                    <a:pt x="139750" y="803338"/>
                  </a:lnTo>
                  <a:lnTo>
                    <a:pt x="125615" y="851331"/>
                  </a:lnTo>
                  <a:lnTo>
                    <a:pt x="106565" y="898588"/>
                  </a:lnTo>
                  <a:lnTo>
                    <a:pt x="82562" y="943711"/>
                  </a:lnTo>
                  <a:lnTo>
                    <a:pt x="54330" y="986739"/>
                  </a:lnTo>
                  <a:lnTo>
                    <a:pt x="21183" y="1026947"/>
                  </a:lnTo>
                  <a:lnTo>
                    <a:pt x="0" y="1048816"/>
                  </a:lnTo>
                  <a:lnTo>
                    <a:pt x="316229" y="1365503"/>
                  </a:lnTo>
                  <a:lnTo>
                    <a:pt x="351408" y="1328813"/>
                  </a:lnTo>
                  <a:lnTo>
                    <a:pt x="381761" y="1293558"/>
                  </a:lnTo>
                  <a:lnTo>
                    <a:pt x="410717" y="1256868"/>
                  </a:lnTo>
                  <a:lnTo>
                    <a:pt x="449579" y="1200442"/>
                  </a:lnTo>
                  <a:lnTo>
                    <a:pt x="473582" y="1161668"/>
                  </a:lnTo>
                  <a:lnTo>
                    <a:pt x="494664" y="1122159"/>
                  </a:lnTo>
                  <a:lnTo>
                    <a:pt x="514476" y="1081951"/>
                  </a:lnTo>
                  <a:lnTo>
                    <a:pt x="532129" y="1041044"/>
                  </a:lnTo>
                  <a:lnTo>
                    <a:pt x="539876" y="1019873"/>
                  </a:lnTo>
                  <a:lnTo>
                    <a:pt x="547623" y="999439"/>
                  </a:lnTo>
                  <a:lnTo>
                    <a:pt x="567435" y="935964"/>
                  </a:lnTo>
                  <a:lnTo>
                    <a:pt x="582929" y="871766"/>
                  </a:lnTo>
                  <a:lnTo>
                    <a:pt x="590676" y="828027"/>
                  </a:lnTo>
                  <a:lnTo>
                    <a:pt x="596264" y="784301"/>
                  </a:lnTo>
                  <a:lnTo>
                    <a:pt x="601344" y="718705"/>
                  </a:lnTo>
                  <a:lnTo>
                    <a:pt x="601979" y="696836"/>
                  </a:lnTo>
                  <a:lnTo>
                    <a:pt x="601979" y="675004"/>
                  </a:lnTo>
                  <a:lnTo>
                    <a:pt x="600582" y="631278"/>
                  </a:lnTo>
                  <a:lnTo>
                    <a:pt x="594994" y="565657"/>
                  </a:lnTo>
                  <a:lnTo>
                    <a:pt x="584961" y="500125"/>
                  </a:lnTo>
                  <a:lnTo>
                    <a:pt x="575817" y="457072"/>
                  </a:lnTo>
                  <a:lnTo>
                    <a:pt x="564514" y="414781"/>
                  </a:lnTo>
                  <a:lnTo>
                    <a:pt x="551814" y="372363"/>
                  </a:lnTo>
                  <a:lnTo>
                    <a:pt x="536320" y="330834"/>
                  </a:lnTo>
                  <a:lnTo>
                    <a:pt x="519429" y="289178"/>
                  </a:lnTo>
                  <a:lnTo>
                    <a:pt x="500379" y="249046"/>
                  </a:lnTo>
                  <a:lnTo>
                    <a:pt x="479170" y="208787"/>
                  </a:lnTo>
                  <a:lnTo>
                    <a:pt x="455929" y="170052"/>
                  </a:lnTo>
                  <a:lnTo>
                    <a:pt x="431164" y="131952"/>
                  </a:lnTo>
                  <a:lnTo>
                    <a:pt x="417829" y="113537"/>
                  </a:lnTo>
                  <a:lnTo>
                    <a:pt x="404367" y="94487"/>
                  </a:lnTo>
                  <a:lnTo>
                    <a:pt x="389508" y="76834"/>
                  </a:lnTo>
                  <a:lnTo>
                    <a:pt x="375411" y="58546"/>
                  </a:lnTo>
                  <a:lnTo>
                    <a:pt x="31622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1331975" y="7744968"/>
              <a:ext cx="683260" cy="1363980"/>
            </a:xfrm>
            <a:custGeom>
              <a:avLst/>
              <a:gdLst/>
              <a:ahLst/>
              <a:cxnLst/>
              <a:rect l="l" t="t" r="r" b="b"/>
              <a:pathLst>
                <a:path w="683260" h="1363979">
                  <a:moveTo>
                    <a:pt x="682751" y="0"/>
                  </a:moveTo>
                  <a:lnTo>
                    <a:pt x="0" y="681989"/>
                  </a:lnTo>
                  <a:lnTo>
                    <a:pt x="682751" y="1363941"/>
                  </a:lnTo>
                  <a:lnTo>
                    <a:pt x="682751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0" y="9823722"/>
              <a:ext cx="464184" cy="463550"/>
            </a:xfrm>
            <a:custGeom>
              <a:avLst/>
              <a:gdLst/>
              <a:ahLst/>
              <a:cxnLst/>
              <a:rect l="l" t="t" r="r" b="b"/>
              <a:pathLst>
                <a:path w="464184" h="463550">
                  <a:moveTo>
                    <a:pt x="0" y="0"/>
                  </a:moveTo>
                  <a:lnTo>
                    <a:pt x="0" y="463277"/>
                  </a:lnTo>
                  <a:lnTo>
                    <a:pt x="463562" y="4632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0" y="8458202"/>
              <a:ext cx="650875" cy="1301750"/>
            </a:xfrm>
            <a:custGeom>
              <a:avLst/>
              <a:gdLst/>
              <a:ahLst/>
              <a:cxnLst/>
              <a:rect l="l" t="t" r="r" b="b"/>
              <a:pathLst>
                <a:path w="650875" h="1301750">
                  <a:moveTo>
                    <a:pt x="0" y="0"/>
                  </a:moveTo>
                  <a:lnTo>
                    <a:pt x="0" y="1301492"/>
                  </a:lnTo>
                  <a:lnTo>
                    <a:pt x="650709" y="6507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7" name="object 27" descr=""/>
          <p:cNvGrpSpPr/>
          <p:nvPr/>
        </p:nvGrpSpPr>
        <p:grpSpPr>
          <a:xfrm>
            <a:off x="15866363" y="557783"/>
            <a:ext cx="2421890" cy="4599940"/>
            <a:chOff x="15866363" y="557783"/>
            <a:chExt cx="2421890" cy="4599940"/>
          </a:xfrm>
        </p:grpSpPr>
        <p:sp>
          <p:nvSpPr>
            <p:cNvPr id="28" name="object 28" descr=""/>
            <p:cNvSpPr/>
            <p:nvPr/>
          </p:nvSpPr>
          <p:spPr>
            <a:xfrm>
              <a:off x="16674083" y="557783"/>
              <a:ext cx="1614170" cy="1603375"/>
            </a:xfrm>
            <a:custGeom>
              <a:avLst/>
              <a:gdLst/>
              <a:ahLst/>
              <a:cxnLst/>
              <a:rect l="l" t="t" r="r" b="b"/>
              <a:pathLst>
                <a:path w="1614169" h="1603375">
                  <a:moveTo>
                    <a:pt x="807338" y="0"/>
                  </a:moveTo>
                  <a:lnTo>
                    <a:pt x="0" y="801624"/>
                  </a:lnTo>
                  <a:lnTo>
                    <a:pt x="807338" y="1603248"/>
                  </a:lnTo>
                  <a:lnTo>
                    <a:pt x="1613915" y="801624"/>
                  </a:lnTo>
                  <a:lnTo>
                    <a:pt x="807338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16674084" y="1083563"/>
              <a:ext cx="1614170" cy="2682240"/>
            </a:xfrm>
            <a:custGeom>
              <a:avLst/>
              <a:gdLst/>
              <a:ahLst/>
              <a:cxnLst/>
              <a:rect l="l" t="t" r="r" b="b"/>
              <a:pathLst>
                <a:path w="1614169" h="2682240">
                  <a:moveTo>
                    <a:pt x="1083564" y="275844"/>
                  </a:moveTo>
                  <a:lnTo>
                    <a:pt x="806577" y="0"/>
                  </a:lnTo>
                  <a:lnTo>
                    <a:pt x="528828" y="275844"/>
                  </a:lnTo>
                  <a:lnTo>
                    <a:pt x="806577" y="551688"/>
                  </a:lnTo>
                  <a:lnTo>
                    <a:pt x="1083564" y="275844"/>
                  </a:lnTo>
                  <a:close/>
                </a:path>
                <a:path w="1614169" h="2682240">
                  <a:moveTo>
                    <a:pt x="1613916" y="1879854"/>
                  </a:moveTo>
                  <a:lnTo>
                    <a:pt x="807339" y="1077468"/>
                  </a:lnTo>
                  <a:lnTo>
                    <a:pt x="0" y="1879854"/>
                  </a:lnTo>
                  <a:lnTo>
                    <a:pt x="807339" y="2682240"/>
                  </a:lnTo>
                  <a:lnTo>
                    <a:pt x="1613916" y="1879854"/>
                  </a:lnTo>
                  <a:close/>
                </a:path>
              </a:pathLst>
            </a:custGeom>
            <a:solidFill>
              <a:srgbClr val="4AACC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15866363" y="2962655"/>
              <a:ext cx="1615440" cy="1603375"/>
            </a:xfrm>
            <a:custGeom>
              <a:avLst/>
              <a:gdLst/>
              <a:ahLst/>
              <a:cxnLst/>
              <a:rect l="l" t="t" r="r" b="b"/>
              <a:pathLst>
                <a:path w="1615440" h="1603375">
                  <a:moveTo>
                    <a:pt x="807720" y="0"/>
                  </a:moveTo>
                  <a:lnTo>
                    <a:pt x="0" y="802004"/>
                  </a:lnTo>
                  <a:lnTo>
                    <a:pt x="807720" y="1603248"/>
                  </a:lnTo>
                  <a:lnTo>
                    <a:pt x="1615440" y="802004"/>
                  </a:lnTo>
                  <a:lnTo>
                    <a:pt x="80772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 descr=""/>
            <p:cNvSpPr/>
            <p:nvPr/>
          </p:nvSpPr>
          <p:spPr>
            <a:xfrm>
              <a:off x="15866363" y="1359407"/>
              <a:ext cx="1615440" cy="1603375"/>
            </a:xfrm>
            <a:custGeom>
              <a:avLst/>
              <a:gdLst/>
              <a:ahLst/>
              <a:cxnLst/>
              <a:rect l="l" t="t" r="r" b="b"/>
              <a:pathLst>
                <a:path w="1615440" h="1603375">
                  <a:moveTo>
                    <a:pt x="807720" y="0"/>
                  </a:moveTo>
                  <a:lnTo>
                    <a:pt x="0" y="801624"/>
                  </a:lnTo>
                  <a:lnTo>
                    <a:pt x="807720" y="1603248"/>
                  </a:lnTo>
                  <a:lnTo>
                    <a:pt x="1615440" y="801624"/>
                  </a:lnTo>
                  <a:lnTo>
                    <a:pt x="807720" y="0"/>
                  </a:lnTo>
                  <a:close/>
                </a:path>
              </a:pathLst>
            </a:custGeom>
            <a:solidFill>
              <a:srgbClr val="8063A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 descr=""/>
            <p:cNvSpPr/>
            <p:nvPr/>
          </p:nvSpPr>
          <p:spPr>
            <a:xfrm>
              <a:off x="16335755" y="1359407"/>
              <a:ext cx="711835" cy="1603375"/>
            </a:xfrm>
            <a:custGeom>
              <a:avLst/>
              <a:gdLst/>
              <a:ahLst/>
              <a:cxnLst/>
              <a:rect l="l" t="t" r="r" b="b"/>
              <a:pathLst>
                <a:path w="711834" h="1603375">
                  <a:moveTo>
                    <a:pt x="337947" y="0"/>
                  </a:moveTo>
                  <a:lnTo>
                    <a:pt x="267842" y="68707"/>
                  </a:lnTo>
                  <a:lnTo>
                    <a:pt x="251205" y="90297"/>
                  </a:lnTo>
                  <a:lnTo>
                    <a:pt x="233680" y="110998"/>
                  </a:lnTo>
                  <a:lnTo>
                    <a:pt x="217805" y="133350"/>
                  </a:lnTo>
                  <a:lnTo>
                    <a:pt x="201930" y="154813"/>
                  </a:lnTo>
                  <a:lnTo>
                    <a:pt x="186944" y="177292"/>
                  </a:lnTo>
                  <a:lnTo>
                    <a:pt x="158496" y="222758"/>
                  </a:lnTo>
                  <a:lnTo>
                    <a:pt x="120142" y="292353"/>
                  </a:lnTo>
                  <a:lnTo>
                    <a:pt x="97663" y="339598"/>
                  </a:lnTo>
                  <a:lnTo>
                    <a:pt x="77597" y="388366"/>
                  </a:lnTo>
                  <a:lnTo>
                    <a:pt x="59182" y="437261"/>
                  </a:lnTo>
                  <a:lnTo>
                    <a:pt x="44196" y="486918"/>
                  </a:lnTo>
                  <a:lnTo>
                    <a:pt x="30861" y="536575"/>
                  </a:lnTo>
                  <a:lnTo>
                    <a:pt x="20065" y="587121"/>
                  </a:lnTo>
                  <a:lnTo>
                    <a:pt x="11684" y="638556"/>
                  </a:lnTo>
                  <a:lnTo>
                    <a:pt x="3301" y="715518"/>
                  </a:lnTo>
                  <a:lnTo>
                    <a:pt x="0" y="792480"/>
                  </a:lnTo>
                  <a:lnTo>
                    <a:pt x="0" y="818134"/>
                  </a:lnTo>
                  <a:lnTo>
                    <a:pt x="4190" y="895223"/>
                  </a:lnTo>
                  <a:lnTo>
                    <a:pt x="13334" y="972185"/>
                  </a:lnTo>
                  <a:lnTo>
                    <a:pt x="22478" y="1023493"/>
                  </a:lnTo>
                  <a:lnTo>
                    <a:pt x="34163" y="1074039"/>
                  </a:lnTo>
                  <a:lnTo>
                    <a:pt x="55880" y="1148588"/>
                  </a:lnTo>
                  <a:lnTo>
                    <a:pt x="73405" y="1197483"/>
                  </a:lnTo>
                  <a:lnTo>
                    <a:pt x="82550" y="1222248"/>
                  </a:lnTo>
                  <a:lnTo>
                    <a:pt x="103505" y="1270381"/>
                  </a:lnTo>
                  <a:lnTo>
                    <a:pt x="126873" y="1317498"/>
                  </a:lnTo>
                  <a:lnTo>
                    <a:pt x="151892" y="1363980"/>
                  </a:lnTo>
                  <a:lnTo>
                    <a:pt x="180213" y="1409446"/>
                  </a:lnTo>
                  <a:lnTo>
                    <a:pt x="210311" y="1454150"/>
                  </a:lnTo>
                  <a:lnTo>
                    <a:pt x="242824" y="1497202"/>
                  </a:lnTo>
                  <a:lnTo>
                    <a:pt x="277876" y="1539494"/>
                  </a:lnTo>
                  <a:lnTo>
                    <a:pt x="334517" y="1599946"/>
                  </a:lnTo>
                  <a:lnTo>
                    <a:pt x="337947" y="1603248"/>
                  </a:lnTo>
                  <a:lnTo>
                    <a:pt x="711707" y="1231392"/>
                  </a:lnTo>
                  <a:lnTo>
                    <a:pt x="708405" y="1228978"/>
                  </a:lnTo>
                  <a:lnTo>
                    <a:pt x="686688" y="1205738"/>
                  </a:lnTo>
                  <a:lnTo>
                    <a:pt x="647446" y="1158494"/>
                  </a:lnTo>
                  <a:lnTo>
                    <a:pt x="614045" y="1108075"/>
                  </a:lnTo>
                  <a:lnTo>
                    <a:pt x="585724" y="1054989"/>
                  </a:lnTo>
                  <a:lnTo>
                    <a:pt x="563245" y="999490"/>
                  </a:lnTo>
                  <a:lnTo>
                    <a:pt x="546480" y="943228"/>
                  </a:lnTo>
                  <a:lnTo>
                    <a:pt x="534797" y="886078"/>
                  </a:lnTo>
                  <a:lnTo>
                    <a:pt x="529844" y="827277"/>
                  </a:lnTo>
                  <a:lnTo>
                    <a:pt x="528955" y="798322"/>
                  </a:lnTo>
                  <a:lnTo>
                    <a:pt x="529844" y="769366"/>
                  </a:lnTo>
                  <a:lnTo>
                    <a:pt x="534797" y="711326"/>
                  </a:lnTo>
                  <a:lnTo>
                    <a:pt x="546480" y="653415"/>
                  </a:lnTo>
                  <a:lnTo>
                    <a:pt x="563245" y="597026"/>
                  </a:lnTo>
                  <a:lnTo>
                    <a:pt x="585724" y="542417"/>
                  </a:lnTo>
                  <a:lnTo>
                    <a:pt x="614045" y="489458"/>
                  </a:lnTo>
                  <a:lnTo>
                    <a:pt x="647446" y="438912"/>
                  </a:lnTo>
                  <a:lnTo>
                    <a:pt x="686688" y="390906"/>
                  </a:lnTo>
                  <a:lnTo>
                    <a:pt x="708405" y="367665"/>
                  </a:lnTo>
                  <a:lnTo>
                    <a:pt x="3379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 descr=""/>
            <p:cNvSpPr/>
            <p:nvPr/>
          </p:nvSpPr>
          <p:spPr>
            <a:xfrm>
              <a:off x="15866363" y="557783"/>
              <a:ext cx="807720" cy="1603375"/>
            </a:xfrm>
            <a:custGeom>
              <a:avLst/>
              <a:gdLst/>
              <a:ahLst/>
              <a:cxnLst/>
              <a:rect l="l" t="t" r="r" b="b"/>
              <a:pathLst>
                <a:path w="807719" h="1603375">
                  <a:moveTo>
                    <a:pt x="0" y="0"/>
                  </a:moveTo>
                  <a:lnTo>
                    <a:pt x="0" y="1603248"/>
                  </a:lnTo>
                  <a:lnTo>
                    <a:pt x="807720" y="8016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 descr=""/>
            <p:cNvSpPr/>
            <p:nvPr/>
          </p:nvSpPr>
          <p:spPr>
            <a:xfrm>
              <a:off x="17481803" y="2962655"/>
              <a:ext cx="806450" cy="1603375"/>
            </a:xfrm>
            <a:custGeom>
              <a:avLst/>
              <a:gdLst/>
              <a:ahLst/>
              <a:cxnLst/>
              <a:rect l="l" t="t" r="r" b="b"/>
              <a:pathLst>
                <a:path w="806450" h="1603375">
                  <a:moveTo>
                    <a:pt x="806196" y="0"/>
                  </a:moveTo>
                  <a:lnTo>
                    <a:pt x="0" y="802004"/>
                  </a:lnTo>
                  <a:lnTo>
                    <a:pt x="806196" y="1603248"/>
                  </a:lnTo>
                  <a:lnTo>
                    <a:pt x="8061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 descr=""/>
            <p:cNvSpPr/>
            <p:nvPr/>
          </p:nvSpPr>
          <p:spPr>
            <a:xfrm>
              <a:off x="17990819" y="4565904"/>
              <a:ext cx="297180" cy="591820"/>
            </a:xfrm>
            <a:custGeom>
              <a:avLst/>
              <a:gdLst/>
              <a:ahLst/>
              <a:cxnLst/>
              <a:rect l="l" t="t" r="r" b="b"/>
              <a:pathLst>
                <a:path w="297180" h="591820">
                  <a:moveTo>
                    <a:pt x="297180" y="0"/>
                  </a:moveTo>
                  <a:lnTo>
                    <a:pt x="0" y="295656"/>
                  </a:lnTo>
                  <a:lnTo>
                    <a:pt x="297180" y="591312"/>
                  </a:lnTo>
                  <a:lnTo>
                    <a:pt x="2971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 descr=""/>
            <p:cNvSpPr/>
            <p:nvPr/>
          </p:nvSpPr>
          <p:spPr>
            <a:xfrm>
              <a:off x="17481803" y="1359407"/>
              <a:ext cx="806450" cy="1603375"/>
            </a:xfrm>
            <a:custGeom>
              <a:avLst/>
              <a:gdLst/>
              <a:ahLst/>
              <a:cxnLst/>
              <a:rect l="l" t="t" r="r" b="b"/>
              <a:pathLst>
                <a:path w="806450" h="1603375">
                  <a:moveTo>
                    <a:pt x="806196" y="0"/>
                  </a:moveTo>
                  <a:lnTo>
                    <a:pt x="0" y="801624"/>
                  </a:lnTo>
                  <a:lnTo>
                    <a:pt x="806196" y="1603248"/>
                  </a:lnTo>
                  <a:lnTo>
                    <a:pt x="806196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7" name="object 37" descr=""/>
          <p:cNvSpPr/>
          <p:nvPr/>
        </p:nvSpPr>
        <p:spPr>
          <a:xfrm>
            <a:off x="1964597" y="0"/>
            <a:ext cx="50165" cy="24765"/>
          </a:xfrm>
          <a:custGeom>
            <a:avLst/>
            <a:gdLst/>
            <a:ahLst/>
            <a:cxnLst/>
            <a:rect l="l" t="t" r="r" b="b"/>
            <a:pathLst>
              <a:path w="50164" h="24765">
                <a:moveTo>
                  <a:pt x="50130" y="0"/>
                </a:moveTo>
                <a:lnTo>
                  <a:pt x="0" y="0"/>
                </a:lnTo>
                <a:lnTo>
                  <a:pt x="727" y="3428"/>
                </a:lnTo>
                <a:lnTo>
                  <a:pt x="24984" y="24383"/>
                </a:lnTo>
                <a:lnTo>
                  <a:pt x="29937" y="23495"/>
                </a:lnTo>
                <a:lnTo>
                  <a:pt x="50130" y="3428"/>
                </a:lnTo>
                <a:lnTo>
                  <a:pt x="50130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 descr=""/>
          <p:cNvSpPr/>
          <p:nvPr/>
        </p:nvSpPr>
        <p:spPr>
          <a:xfrm>
            <a:off x="2119883" y="129539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9210" y="0"/>
                </a:moveTo>
                <a:lnTo>
                  <a:pt x="20320" y="0"/>
                </a:lnTo>
                <a:lnTo>
                  <a:pt x="15367" y="1650"/>
                </a:lnTo>
                <a:lnTo>
                  <a:pt x="0" y="25145"/>
                </a:lnTo>
                <a:lnTo>
                  <a:pt x="762" y="29336"/>
                </a:lnTo>
                <a:lnTo>
                  <a:pt x="24384" y="50291"/>
                </a:lnTo>
                <a:lnTo>
                  <a:pt x="29210" y="49402"/>
                </a:lnTo>
                <a:lnTo>
                  <a:pt x="48768" y="29336"/>
                </a:lnTo>
                <a:lnTo>
                  <a:pt x="48768" y="20065"/>
                </a:lnTo>
                <a:lnTo>
                  <a:pt x="47117" y="15112"/>
                </a:lnTo>
                <a:lnTo>
                  <a:pt x="42291" y="6730"/>
                </a:lnTo>
                <a:lnTo>
                  <a:pt x="34163" y="1650"/>
                </a:lnTo>
                <a:lnTo>
                  <a:pt x="29210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 descr=""/>
          <p:cNvSpPr/>
          <p:nvPr/>
        </p:nvSpPr>
        <p:spPr>
          <a:xfrm>
            <a:off x="1789176" y="150876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4384" y="0"/>
                </a:moveTo>
                <a:lnTo>
                  <a:pt x="0" y="25146"/>
                </a:lnTo>
                <a:lnTo>
                  <a:pt x="1650" y="34290"/>
                </a:lnTo>
                <a:lnTo>
                  <a:pt x="24384" y="50292"/>
                </a:lnTo>
                <a:lnTo>
                  <a:pt x="33400" y="48641"/>
                </a:lnTo>
                <a:lnTo>
                  <a:pt x="48768" y="25146"/>
                </a:lnTo>
                <a:lnTo>
                  <a:pt x="48006" y="20193"/>
                </a:lnTo>
                <a:lnTo>
                  <a:pt x="2438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 descr=""/>
          <p:cNvSpPr/>
          <p:nvPr/>
        </p:nvSpPr>
        <p:spPr>
          <a:xfrm>
            <a:off x="2273807" y="286511"/>
            <a:ext cx="50800" cy="48895"/>
          </a:xfrm>
          <a:custGeom>
            <a:avLst/>
            <a:gdLst/>
            <a:ahLst/>
            <a:cxnLst/>
            <a:rect l="l" t="t" r="r" b="b"/>
            <a:pathLst>
              <a:path w="50800" h="48895">
                <a:moveTo>
                  <a:pt x="30099" y="0"/>
                </a:moveTo>
                <a:lnTo>
                  <a:pt x="20955" y="0"/>
                </a:lnTo>
                <a:lnTo>
                  <a:pt x="15875" y="1651"/>
                </a:lnTo>
                <a:lnTo>
                  <a:pt x="0" y="24384"/>
                </a:lnTo>
                <a:lnTo>
                  <a:pt x="889" y="28448"/>
                </a:lnTo>
                <a:lnTo>
                  <a:pt x="25146" y="48768"/>
                </a:lnTo>
                <a:lnTo>
                  <a:pt x="30099" y="47879"/>
                </a:lnTo>
                <a:lnTo>
                  <a:pt x="50292" y="28448"/>
                </a:lnTo>
                <a:lnTo>
                  <a:pt x="50292" y="19558"/>
                </a:lnTo>
                <a:lnTo>
                  <a:pt x="48641" y="14605"/>
                </a:lnTo>
                <a:lnTo>
                  <a:pt x="43561" y="6477"/>
                </a:lnTo>
                <a:lnTo>
                  <a:pt x="35179" y="1651"/>
                </a:lnTo>
                <a:lnTo>
                  <a:pt x="30099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 descr=""/>
          <p:cNvSpPr/>
          <p:nvPr/>
        </p:nvSpPr>
        <p:spPr>
          <a:xfrm>
            <a:off x="1943100" y="306324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5" y="0"/>
                </a:moveTo>
                <a:lnTo>
                  <a:pt x="0" y="25146"/>
                </a:lnTo>
                <a:lnTo>
                  <a:pt x="1650" y="34290"/>
                </a:lnTo>
                <a:lnTo>
                  <a:pt x="25145" y="50292"/>
                </a:lnTo>
                <a:lnTo>
                  <a:pt x="34417" y="48641"/>
                </a:lnTo>
                <a:lnTo>
                  <a:pt x="50292" y="25146"/>
                </a:lnTo>
                <a:lnTo>
                  <a:pt x="48641" y="16001"/>
                </a:lnTo>
                <a:lnTo>
                  <a:pt x="25145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 descr=""/>
          <p:cNvSpPr/>
          <p:nvPr/>
        </p:nvSpPr>
        <p:spPr>
          <a:xfrm>
            <a:off x="1613916" y="327659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4384" y="0"/>
                </a:moveTo>
                <a:lnTo>
                  <a:pt x="19558" y="889"/>
                </a:lnTo>
                <a:lnTo>
                  <a:pt x="14604" y="1650"/>
                </a:lnTo>
                <a:lnTo>
                  <a:pt x="10540" y="4191"/>
                </a:lnTo>
                <a:lnTo>
                  <a:pt x="6603" y="7620"/>
                </a:lnTo>
                <a:lnTo>
                  <a:pt x="1650" y="15875"/>
                </a:lnTo>
                <a:lnTo>
                  <a:pt x="0" y="20955"/>
                </a:lnTo>
                <a:lnTo>
                  <a:pt x="0" y="30225"/>
                </a:lnTo>
                <a:lnTo>
                  <a:pt x="19558" y="50292"/>
                </a:lnTo>
                <a:lnTo>
                  <a:pt x="28447" y="50292"/>
                </a:lnTo>
                <a:lnTo>
                  <a:pt x="48767" y="25146"/>
                </a:lnTo>
                <a:lnTo>
                  <a:pt x="47878" y="20955"/>
                </a:lnTo>
                <a:lnTo>
                  <a:pt x="28447" y="889"/>
                </a:lnTo>
                <a:lnTo>
                  <a:pt x="2438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 descr=""/>
          <p:cNvSpPr/>
          <p:nvPr/>
        </p:nvSpPr>
        <p:spPr>
          <a:xfrm>
            <a:off x="2429255" y="441959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9210" y="0"/>
                </a:moveTo>
                <a:lnTo>
                  <a:pt x="20319" y="0"/>
                </a:lnTo>
                <a:lnTo>
                  <a:pt x="15367" y="1650"/>
                </a:lnTo>
                <a:lnTo>
                  <a:pt x="0" y="25146"/>
                </a:lnTo>
                <a:lnTo>
                  <a:pt x="762" y="29337"/>
                </a:lnTo>
                <a:lnTo>
                  <a:pt x="24383" y="50292"/>
                </a:lnTo>
                <a:lnTo>
                  <a:pt x="29210" y="49403"/>
                </a:lnTo>
                <a:lnTo>
                  <a:pt x="48768" y="29337"/>
                </a:lnTo>
                <a:lnTo>
                  <a:pt x="48768" y="20066"/>
                </a:lnTo>
                <a:lnTo>
                  <a:pt x="47117" y="15113"/>
                </a:lnTo>
                <a:lnTo>
                  <a:pt x="42291" y="6731"/>
                </a:lnTo>
                <a:lnTo>
                  <a:pt x="34162" y="1650"/>
                </a:lnTo>
                <a:lnTo>
                  <a:pt x="29210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 descr=""/>
          <p:cNvSpPr/>
          <p:nvPr/>
        </p:nvSpPr>
        <p:spPr>
          <a:xfrm>
            <a:off x="2098548" y="463295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5" y="0"/>
                </a:moveTo>
                <a:lnTo>
                  <a:pt x="0" y="25146"/>
                </a:lnTo>
                <a:lnTo>
                  <a:pt x="1650" y="34289"/>
                </a:lnTo>
                <a:lnTo>
                  <a:pt x="25145" y="50292"/>
                </a:lnTo>
                <a:lnTo>
                  <a:pt x="34416" y="48640"/>
                </a:lnTo>
                <a:lnTo>
                  <a:pt x="50291" y="25146"/>
                </a:lnTo>
                <a:lnTo>
                  <a:pt x="48640" y="16001"/>
                </a:lnTo>
                <a:lnTo>
                  <a:pt x="25145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 descr=""/>
          <p:cNvSpPr/>
          <p:nvPr/>
        </p:nvSpPr>
        <p:spPr>
          <a:xfrm>
            <a:off x="1767839" y="483108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20066" y="889"/>
                </a:lnTo>
                <a:lnTo>
                  <a:pt x="15112" y="1650"/>
                </a:lnTo>
                <a:lnTo>
                  <a:pt x="10922" y="4191"/>
                </a:lnTo>
                <a:lnTo>
                  <a:pt x="7620" y="7620"/>
                </a:lnTo>
                <a:lnTo>
                  <a:pt x="4191" y="11811"/>
                </a:lnTo>
                <a:lnTo>
                  <a:pt x="1651" y="15875"/>
                </a:lnTo>
                <a:lnTo>
                  <a:pt x="0" y="20955"/>
                </a:lnTo>
                <a:lnTo>
                  <a:pt x="0" y="30225"/>
                </a:lnTo>
                <a:lnTo>
                  <a:pt x="1651" y="35178"/>
                </a:lnTo>
                <a:lnTo>
                  <a:pt x="4191" y="39370"/>
                </a:lnTo>
                <a:lnTo>
                  <a:pt x="7620" y="42672"/>
                </a:lnTo>
                <a:lnTo>
                  <a:pt x="10922" y="46100"/>
                </a:lnTo>
                <a:lnTo>
                  <a:pt x="15112" y="48641"/>
                </a:lnTo>
                <a:lnTo>
                  <a:pt x="20066" y="50292"/>
                </a:lnTo>
                <a:lnTo>
                  <a:pt x="29337" y="50292"/>
                </a:lnTo>
                <a:lnTo>
                  <a:pt x="50292" y="25146"/>
                </a:lnTo>
                <a:lnTo>
                  <a:pt x="49403" y="20955"/>
                </a:lnTo>
                <a:lnTo>
                  <a:pt x="29337" y="889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 descr=""/>
          <p:cNvSpPr/>
          <p:nvPr/>
        </p:nvSpPr>
        <p:spPr>
          <a:xfrm>
            <a:off x="1437132" y="505968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4" h="48895">
                <a:moveTo>
                  <a:pt x="29209" y="0"/>
                </a:moveTo>
                <a:lnTo>
                  <a:pt x="20320" y="0"/>
                </a:lnTo>
                <a:lnTo>
                  <a:pt x="15493" y="1650"/>
                </a:lnTo>
                <a:lnTo>
                  <a:pt x="0" y="24383"/>
                </a:lnTo>
                <a:lnTo>
                  <a:pt x="889" y="28448"/>
                </a:lnTo>
                <a:lnTo>
                  <a:pt x="24384" y="48767"/>
                </a:lnTo>
                <a:lnTo>
                  <a:pt x="29209" y="47878"/>
                </a:lnTo>
                <a:lnTo>
                  <a:pt x="48768" y="28448"/>
                </a:lnTo>
                <a:lnTo>
                  <a:pt x="48768" y="19557"/>
                </a:lnTo>
                <a:lnTo>
                  <a:pt x="29209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 descr=""/>
          <p:cNvSpPr/>
          <p:nvPr/>
        </p:nvSpPr>
        <p:spPr>
          <a:xfrm>
            <a:off x="2253995" y="618744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4384" y="0"/>
                </a:moveTo>
                <a:lnTo>
                  <a:pt x="0" y="25146"/>
                </a:lnTo>
                <a:lnTo>
                  <a:pt x="1651" y="34416"/>
                </a:lnTo>
                <a:lnTo>
                  <a:pt x="24384" y="50291"/>
                </a:lnTo>
                <a:lnTo>
                  <a:pt x="33401" y="48640"/>
                </a:lnTo>
                <a:lnTo>
                  <a:pt x="48768" y="25146"/>
                </a:lnTo>
                <a:lnTo>
                  <a:pt x="48006" y="20192"/>
                </a:lnTo>
                <a:lnTo>
                  <a:pt x="2438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 descr=""/>
          <p:cNvSpPr/>
          <p:nvPr/>
        </p:nvSpPr>
        <p:spPr>
          <a:xfrm>
            <a:off x="1667255" y="777240"/>
            <a:ext cx="591820" cy="596265"/>
          </a:xfrm>
          <a:custGeom>
            <a:avLst/>
            <a:gdLst/>
            <a:ahLst/>
            <a:cxnLst/>
            <a:rect l="l" t="t" r="r" b="b"/>
            <a:pathLst>
              <a:path w="591819" h="596265">
                <a:moveTo>
                  <a:pt x="295656" y="0"/>
                </a:moveTo>
                <a:lnTo>
                  <a:pt x="0" y="297941"/>
                </a:lnTo>
                <a:lnTo>
                  <a:pt x="295656" y="595883"/>
                </a:lnTo>
                <a:lnTo>
                  <a:pt x="591312" y="297941"/>
                </a:lnTo>
                <a:lnTo>
                  <a:pt x="295656" y="0"/>
                </a:lnTo>
                <a:close/>
              </a:path>
            </a:pathLst>
          </a:custGeom>
          <a:solidFill>
            <a:srgbClr val="8063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 descr=""/>
          <p:cNvSpPr/>
          <p:nvPr/>
        </p:nvSpPr>
        <p:spPr>
          <a:xfrm>
            <a:off x="1591055" y="661416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30225" y="0"/>
                </a:moveTo>
                <a:lnTo>
                  <a:pt x="20955" y="0"/>
                </a:lnTo>
                <a:lnTo>
                  <a:pt x="15875" y="1650"/>
                </a:lnTo>
                <a:lnTo>
                  <a:pt x="0" y="25145"/>
                </a:lnTo>
                <a:lnTo>
                  <a:pt x="888" y="29336"/>
                </a:lnTo>
                <a:lnTo>
                  <a:pt x="25146" y="50291"/>
                </a:lnTo>
                <a:lnTo>
                  <a:pt x="30225" y="49402"/>
                </a:lnTo>
                <a:lnTo>
                  <a:pt x="50292" y="29336"/>
                </a:lnTo>
                <a:lnTo>
                  <a:pt x="50292" y="20065"/>
                </a:lnTo>
                <a:lnTo>
                  <a:pt x="48641" y="15112"/>
                </a:lnTo>
                <a:lnTo>
                  <a:pt x="43561" y="6730"/>
                </a:lnTo>
                <a:lnTo>
                  <a:pt x="35179" y="1650"/>
                </a:lnTo>
                <a:lnTo>
                  <a:pt x="30225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 descr=""/>
          <p:cNvSpPr/>
          <p:nvPr/>
        </p:nvSpPr>
        <p:spPr>
          <a:xfrm>
            <a:off x="374904" y="1002791"/>
            <a:ext cx="1602105" cy="1615440"/>
          </a:xfrm>
          <a:custGeom>
            <a:avLst/>
            <a:gdLst/>
            <a:ahLst/>
            <a:cxnLst/>
            <a:rect l="l" t="t" r="r" b="b"/>
            <a:pathLst>
              <a:path w="1602105" h="1615439">
                <a:moveTo>
                  <a:pt x="800455" y="0"/>
                </a:moveTo>
                <a:lnTo>
                  <a:pt x="0" y="807719"/>
                </a:lnTo>
                <a:lnTo>
                  <a:pt x="800455" y="1615439"/>
                </a:lnTo>
                <a:lnTo>
                  <a:pt x="1601723" y="807719"/>
                </a:lnTo>
                <a:lnTo>
                  <a:pt x="800455" y="0"/>
                </a:lnTo>
                <a:close/>
              </a:path>
            </a:pathLst>
          </a:custGeom>
          <a:solidFill>
            <a:srgbClr val="4AACC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 descr=""/>
          <p:cNvSpPr/>
          <p:nvPr/>
        </p:nvSpPr>
        <p:spPr>
          <a:xfrm>
            <a:off x="16805147" y="6054852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0" y="20955"/>
                </a:lnTo>
                <a:lnTo>
                  <a:pt x="0" y="30225"/>
                </a:lnTo>
                <a:lnTo>
                  <a:pt x="20192" y="50292"/>
                </a:lnTo>
                <a:lnTo>
                  <a:pt x="29336" y="50292"/>
                </a:lnTo>
                <a:lnTo>
                  <a:pt x="50292" y="25146"/>
                </a:lnTo>
                <a:lnTo>
                  <a:pt x="49403" y="20955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 descr=""/>
          <p:cNvSpPr/>
          <p:nvPr/>
        </p:nvSpPr>
        <p:spPr>
          <a:xfrm>
            <a:off x="16980408" y="5878067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0" y="25146"/>
                </a:lnTo>
                <a:lnTo>
                  <a:pt x="1651" y="34290"/>
                </a:lnTo>
                <a:lnTo>
                  <a:pt x="25146" y="50292"/>
                </a:lnTo>
                <a:lnTo>
                  <a:pt x="34290" y="48641"/>
                </a:lnTo>
                <a:lnTo>
                  <a:pt x="50292" y="25146"/>
                </a:lnTo>
                <a:lnTo>
                  <a:pt x="48640" y="16002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 descr=""/>
          <p:cNvSpPr/>
          <p:nvPr/>
        </p:nvSpPr>
        <p:spPr>
          <a:xfrm>
            <a:off x="17155667" y="5701284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30226" y="0"/>
                </a:moveTo>
                <a:lnTo>
                  <a:pt x="20955" y="0"/>
                </a:lnTo>
                <a:lnTo>
                  <a:pt x="15875" y="1650"/>
                </a:lnTo>
                <a:lnTo>
                  <a:pt x="0" y="25145"/>
                </a:lnTo>
                <a:lnTo>
                  <a:pt x="889" y="29337"/>
                </a:lnTo>
                <a:lnTo>
                  <a:pt x="20955" y="49402"/>
                </a:lnTo>
                <a:lnTo>
                  <a:pt x="25146" y="50291"/>
                </a:lnTo>
                <a:lnTo>
                  <a:pt x="30226" y="49402"/>
                </a:lnTo>
                <a:lnTo>
                  <a:pt x="35178" y="48640"/>
                </a:lnTo>
                <a:lnTo>
                  <a:pt x="39370" y="46100"/>
                </a:lnTo>
                <a:lnTo>
                  <a:pt x="43561" y="42671"/>
                </a:lnTo>
                <a:lnTo>
                  <a:pt x="48641" y="34416"/>
                </a:lnTo>
                <a:lnTo>
                  <a:pt x="50292" y="29337"/>
                </a:lnTo>
                <a:lnTo>
                  <a:pt x="50292" y="20065"/>
                </a:lnTo>
                <a:lnTo>
                  <a:pt x="35178" y="1650"/>
                </a:lnTo>
                <a:lnTo>
                  <a:pt x="3022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 descr=""/>
          <p:cNvSpPr/>
          <p:nvPr/>
        </p:nvSpPr>
        <p:spPr>
          <a:xfrm>
            <a:off x="17332452" y="5524500"/>
            <a:ext cx="50800" cy="48895"/>
          </a:xfrm>
          <a:custGeom>
            <a:avLst/>
            <a:gdLst/>
            <a:ahLst/>
            <a:cxnLst/>
            <a:rect l="l" t="t" r="r" b="b"/>
            <a:pathLst>
              <a:path w="50800" h="48895">
                <a:moveTo>
                  <a:pt x="25146" y="0"/>
                </a:moveTo>
                <a:lnTo>
                  <a:pt x="0" y="20320"/>
                </a:lnTo>
                <a:lnTo>
                  <a:pt x="0" y="29210"/>
                </a:lnTo>
                <a:lnTo>
                  <a:pt x="20065" y="48767"/>
                </a:lnTo>
                <a:lnTo>
                  <a:pt x="29336" y="48767"/>
                </a:lnTo>
                <a:lnTo>
                  <a:pt x="50292" y="24384"/>
                </a:lnTo>
                <a:lnTo>
                  <a:pt x="49403" y="20320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 descr=""/>
          <p:cNvSpPr/>
          <p:nvPr/>
        </p:nvSpPr>
        <p:spPr>
          <a:xfrm>
            <a:off x="16649700" y="5899403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0" y="20955"/>
                </a:lnTo>
                <a:lnTo>
                  <a:pt x="0" y="30225"/>
                </a:lnTo>
                <a:lnTo>
                  <a:pt x="1651" y="35179"/>
                </a:lnTo>
                <a:lnTo>
                  <a:pt x="6730" y="43561"/>
                </a:lnTo>
                <a:lnTo>
                  <a:pt x="15113" y="48641"/>
                </a:lnTo>
                <a:lnTo>
                  <a:pt x="20192" y="50292"/>
                </a:lnTo>
                <a:lnTo>
                  <a:pt x="29336" y="50292"/>
                </a:lnTo>
                <a:lnTo>
                  <a:pt x="50292" y="25146"/>
                </a:lnTo>
                <a:lnTo>
                  <a:pt x="49403" y="20955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 descr=""/>
          <p:cNvSpPr/>
          <p:nvPr/>
        </p:nvSpPr>
        <p:spPr>
          <a:xfrm>
            <a:off x="16826484" y="5722620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4383" y="0"/>
                </a:moveTo>
                <a:lnTo>
                  <a:pt x="0" y="25145"/>
                </a:lnTo>
                <a:lnTo>
                  <a:pt x="761" y="30099"/>
                </a:lnTo>
                <a:lnTo>
                  <a:pt x="24383" y="50291"/>
                </a:lnTo>
                <a:lnTo>
                  <a:pt x="33273" y="48640"/>
                </a:lnTo>
                <a:lnTo>
                  <a:pt x="48767" y="25145"/>
                </a:lnTo>
                <a:lnTo>
                  <a:pt x="47117" y="16001"/>
                </a:lnTo>
                <a:lnTo>
                  <a:pt x="24383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 descr=""/>
          <p:cNvSpPr/>
          <p:nvPr/>
        </p:nvSpPr>
        <p:spPr>
          <a:xfrm>
            <a:off x="17001743" y="5545835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9209" y="0"/>
                </a:moveTo>
                <a:lnTo>
                  <a:pt x="20319" y="0"/>
                </a:lnTo>
                <a:lnTo>
                  <a:pt x="15494" y="1650"/>
                </a:lnTo>
                <a:lnTo>
                  <a:pt x="0" y="25146"/>
                </a:lnTo>
                <a:lnTo>
                  <a:pt x="888" y="29337"/>
                </a:lnTo>
                <a:lnTo>
                  <a:pt x="20319" y="49402"/>
                </a:lnTo>
                <a:lnTo>
                  <a:pt x="24384" y="50291"/>
                </a:lnTo>
                <a:lnTo>
                  <a:pt x="29209" y="49402"/>
                </a:lnTo>
                <a:lnTo>
                  <a:pt x="34163" y="48640"/>
                </a:lnTo>
                <a:lnTo>
                  <a:pt x="38226" y="46100"/>
                </a:lnTo>
                <a:lnTo>
                  <a:pt x="41401" y="42672"/>
                </a:lnTo>
                <a:lnTo>
                  <a:pt x="44703" y="38480"/>
                </a:lnTo>
                <a:lnTo>
                  <a:pt x="47117" y="34416"/>
                </a:lnTo>
                <a:lnTo>
                  <a:pt x="48767" y="29337"/>
                </a:lnTo>
                <a:lnTo>
                  <a:pt x="48767" y="20065"/>
                </a:lnTo>
                <a:lnTo>
                  <a:pt x="47117" y="15112"/>
                </a:lnTo>
                <a:lnTo>
                  <a:pt x="44703" y="10922"/>
                </a:lnTo>
                <a:lnTo>
                  <a:pt x="41401" y="7619"/>
                </a:lnTo>
                <a:lnTo>
                  <a:pt x="38226" y="4190"/>
                </a:lnTo>
                <a:lnTo>
                  <a:pt x="34163" y="1650"/>
                </a:lnTo>
                <a:lnTo>
                  <a:pt x="29209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 descr=""/>
          <p:cNvSpPr/>
          <p:nvPr/>
        </p:nvSpPr>
        <p:spPr>
          <a:xfrm>
            <a:off x="17178528" y="5367528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4383" y="0"/>
                </a:moveTo>
                <a:lnTo>
                  <a:pt x="0" y="20955"/>
                </a:lnTo>
                <a:lnTo>
                  <a:pt x="0" y="30225"/>
                </a:lnTo>
                <a:lnTo>
                  <a:pt x="1650" y="35179"/>
                </a:lnTo>
                <a:lnTo>
                  <a:pt x="6476" y="43561"/>
                </a:lnTo>
                <a:lnTo>
                  <a:pt x="14604" y="48641"/>
                </a:lnTo>
                <a:lnTo>
                  <a:pt x="19557" y="50292"/>
                </a:lnTo>
                <a:lnTo>
                  <a:pt x="28448" y="50292"/>
                </a:lnTo>
                <a:lnTo>
                  <a:pt x="48767" y="25146"/>
                </a:lnTo>
                <a:lnTo>
                  <a:pt x="47878" y="20955"/>
                </a:lnTo>
                <a:lnTo>
                  <a:pt x="24383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 descr=""/>
          <p:cNvSpPr/>
          <p:nvPr/>
        </p:nvSpPr>
        <p:spPr>
          <a:xfrm>
            <a:off x="16495776" y="5743955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4" h="48895">
                <a:moveTo>
                  <a:pt x="24383" y="0"/>
                </a:moveTo>
                <a:lnTo>
                  <a:pt x="0" y="20320"/>
                </a:lnTo>
                <a:lnTo>
                  <a:pt x="0" y="29210"/>
                </a:lnTo>
                <a:lnTo>
                  <a:pt x="1650" y="34163"/>
                </a:lnTo>
                <a:lnTo>
                  <a:pt x="6476" y="42291"/>
                </a:lnTo>
                <a:lnTo>
                  <a:pt x="14604" y="47117"/>
                </a:lnTo>
                <a:lnTo>
                  <a:pt x="19557" y="48768"/>
                </a:lnTo>
                <a:lnTo>
                  <a:pt x="28447" y="48768"/>
                </a:lnTo>
                <a:lnTo>
                  <a:pt x="48767" y="24384"/>
                </a:lnTo>
                <a:lnTo>
                  <a:pt x="48005" y="20320"/>
                </a:lnTo>
                <a:lnTo>
                  <a:pt x="24383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object 60" descr=""/>
          <p:cNvSpPr/>
          <p:nvPr/>
        </p:nvSpPr>
        <p:spPr>
          <a:xfrm>
            <a:off x="16671036" y="5565647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0" y="25146"/>
                </a:lnTo>
                <a:lnTo>
                  <a:pt x="1650" y="34289"/>
                </a:lnTo>
                <a:lnTo>
                  <a:pt x="25146" y="50291"/>
                </a:lnTo>
                <a:lnTo>
                  <a:pt x="34290" y="48640"/>
                </a:lnTo>
                <a:lnTo>
                  <a:pt x="50292" y="25146"/>
                </a:lnTo>
                <a:lnTo>
                  <a:pt x="48640" y="16001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" name="object 61" descr=""/>
          <p:cNvSpPr/>
          <p:nvPr/>
        </p:nvSpPr>
        <p:spPr>
          <a:xfrm>
            <a:off x="16340328" y="5586984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5" y="0"/>
                </a:moveTo>
                <a:lnTo>
                  <a:pt x="0" y="20954"/>
                </a:lnTo>
                <a:lnTo>
                  <a:pt x="0" y="30225"/>
                </a:lnTo>
                <a:lnTo>
                  <a:pt x="1650" y="35178"/>
                </a:lnTo>
                <a:lnTo>
                  <a:pt x="6730" y="43561"/>
                </a:lnTo>
                <a:lnTo>
                  <a:pt x="15112" y="48640"/>
                </a:lnTo>
                <a:lnTo>
                  <a:pt x="20192" y="50291"/>
                </a:lnTo>
                <a:lnTo>
                  <a:pt x="29336" y="50291"/>
                </a:lnTo>
                <a:lnTo>
                  <a:pt x="50291" y="25145"/>
                </a:lnTo>
                <a:lnTo>
                  <a:pt x="49402" y="20954"/>
                </a:lnTo>
                <a:lnTo>
                  <a:pt x="25145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62" name="object 62" descr=""/>
          <p:cNvGrpSpPr/>
          <p:nvPr/>
        </p:nvGrpSpPr>
        <p:grpSpPr>
          <a:xfrm>
            <a:off x="16515587" y="4858511"/>
            <a:ext cx="635635" cy="601980"/>
            <a:chOff x="16515587" y="4858511"/>
            <a:chExt cx="635635" cy="601980"/>
          </a:xfrm>
        </p:grpSpPr>
        <p:sp>
          <p:nvSpPr>
            <p:cNvPr id="63" name="object 63" descr=""/>
            <p:cNvSpPr/>
            <p:nvPr/>
          </p:nvSpPr>
          <p:spPr>
            <a:xfrm>
              <a:off x="16515587" y="5410199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146" y="0"/>
                  </a:moveTo>
                  <a:lnTo>
                    <a:pt x="0" y="25146"/>
                  </a:lnTo>
                  <a:lnTo>
                    <a:pt x="1650" y="34289"/>
                  </a:lnTo>
                  <a:lnTo>
                    <a:pt x="25146" y="50291"/>
                  </a:lnTo>
                  <a:lnTo>
                    <a:pt x="34290" y="48640"/>
                  </a:lnTo>
                  <a:lnTo>
                    <a:pt x="50292" y="25146"/>
                  </a:lnTo>
                  <a:lnTo>
                    <a:pt x="48640" y="15875"/>
                  </a:lnTo>
                  <a:lnTo>
                    <a:pt x="25146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 descr=""/>
            <p:cNvSpPr/>
            <p:nvPr/>
          </p:nvSpPr>
          <p:spPr>
            <a:xfrm>
              <a:off x="16559783" y="4858511"/>
              <a:ext cx="591820" cy="596265"/>
            </a:xfrm>
            <a:custGeom>
              <a:avLst/>
              <a:gdLst/>
              <a:ahLst/>
              <a:cxnLst/>
              <a:rect l="l" t="t" r="r" b="b"/>
              <a:pathLst>
                <a:path w="591819" h="596264">
                  <a:moveTo>
                    <a:pt x="295655" y="0"/>
                  </a:moveTo>
                  <a:lnTo>
                    <a:pt x="0" y="297941"/>
                  </a:lnTo>
                  <a:lnTo>
                    <a:pt x="295655" y="595884"/>
                  </a:lnTo>
                  <a:lnTo>
                    <a:pt x="591311" y="297941"/>
                  </a:lnTo>
                  <a:lnTo>
                    <a:pt x="295655" y="0"/>
                  </a:lnTo>
                  <a:close/>
                </a:path>
              </a:pathLst>
            </a:custGeom>
            <a:solidFill>
              <a:srgbClr val="8063A1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65" name="object 65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716756" y="53339"/>
            <a:ext cx="1571244" cy="1568196"/>
          </a:xfrm>
          <a:prstGeom prst="rect">
            <a:avLst/>
          </a:prstGeom>
        </p:spPr>
      </p:pic>
      <p:sp>
        <p:nvSpPr>
          <p:cNvPr id="66" name="object 66"/>
          <p:cNvSpPr txBox="1">
            <a:spLocks noGrp="1"/>
          </p:cNvSpPr>
          <p:nvPr>
            <p:ph type="title"/>
          </p:nvPr>
        </p:nvSpPr>
        <p:spPr>
          <a:xfrm>
            <a:off x="2848101" y="803223"/>
            <a:ext cx="9302115" cy="10922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0">
                <a:solidFill>
                  <a:srgbClr val="D99593"/>
                </a:solidFill>
                <a:latin typeface="Calibri"/>
                <a:cs typeface="Calibri"/>
              </a:rPr>
              <a:t>The</a:t>
            </a:r>
            <a:r>
              <a:rPr dirty="0" sz="7000" spc="-229">
                <a:solidFill>
                  <a:srgbClr val="D99593"/>
                </a:solidFill>
                <a:latin typeface="Calibri"/>
                <a:cs typeface="Calibri"/>
              </a:rPr>
              <a:t> </a:t>
            </a:r>
            <a:r>
              <a:rPr dirty="0" sz="7000">
                <a:solidFill>
                  <a:srgbClr val="D99593"/>
                </a:solidFill>
                <a:latin typeface="Calibri"/>
                <a:cs typeface="Calibri"/>
              </a:rPr>
              <a:t>Construction</a:t>
            </a:r>
            <a:r>
              <a:rPr dirty="0" sz="7000" spc="-204">
                <a:solidFill>
                  <a:srgbClr val="D99593"/>
                </a:solidFill>
                <a:latin typeface="Calibri"/>
                <a:cs typeface="Calibri"/>
              </a:rPr>
              <a:t> </a:t>
            </a:r>
            <a:r>
              <a:rPr dirty="0" sz="7000" spc="-10">
                <a:solidFill>
                  <a:srgbClr val="D99593"/>
                </a:solidFill>
                <a:latin typeface="Calibri"/>
                <a:cs typeface="Calibri"/>
              </a:rPr>
              <a:t>Process</a:t>
            </a:r>
            <a:endParaRPr sz="7000">
              <a:latin typeface="Calibri"/>
              <a:cs typeface="Calibri"/>
            </a:endParaRPr>
          </a:p>
        </p:txBody>
      </p:sp>
      <p:sp>
        <p:nvSpPr>
          <p:cNvPr id="67" name="object 67" descr=""/>
          <p:cNvSpPr txBox="1"/>
          <p:nvPr/>
        </p:nvSpPr>
        <p:spPr>
          <a:xfrm>
            <a:off x="2593594" y="1899665"/>
            <a:ext cx="12835255" cy="7798434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583565" indent="-570865">
              <a:lnSpc>
                <a:spcPct val="100000"/>
              </a:lnSpc>
              <a:spcBef>
                <a:spcPts val="95"/>
              </a:spcBef>
              <a:buClr>
                <a:srgbClr val="D99593"/>
              </a:buClr>
              <a:buSzPct val="47058"/>
              <a:buFont typeface="Wingdings"/>
              <a:buChar char=""/>
              <a:tabLst>
                <a:tab pos="583565" algn="l"/>
              </a:tabLst>
            </a:pPr>
            <a:r>
              <a:rPr dirty="0" sz="3400">
                <a:latin typeface="Calibri"/>
                <a:cs typeface="Calibri"/>
              </a:rPr>
              <a:t>Expansion</a:t>
            </a:r>
            <a:r>
              <a:rPr dirty="0" sz="3400" spc="-105">
                <a:latin typeface="Calibri"/>
                <a:cs typeface="Calibri"/>
              </a:rPr>
              <a:t> </a:t>
            </a:r>
            <a:r>
              <a:rPr dirty="0" sz="3400">
                <a:latin typeface="Calibri"/>
                <a:cs typeface="Calibri"/>
              </a:rPr>
              <a:t>chamber</a:t>
            </a:r>
            <a:r>
              <a:rPr dirty="0" sz="3400" spc="-85">
                <a:latin typeface="Calibri"/>
                <a:cs typeface="Calibri"/>
              </a:rPr>
              <a:t> </a:t>
            </a:r>
            <a:r>
              <a:rPr dirty="0" sz="3400">
                <a:latin typeface="Calibri"/>
                <a:cs typeface="Calibri"/>
              </a:rPr>
              <a:t>brick</a:t>
            </a:r>
            <a:r>
              <a:rPr dirty="0" sz="3400" spc="-90">
                <a:latin typeface="Calibri"/>
                <a:cs typeface="Calibri"/>
              </a:rPr>
              <a:t> </a:t>
            </a:r>
            <a:r>
              <a:rPr dirty="0" sz="3400" spc="-20">
                <a:latin typeface="Calibri"/>
                <a:cs typeface="Calibri"/>
              </a:rPr>
              <a:t>work</a:t>
            </a:r>
            <a:endParaRPr sz="3400">
              <a:latin typeface="Calibri"/>
              <a:cs typeface="Calibri"/>
            </a:endParaRPr>
          </a:p>
          <a:p>
            <a:pPr marL="583565" indent="-570865">
              <a:lnSpc>
                <a:spcPct val="100000"/>
              </a:lnSpc>
              <a:spcBef>
                <a:spcPts val="4079"/>
              </a:spcBef>
              <a:buClr>
                <a:srgbClr val="D99593"/>
              </a:buClr>
              <a:buSzPct val="47058"/>
              <a:buFont typeface="Wingdings"/>
              <a:buChar char=""/>
              <a:tabLst>
                <a:tab pos="583565" algn="l"/>
              </a:tabLst>
            </a:pPr>
            <a:r>
              <a:rPr dirty="0" sz="3400" spc="-20">
                <a:latin typeface="Calibri"/>
                <a:cs typeface="Calibri"/>
              </a:rPr>
              <a:t>Excavation</a:t>
            </a:r>
            <a:r>
              <a:rPr dirty="0" sz="3400" spc="-110">
                <a:latin typeface="Calibri"/>
                <a:cs typeface="Calibri"/>
              </a:rPr>
              <a:t> </a:t>
            </a:r>
            <a:r>
              <a:rPr dirty="0" sz="3400">
                <a:latin typeface="Calibri"/>
                <a:cs typeface="Calibri"/>
              </a:rPr>
              <a:t>for</a:t>
            </a:r>
            <a:r>
              <a:rPr dirty="0" sz="3400" spc="-95">
                <a:latin typeface="Calibri"/>
                <a:cs typeface="Calibri"/>
              </a:rPr>
              <a:t> </a:t>
            </a:r>
            <a:r>
              <a:rPr dirty="0" sz="3400">
                <a:latin typeface="Calibri"/>
                <a:cs typeface="Calibri"/>
              </a:rPr>
              <a:t>baffle</a:t>
            </a:r>
            <a:r>
              <a:rPr dirty="0" sz="3400" spc="-105">
                <a:latin typeface="Calibri"/>
                <a:cs typeface="Calibri"/>
              </a:rPr>
              <a:t> </a:t>
            </a:r>
            <a:r>
              <a:rPr dirty="0" sz="3400">
                <a:latin typeface="Calibri"/>
                <a:cs typeface="Calibri"/>
              </a:rPr>
              <a:t>reactor</a:t>
            </a:r>
            <a:r>
              <a:rPr dirty="0" sz="3400" spc="-110">
                <a:latin typeface="Calibri"/>
                <a:cs typeface="Calibri"/>
              </a:rPr>
              <a:t> </a:t>
            </a:r>
            <a:r>
              <a:rPr dirty="0" sz="3400">
                <a:latin typeface="Calibri"/>
                <a:cs typeface="Calibri"/>
              </a:rPr>
              <a:t>and</a:t>
            </a:r>
            <a:r>
              <a:rPr dirty="0" sz="3400" spc="-90">
                <a:latin typeface="Calibri"/>
                <a:cs typeface="Calibri"/>
              </a:rPr>
              <a:t> </a:t>
            </a:r>
            <a:r>
              <a:rPr dirty="0" sz="3400">
                <a:latin typeface="Calibri"/>
                <a:cs typeface="Calibri"/>
              </a:rPr>
              <a:t>inspection</a:t>
            </a:r>
            <a:r>
              <a:rPr dirty="0" sz="3400" spc="-114">
                <a:latin typeface="Calibri"/>
                <a:cs typeface="Calibri"/>
              </a:rPr>
              <a:t> </a:t>
            </a:r>
            <a:r>
              <a:rPr dirty="0" sz="3400" spc="-10">
                <a:latin typeface="Calibri"/>
                <a:cs typeface="Calibri"/>
              </a:rPr>
              <a:t>chamber</a:t>
            </a:r>
            <a:endParaRPr sz="3400">
              <a:latin typeface="Calibri"/>
              <a:cs typeface="Calibri"/>
            </a:endParaRPr>
          </a:p>
          <a:p>
            <a:pPr marL="583565" indent="-570865">
              <a:lnSpc>
                <a:spcPct val="100000"/>
              </a:lnSpc>
              <a:spcBef>
                <a:spcPts val="4079"/>
              </a:spcBef>
              <a:buClr>
                <a:srgbClr val="D99593"/>
              </a:buClr>
              <a:buSzPct val="47058"/>
              <a:buFont typeface="Wingdings"/>
              <a:buChar char=""/>
              <a:tabLst>
                <a:tab pos="583565" algn="l"/>
              </a:tabLst>
            </a:pPr>
            <a:r>
              <a:rPr dirty="0" sz="3400" spc="-10">
                <a:latin typeface="Calibri"/>
                <a:cs typeface="Calibri"/>
              </a:rPr>
              <a:t>Foundation</a:t>
            </a:r>
            <a:r>
              <a:rPr dirty="0" sz="3400" spc="-114">
                <a:latin typeface="Calibri"/>
                <a:cs typeface="Calibri"/>
              </a:rPr>
              <a:t> </a:t>
            </a:r>
            <a:r>
              <a:rPr dirty="0" sz="3400">
                <a:latin typeface="Calibri"/>
                <a:cs typeface="Calibri"/>
              </a:rPr>
              <a:t>baffle</a:t>
            </a:r>
            <a:r>
              <a:rPr dirty="0" sz="3400" spc="-125">
                <a:latin typeface="Calibri"/>
                <a:cs typeface="Calibri"/>
              </a:rPr>
              <a:t> </a:t>
            </a:r>
            <a:r>
              <a:rPr dirty="0" sz="3400" spc="-10">
                <a:latin typeface="Calibri"/>
                <a:cs typeface="Calibri"/>
              </a:rPr>
              <a:t>reactor</a:t>
            </a:r>
            <a:endParaRPr sz="3400">
              <a:latin typeface="Calibri"/>
              <a:cs typeface="Calibri"/>
            </a:endParaRPr>
          </a:p>
          <a:p>
            <a:pPr marL="583565" indent="-570865">
              <a:lnSpc>
                <a:spcPct val="100000"/>
              </a:lnSpc>
              <a:spcBef>
                <a:spcPts val="4079"/>
              </a:spcBef>
              <a:buClr>
                <a:srgbClr val="D99593"/>
              </a:buClr>
              <a:buSzPct val="47058"/>
              <a:buFont typeface="Wingdings"/>
              <a:buChar char=""/>
              <a:tabLst>
                <a:tab pos="583565" algn="l"/>
              </a:tabLst>
            </a:pPr>
            <a:r>
              <a:rPr dirty="0" sz="3400">
                <a:latin typeface="Calibri"/>
                <a:cs typeface="Calibri"/>
              </a:rPr>
              <a:t>Block</a:t>
            </a:r>
            <a:r>
              <a:rPr dirty="0" sz="3400" spc="-80">
                <a:latin typeface="Calibri"/>
                <a:cs typeface="Calibri"/>
              </a:rPr>
              <a:t> </a:t>
            </a:r>
            <a:r>
              <a:rPr dirty="0" sz="3400">
                <a:latin typeface="Calibri"/>
                <a:cs typeface="Calibri"/>
              </a:rPr>
              <a:t>work</a:t>
            </a:r>
            <a:r>
              <a:rPr dirty="0" sz="3400" spc="-75">
                <a:latin typeface="Calibri"/>
                <a:cs typeface="Calibri"/>
              </a:rPr>
              <a:t> </a:t>
            </a:r>
            <a:r>
              <a:rPr dirty="0" sz="3400">
                <a:latin typeface="Calibri"/>
                <a:cs typeface="Calibri"/>
              </a:rPr>
              <a:t>baffle</a:t>
            </a:r>
            <a:r>
              <a:rPr dirty="0" sz="3400" spc="-75">
                <a:latin typeface="Calibri"/>
                <a:cs typeface="Calibri"/>
              </a:rPr>
              <a:t> </a:t>
            </a:r>
            <a:r>
              <a:rPr dirty="0" sz="3400">
                <a:latin typeface="Calibri"/>
                <a:cs typeface="Calibri"/>
              </a:rPr>
              <a:t>reactor</a:t>
            </a:r>
            <a:r>
              <a:rPr dirty="0" sz="3400" spc="-110">
                <a:latin typeface="Calibri"/>
                <a:cs typeface="Calibri"/>
              </a:rPr>
              <a:t> </a:t>
            </a:r>
            <a:r>
              <a:rPr dirty="0" sz="3400">
                <a:latin typeface="Calibri"/>
                <a:cs typeface="Calibri"/>
              </a:rPr>
              <a:t>and</a:t>
            </a:r>
            <a:r>
              <a:rPr dirty="0" sz="3400" spc="-80">
                <a:latin typeface="Calibri"/>
                <a:cs typeface="Calibri"/>
              </a:rPr>
              <a:t> </a:t>
            </a:r>
            <a:r>
              <a:rPr dirty="0" sz="3400">
                <a:latin typeface="Calibri"/>
                <a:cs typeface="Calibri"/>
              </a:rPr>
              <a:t>inspection</a:t>
            </a:r>
            <a:r>
              <a:rPr dirty="0" sz="3400" spc="-95">
                <a:latin typeface="Calibri"/>
                <a:cs typeface="Calibri"/>
              </a:rPr>
              <a:t> </a:t>
            </a:r>
            <a:r>
              <a:rPr dirty="0" sz="3400" spc="-10">
                <a:latin typeface="Calibri"/>
                <a:cs typeface="Calibri"/>
              </a:rPr>
              <a:t>chamber</a:t>
            </a:r>
            <a:endParaRPr sz="3400">
              <a:latin typeface="Calibri"/>
              <a:cs typeface="Calibri"/>
            </a:endParaRPr>
          </a:p>
          <a:p>
            <a:pPr marL="583565" indent="-570865">
              <a:lnSpc>
                <a:spcPct val="100000"/>
              </a:lnSpc>
              <a:spcBef>
                <a:spcPts val="4085"/>
              </a:spcBef>
              <a:buClr>
                <a:srgbClr val="D99593"/>
              </a:buClr>
              <a:buSzPct val="47058"/>
              <a:buFont typeface="Wingdings"/>
              <a:buChar char=""/>
              <a:tabLst>
                <a:tab pos="583565" algn="l"/>
              </a:tabLst>
            </a:pPr>
            <a:r>
              <a:rPr dirty="0" sz="3400">
                <a:latin typeface="Calibri"/>
                <a:cs typeface="Calibri"/>
              </a:rPr>
              <a:t>Internal</a:t>
            </a:r>
            <a:r>
              <a:rPr dirty="0" sz="3400" spc="-120">
                <a:latin typeface="Calibri"/>
                <a:cs typeface="Calibri"/>
              </a:rPr>
              <a:t> </a:t>
            </a:r>
            <a:r>
              <a:rPr dirty="0" sz="3400">
                <a:latin typeface="Calibri"/>
                <a:cs typeface="Calibri"/>
              </a:rPr>
              <a:t>and</a:t>
            </a:r>
            <a:r>
              <a:rPr dirty="0" sz="3400" spc="-110">
                <a:latin typeface="Calibri"/>
                <a:cs typeface="Calibri"/>
              </a:rPr>
              <a:t> </a:t>
            </a:r>
            <a:r>
              <a:rPr dirty="0" sz="3400">
                <a:latin typeface="Calibri"/>
                <a:cs typeface="Calibri"/>
              </a:rPr>
              <a:t>external</a:t>
            </a:r>
            <a:r>
              <a:rPr dirty="0" sz="3400" spc="-145">
                <a:latin typeface="Calibri"/>
                <a:cs typeface="Calibri"/>
              </a:rPr>
              <a:t> </a:t>
            </a:r>
            <a:r>
              <a:rPr dirty="0" sz="3400">
                <a:latin typeface="Calibri"/>
                <a:cs typeface="Calibri"/>
              </a:rPr>
              <a:t>rendering</a:t>
            </a:r>
            <a:r>
              <a:rPr dirty="0" sz="3400" spc="-110">
                <a:latin typeface="Calibri"/>
                <a:cs typeface="Calibri"/>
              </a:rPr>
              <a:t> </a:t>
            </a:r>
            <a:r>
              <a:rPr dirty="0" sz="3400">
                <a:latin typeface="Calibri"/>
                <a:cs typeface="Calibri"/>
              </a:rPr>
              <a:t>baffle</a:t>
            </a:r>
            <a:r>
              <a:rPr dirty="0" sz="3400" spc="-120">
                <a:latin typeface="Calibri"/>
                <a:cs typeface="Calibri"/>
              </a:rPr>
              <a:t> </a:t>
            </a:r>
            <a:r>
              <a:rPr dirty="0" sz="3400">
                <a:latin typeface="Calibri"/>
                <a:cs typeface="Calibri"/>
              </a:rPr>
              <a:t>reactor</a:t>
            </a:r>
            <a:r>
              <a:rPr dirty="0" sz="3400" spc="-130">
                <a:latin typeface="Calibri"/>
                <a:cs typeface="Calibri"/>
              </a:rPr>
              <a:t> </a:t>
            </a:r>
            <a:r>
              <a:rPr dirty="0" sz="3400">
                <a:latin typeface="Calibri"/>
                <a:cs typeface="Calibri"/>
              </a:rPr>
              <a:t>and</a:t>
            </a:r>
            <a:r>
              <a:rPr dirty="0" sz="3400" spc="-110">
                <a:latin typeface="Calibri"/>
                <a:cs typeface="Calibri"/>
              </a:rPr>
              <a:t> </a:t>
            </a:r>
            <a:r>
              <a:rPr dirty="0" sz="3400">
                <a:latin typeface="Calibri"/>
                <a:cs typeface="Calibri"/>
              </a:rPr>
              <a:t>inspection</a:t>
            </a:r>
            <a:r>
              <a:rPr dirty="0" sz="3400" spc="-135">
                <a:latin typeface="Calibri"/>
                <a:cs typeface="Calibri"/>
              </a:rPr>
              <a:t> </a:t>
            </a:r>
            <a:r>
              <a:rPr dirty="0" sz="3400" spc="-10">
                <a:latin typeface="Calibri"/>
                <a:cs typeface="Calibri"/>
              </a:rPr>
              <a:t>chamber</a:t>
            </a:r>
            <a:endParaRPr sz="3400">
              <a:latin typeface="Calibri"/>
              <a:cs typeface="Calibri"/>
            </a:endParaRPr>
          </a:p>
          <a:p>
            <a:pPr marL="583565" indent="-570865">
              <a:lnSpc>
                <a:spcPct val="100000"/>
              </a:lnSpc>
              <a:spcBef>
                <a:spcPts val="4079"/>
              </a:spcBef>
              <a:buClr>
                <a:srgbClr val="D99593"/>
              </a:buClr>
              <a:buSzPct val="47058"/>
              <a:buFont typeface="Wingdings"/>
              <a:buChar char=""/>
              <a:tabLst>
                <a:tab pos="583565" algn="l"/>
              </a:tabLst>
            </a:pPr>
            <a:r>
              <a:rPr dirty="0" sz="3400">
                <a:latin typeface="Calibri"/>
                <a:cs typeface="Calibri"/>
              </a:rPr>
              <a:t>Formwork</a:t>
            </a:r>
            <a:r>
              <a:rPr dirty="0" sz="3400" spc="-95">
                <a:latin typeface="Calibri"/>
                <a:cs typeface="Calibri"/>
              </a:rPr>
              <a:t> </a:t>
            </a:r>
            <a:r>
              <a:rPr dirty="0" sz="3400">
                <a:latin typeface="Calibri"/>
                <a:cs typeface="Calibri"/>
              </a:rPr>
              <a:t>baffle</a:t>
            </a:r>
            <a:r>
              <a:rPr dirty="0" sz="3400" spc="-95">
                <a:latin typeface="Calibri"/>
                <a:cs typeface="Calibri"/>
              </a:rPr>
              <a:t> </a:t>
            </a:r>
            <a:r>
              <a:rPr dirty="0" sz="3400">
                <a:latin typeface="Calibri"/>
                <a:cs typeface="Calibri"/>
              </a:rPr>
              <a:t>reactor</a:t>
            </a:r>
            <a:r>
              <a:rPr dirty="0" sz="3400" spc="-114">
                <a:latin typeface="Calibri"/>
                <a:cs typeface="Calibri"/>
              </a:rPr>
              <a:t> </a:t>
            </a:r>
            <a:r>
              <a:rPr dirty="0" sz="3400">
                <a:latin typeface="Calibri"/>
                <a:cs typeface="Calibri"/>
              </a:rPr>
              <a:t>cover</a:t>
            </a:r>
            <a:r>
              <a:rPr dirty="0" sz="3400" spc="-114">
                <a:latin typeface="Calibri"/>
                <a:cs typeface="Calibri"/>
              </a:rPr>
              <a:t> </a:t>
            </a:r>
            <a:r>
              <a:rPr dirty="0" sz="3400">
                <a:latin typeface="Calibri"/>
                <a:cs typeface="Calibri"/>
              </a:rPr>
              <a:t>slab,</a:t>
            </a:r>
            <a:r>
              <a:rPr dirty="0" sz="3400" spc="-110">
                <a:latin typeface="Calibri"/>
                <a:cs typeface="Calibri"/>
              </a:rPr>
              <a:t> </a:t>
            </a:r>
            <a:r>
              <a:rPr dirty="0" sz="3400">
                <a:latin typeface="Calibri"/>
                <a:cs typeface="Calibri"/>
              </a:rPr>
              <a:t>Back</a:t>
            </a:r>
            <a:r>
              <a:rPr dirty="0" sz="3400" spc="-95">
                <a:latin typeface="Calibri"/>
                <a:cs typeface="Calibri"/>
              </a:rPr>
              <a:t> </a:t>
            </a:r>
            <a:r>
              <a:rPr dirty="0" sz="3400">
                <a:latin typeface="Calibri"/>
                <a:cs typeface="Calibri"/>
              </a:rPr>
              <a:t>filling</a:t>
            </a:r>
            <a:r>
              <a:rPr dirty="0" sz="3400" spc="-110">
                <a:latin typeface="Calibri"/>
                <a:cs typeface="Calibri"/>
              </a:rPr>
              <a:t> </a:t>
            </a:r>
            <a:r>
              <a:rPr dirty="0" sz="3400">
                <a:latin typeface="Calibri"/>
                <a:cs typeface="Calibri"/>
              </a:rPr>
              <a:t>entire</a:t>
            </a:r>
            <a:r>
              <a:rPr dirty="0" sz="3400" spc="-114">
                <a:latin typeface="Calibri"/>
                <a:cs typeface="Calibri"/>
              </a:rPr>
              <a:t> </a:t>
            </a:r>
            <a:r>
              <a:rPr dirty="0" sz="3400" spc="-10">
                <a:latin typeface="Calibri"/>
                <a:cs typeface="Calibri"/>
              </a:rPr>
              <a:t>workspace</a:t>
            </a:r>
            <a:endParaRPr sz="3400">
              <a:latin typeface="Calibri"/>
              <a:cs typeface="Calibri"/>
            </a:endParaRPr>
          </a:p>
          <a:p>
            <a:pPr marL="583565" indent="-570865">
              <a:lnSpc>
                <a:spcPct val="100000"/>
              </a:lnSpc>
              <a:spcBef>
                <a:spcPts val="4079"/>
              </a:spcBef>
              <a:buClr>
                <a:srgbClr val="D99593"/>
              </a:buClr>
              <a:buSzPct val="47058"/>
              <a:buFont typeface="Wingdings"/>
              <a:buChar char=""/>
              <a:tabLst>
                <a:tab pos="583565" algn="l"/>
              </a:tabLst>
            </a:pPr>
            <a:r>
              <a:rPr dirty="0" sz="3400" spc="-10">
                <a:latin typeface="Calibri"/>
                <a:cs typeface="Calibri"/>
              </a:rPr>
              <a:t>Integration</a:t>
            </a:r>
            <a:r>
              <a:rPr dirty="0" sz="3400" spc="-110">
                <a:latin typeface="Calibri"/>
                <a:cs typeface="Calibri"/>
              </a:rPr>
              <a:t> </a:t>
            </a:r>
            <a:r>
              <a:rPr dirty="0" sz="3400">
                <a:latin typeface="Calibri"/>
                <a:cs typeface="Calibri"/>
              </a:rPr>
              <a:t>and</a:t>
            </a:r>
            <a:r>
              <a:rPr dirty="0" sz="3400" spc="-110">
                <a:latin typeface="Calibri"/>
                <a:cs typeface="Calibri"/>
              </a:rPr>
              <a:t> </a:t>
            </a:r>
            <a:r>
              <a:rPr dirty="0" sz="3400" spc="-10">
                <a:latin typeface="Calibri"/>
                <a:cs typeface="Calibri"/>
              </a:rPr>
              <a:t>commissioning</a:t>
            </a:r>
            <a:endParaRPr sz="3400">
              <a:latin typeface="Calibri"/>
              <a:cs typeface="Calibri"/>
            </a:endParaRPr>
          </a:p>
          <a:p>
            <a:pPr marL="583565" indent="-570865">
              <a:lnSpc>
                <a:spcPct val="100000"/>
              </a:lnSpc>
              <a:spcBef>
                <a:spcPts val="4079"/>
              </a:spcBef>
              <a:buClr>
                <a:srgbClr val="D99593"/>
              </a:buClr>
              <a:buSzPct val="47058"/>
              <a:buFont typeface="Wingdings"/>
              <a:buChar char=""/>
              <a:tabLst>
                <a:tab pos="583565" algn="l"/>
              </a:tabLst>
            </a:pPr>
            <a:r>
              <a:rPr dirty="0" sz="3400" spc="-10">
                <a:latin typeface="Calibri"/>
                <a:cs typeface="Calibri"/>
              </a:rPr>
              <a:t>Demobilization</a:t>
            </a:r>
            <a:endParaRPr sz="3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3963" y="1793748"/>
            <a:ext cx="8744712" cy="580491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622535" y="3721608"/>
            <a:ext cx="8456676" cy="5588508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967483" y="135636"/>
            <a:ext cx="10269220" cy="1214755"/>
          </a:xfrm>
          <a:prstGeom prst="rect"/>
          <a:solidFill>
            <a:srgbClr val="C3D59B"/>
          </a:solidFill>
        </p:spPr>
        <p:txBody>
          <a:bodyPr wrap="square" lIns="0" tIns="34925" rIns="0" bIns="0" rtlCol="0" vert="horz">
            <a:spAutoFit/>
          </a:bodyPr>
          <a:lstStyle/>
          <a:p>
            <a:pPr marL="436880">
              <a:lnSpc>
                <a:spcPct val="100000"/>
              </a:lnSpc>
              <a:spcBef>
                <a:spcPts val="275"/>
              </a:spcBef>
            </a:pPr>
            <a:r>
              <a:rPr dirty="0" sz="6400" spc="-320">
                <a:solidFill>
                  <a:srgbClr val="000000"/>
                </a:solidFill>
              </a:rPr>
              <a:t>The</a:t>
            </a:r>
            <a:r>
              <a:rPr dirty="0" sz="6400" spc="-345">
                <a:solidFill>
                  <a:srgbClr val="000000"/>
                </a:solidFill>
              </a:rPr>
              <a:t> </a:t>
            </a:r>
            <a:r>
              <a:rPr dirty="0" sz="6400" spc="-350">
                <a:solidFill>
                  <a:srgbClr val="000000"/>
                </a:solidFill>
              </a:rPr>
              <a:t>Construction</a:t>
            </a:r>
            <a:r>
              <a:rPr dirty="0" sz="6400" spc="-325">
                <a:solidFill>
                  <a:srgbClr val="000000"/>
                </a:solidFill>
              </a:rPr>
              <a:t> </a:t>
            </a:r>
            <a:r>
              <a:rPr dirty="0" sz="6400" spc="-365">
                <a:solidFill>
                  <a:srgbClr val="000000"/>
                </a:solidFill>
              </a:rPr>
              <a:t>Process</a:t>
            </a:r>
            <a:endParaRPr sz="6400"/>
          </a:p>
        </p:txBody>
      </p:sp>
      <p:pic>
        <p:nvPicPr>
          <p:cNvPr id="5" name="object 5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720912" y="53339"/>
            <a:ext cx="1567087" cy="156819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67483" y="135636"/>
            <a:ext cx="10269220" cy="1214755"/>
          </a:xfrm>
          <a:prstGeom prst="rect"/>
          <a:solidFill>
            <a:srgbClr val="C3D59B"/>
          </a:solidFill>
        </p:spPr>
        <p:txBody>
          <a:bodyPr wrap="square" lIns="0" tIns="34925" rIns="0" bIns="0" rtlCol="0" vert="horz">
            <a:spAutoFit/>
          </a:bodyPr>
          <a:lstStyle/>
          <a:p>
            <a:pPr marL="436880">
              <a:lnSpc>
                <a:spcPct val="100000"/>
              </a:lnSpc>
              <a:spcBef>
                <a:spcPts val="275"/>
              </a:spcBef>
            </a:pPr>
            <a:r>
              <a:rPr dirty="0" sz="6400" spc="-320">
                <a:solidFill>
                  <a:srgbClr val="000000"/>
                </a:solidFill>
              </a:rPr>
              <a:t>The</a:t>
            </a:r>
            <a:r>
              <a:rPr dirty="0" sz="6400" spc="-345">
                <a:solidFill>
                  <a:srgbClr val="000000"/>
                </a:solidFill>
              </a:rPr>
              <a:t> </a:t>
            </a:r>
            <a:r>
              <a:rPr dirty="0" sz="6400" spc="-350">
                <a:solidFill>
                  <a:srgbClr val="000000"/>
                </a:solidFill>
              </a:rPr>
              <a:t>Construction</a:t>
            </a:r>
            <a:r>
              <a:rPr dirty="0" sz="6400" spc="-325">
                <a:solidFill>
                  <a:srgbClr val="000000"/>
                </a:solidFill>
              </a:rPr>
              <a:t> </a:t>
            </a:r>
            <a:r>
              <a:rPr dirty="0" sz="6400" spc="-365">
                <a:solidFill>
                  <a:srgbClr val="000000"/>
                </a:solidFill>
              </a:rPr>
              <a:t>Process</a:t>
            </a:r>
            <a:endParaRPr sz="6400"/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20912" y="53339"/>
            <a:ext cx="1567087" cy="156819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2129027"/>
            <a:ext cx="9532619" cy="627126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825228" y="4852415"/>
            <a:ext cx="8462772" cy="5434581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19656" cy="5797296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334322" y="8109204"/>
            <a:ext cx="6953677" cy="2177796"/>
          </a:xfrm>
          <a:prstGeom prst="rect">
            <a:avLst/>
          </a:prstGeom>
        </p:spPr>
      </p:pic>
      <p:sp>
        <p:nvSpPr>
          <p:cNvPr id="4" name="object 4" descr=""/>
          <p:cNvSpPr/>
          <p:nvPr/>
        </p:nvSpPr>
        <p:spPr>
          <a:xfrm>
            <a:off x="2842260" y="9759695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79">
                <a:moveTo>
                  <a:pt x="24637" y="0"/>
                </a:moveTo>
                <a:lnTo>
                  <a:pt x="17144" y="0"/>
                </a:lnTo>
                <a:lnTo>
                  <a:pt x="13081" y="1447"/>
                </a:lnTo>
                <a:lnTo>
                  <a:pt x="0" y="21335"/>
                </a:lnTo>
                <a:lnTo>
                  <a:pt x="762" y="24879"/>
                </a:lnTo>
                <a:lnTo>
                  <a:pt x="20573" y="42671"/>
                </a:lnTo>
                <a:lnTo>
                  <a:pt x="24637" y="41973"/>
                </a:lnTo>
                <a:lnTo>
                  <a:pt x="41147" y="24879"/>
                </a:lnTo>
                <a:lnTo>
                  <a:pt x="41147" y="17081"/>
                </a:lnTo>
                <a:lnTo>
                  <a:pt x="24637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2692907" y="9909047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79">
                <a:moveTo>
                  <a:pt x="20574" y="0"/>
                </a:moveTo>
                <a:lnTo>
                  <a:pt x="0" y="21335"/>
                </a:lnTo>
                <a:lnTo>
                  <a:pt x="1397" y="29133"/>
                </a:lnTo>
                <a:lnTo>
                  <a:pt x="20574" y="42671"/>
                </a:lnTo>
                <a:lnTo>
                  <a:pt x="24637" y="41935"/>
                </a:lnTo>
                <a:lnTo>
                  <a:pt x="41148" y="21335"/>
                </a:lnTo>
                <a:lnTo>
                  <a:pt x="40512" y="17081"/>
                </a:lnTo>
                <a:lnTo>
                  <a:pt x="2057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2543555" y="10058437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79">
                <a:moveTo>
                  <a:pt x="20574" y="0"/>
                </a:moveTo>
                <a:lnTo>
                  <a:pt x="0" y="17729"/>
                </a:lnTo>
                <a:lnTo>
                  <a:pt x="0" y="25565"/>
                </a:lnTo>
                <a:lnTo>
                  <a:pt x="16510" y="42595"/>
                </a:lnTo>
                <a:lnTo>
                  <a:pt x="24002" y="42595"/>
                </a:lnTo>
                <a:lnTo>
                  <a:pt x="40386" y="25565"/>
                </a:lnTo>
                <a:lnTo>
                  <a:pt x="41148" y="21310"/>
                </a:lnTo>
                <a:lnTo>
                  <a:pt x="40386" y="17729"/>
                </a:lnTo>
                <a:lnTo>
                  <a:pt x="39750" y="13487"/>
                </a:lnTo>
                <a:lnTo>
                  <a:pt x="37718" y="9931"/>
                </a:lnTo>
                <a:lnTo>
                  <a:pt x="34925" y="6388"/>
                </a:lnTo>
                <a:lnTo>
                  <a:pt x="31495" y="3543"/>
                </a:lnTo>
                <a:lnTo>
                  <a:pt x="28067" y="2108"/>
                </a:lnTo>
                <a:lnTo>
                  <a:pt x="24002" y="698"/>
                </a:lnTo>
                <a:lnTo>
                  <a:pt x="2057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2392679" y="10209311"/>
            <a:ext cx="43180" cy="41275"/>
          </a:xfrm>
          <a:custGeom>
            <a:avLst/>
            <a:gdLst/>
            <a:ahLst/>
            <a:cxnLst/>
            <a:rect l="l" t="t" r="r" b="b"/>
            <a:pathLst>
              <a:path w="43180" h="41275">
                <a:moveTo>
                  <a:pt x="25653" y="0"/>
                </a:moveTo>
                <a:lnTo>
                  <a:pt x="17780" y="0"/>
                </a:lnTo>
                <a:lnTo>
                  <a:pt x="13462" y="1352"/>
                </a:lnTo>
                <a:lnTo>
                  <a:pt x="10032" y="3418"/>
                </a:lnTo>
                <a:lnTo>
                  <a:pt x="6476" y="5450"/>
                </a:lnTo>
                <a:lnTo>
                  <a:pt x="3556" y="8905"/>
                </a:lnTo>
                <a:lnTo>
                  <a:pt x="2158" y="12325"/>
                </a:lnTo>
                <a:lnTo>
                  <a:pt x="762" y="16423"/>
                </a:lnTo>
                <a:lnTo>
                  <a:pt x="0" y="20519"/>
                </a:lnTo>
                <a:lnTo>
                  <a:pt x="762" y="23975"/>
                </a:lnTo>
                <a:lnTo>
                  <a:pt x="21336" y="41075"/>
                </a:lnTo>
                <a:lnTo>
                  <a:pt x="25653" y="40398"/>
                </a:lnTo>
                <a:lnTo>
                  <a:pt x="42671" y="23975"/>
                </a:lnTo>
                <a:lnTo>
                  <a:pt x="42671" y="16423"/>
                </a:lnTo>
                <a:lnTo>
                  <a:pt x="41275" y="12325"/>
                </a:lnTo>
                <a:lnTo>
                  <a:pt x="36956" y="5450"/>
                </a:lnTo>
                <a:lnTo>
                  <a:pt x="29844" y="1352"/>
                </a:lnTo>
                <a:lnTo>
                  <a:pt x="25653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/>
          <p:nvPr/>
        </p:nvSpPr>
        <p:spPr>
          <a:xfrm>
            <a:off x="2709672" y="9627107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80" h="43179">
                <a:moveTo>
                  <a:pt x="25653" y="0"/>
                </a:moveTo>
                <a:lnTo>
                  <a:pt x="17779" y="0"/>
                </a:lnTo>
                <a:lnTo>
                  <a:pt x="13461" y="1447"/>
                </a:lnTo>
                <a:lnTo>
                  <a:pt x="10032" y="3581"/>
                </a:lnTo>
                <a:lnTo>
                  <a:pt x="6476" y="5689"/>
                </a:lnTo>
                <a:lnTo>
                  <a:pt x="3555" y="9245"/>
                </a:lnTo>
                <a:lnTo>
                  <a:pt x="2158" y="12788"/>
                </a:lnTo>
                <a:lnTo>
                  <a:pt x="761" y="17081"/>
                </a:lnTo>
                <a:lnTo>
                  <a:pt x="0" y="21336"/>
                </a:lnTo>
                <a:lnTo>
                  <a:pt x="761" y="24879"/>
                </a:lnTo>
                <a:lnTo>
                  <a:pt x="21335" y="42672"/>
                </a:lnTo>
                <a:lnTo>
                  <a:pt x="25653" y="41973"/>
                </a:lnTo>
                <a:lnTo>
                  <a:pt x="42671" y="24879"/>
                </a:lnTo>
                <a:lnTo>
                  <a:pt x="42671" y="17081"/>
                </a:lnTo>
                <a:lnTo>
                  <a:pt x="41275" y="12788"/>
                </a:lnTo>
                <a:lnTo>
                  <a:pt x="36956" y="5689"/>
                </a:lnTo>
                <a:lnTo>
                  <a:pt x="29844" y="1447"/>
                </a:lnTo>
                <a:lnTo>
                  <a:pt x="25653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2560320" y="9777983"/>
            <a:ext cx="43180" cy="41275"/>
          </a:xfrm>
          <a:custGeom>
            <a:avLst/>
            <a:gdLst/>
            <a:ahLst/>
            <a:cxnLst/>
            <a:rect l="l" t="t" r="r" b="b"/>
            <a:pathLst>
              <a:path w="43180" h="41275">
                <a:moveTo>
                  <a:pt x="21336" y="0"/>
                </a:moveTo>
                <a:lnTo>
                  <a:pt x="0" y="20574"/>
                </a:lnTo>
                <a:lnTo>
                  <a:pt x="1397" y="28092"/>
                </a:lnTo>
                <a:lnTo>
                  <a:pt x="21336" y="41148"/>
                </a:lnTo>
                <a:lnTo>
                  <a:pt x="25527" y="40436"/>
                </a:lnTo>
                <a:lnTo>
                  <a:pt x="42672" y="20574"/>
                </a:lnTo>
                <a:lnTo>
                  <a:pt x="41275" y="13017"/>
                </a:lnTo>
                <a:lnTo>
                  <a:pt x="2133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/>
          <p:nvPr/>
        </p:nvSpPr>
        <p:spPr>
          <a:xfrm>
            <a:off x="2410967" y="9927373"/>
            <a:ext cx="43180" cy="41275"/>
          </a:xfrm>
          <a:custGeom>
            <a:avLst/>
            <a:gdLst/>
            <a:ahLst/>
            <a:cxnLst/>
            <a:rect l="l" t="t" r="r" b="b"/>
            <a:pathLst>
              <a:path w="43180" h="41275">
                <a:moveTo>
                  <a:pt x="21336" y="0"/>
                </a:moveTo>
                <a:lnTo>
                  <a:pt x="0" y="17094"/>
                </a:lnTo>
                <a:lnTo>
                  <a:pt x="0" y="24650"/>
                </a:lnTo>
                <a:lnTo>
                  <a:pt x="1396" y="28752"/>
                </a:lnTo>
                <a:lnTo>
                  <a:pt x="3556" y="32169"/>
                </a:lnTo>
                <a:lnTo>
                  <a:pt x="6476" y="34912"/>
                </a:lnTo>
                <a:lnTo>
                  <a:pt x="9270" y="37655"/>
                </a:lnTo>
                <a:lnTo>
                  <a:pt x="12826" y="39725"/>
                </a:lnTo>
                <a:lnTo>
                  <a:pt x="17018" y="41071"/>
                </a:lnTo>
                <a:lnTo>
                  <a:pt x="24892" y="41071"/>
                </a:lnTo>
                <a:lnTo>
                  <a:pt x="41909" y="24650"/>
                </a:lnTo>
                <a:lnTo>
                  <a:pt x="42671" y="20523"/>
                </a:lnTo>
                <a:lnTo>
                  <a:pt x="41909" y="17094"/>
                </a:lnTo>
                <a:lnTo>
                  <a:pt x="41275" y="13004"/>
                </a:lnTo>
                <a:lnTo>
                  <a:pt x="39115" y="9575"/>
                </a:lnTo>
                <a:lnTo>
                  <a:pt x="36194" y="6159"/>
                </a:lnTo>
                <a:lnTo>
                  <a:pt x="32638" y="3416"/>
                </a:lnTo>
                <a:lnTo>
                  <a:pt x="29209" y="2032"/>
                </a:lnTo>
                <a:lnTo>
                  <a:pt x="24892" y="673"/>
                </a:lnTo>
                <a:lnTo>
                  <a:pt x="2133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/>
          <p:nvPr/>
        </p:nvSpPr>
        <p:spPr>
          <a:xfrm>
            <a:off x="2261616" y="10076726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79">
                <a:moveTo>
                  <a:pt x="24637" y="0"/>
                </a:moveTo>
                <a:lnTo>
                  <a:pt x="17144" y="0"/>
                </a:lnTo>
                <a:lnTo>
                  <a:pt x="13081" y="1397"/>
                </a:lnTo>
                <a:lnTo>
                  <a:pt x="0" y="21272"/>
                </a:lnTo>
                <a:lnTo>
                  <a:pt x="761" y="24828"/>
                </a:lnTo>
                <a:lnTo>
                  <a:pt x="20573" y="42595"/>
                </a:lnTo>
                <a:lnTo>
                  <a:pt x="24637" y="41897"/>
                </a:lnTo>
                <a:lnTo>
                  <a:pt x="41147" y="24828"/>
                </a:lnTo>
                <a:lnTo>
                  <a:pt x="41147" y="17030"/>
                </a:lnTo>
                <a:lnTo>
                  <a:pt x="39750" y="12776"/>
                </a:lnTo>
                <a:lnTo>
                  <a:pt x="35686" y="5651"/>
                </a:lnTo>
                <a:lnTo>
                  <a:pt x="28828" y="1397"/>
                </a:lnTo>
                <a:lnTo>
                  <a:pt x="24637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/>
          <p:nvPr/>
        </p:nvSpPr>
        <p:spPr>
          <a:xfrm>
            <a:off x="2578607" y="9496043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79">
                <a:moveTo>
                  <a:pt x="24637" y="0"/>
                </a:moveTo>
                <a:lnTo>
                  <a:pt x="17144" y="0"/>
                </a:lnTo>
                <a:lnTo>
                  <a:pt x="13081" y="1435"/>
                </a:lnTo>
                <a:lnTo>
                  <a:pt x="0" y="21335"/>
                </a:lnTo>
                <a:lnTo>
                  <a:pt x="762" y="24879"/>
                </a:lnTo>
                <a:lnTo>
                  <a:pt x="20574" y="42671"/>
                </a:lnTo>
                <a:lnTo>
                  <a:pt x="24637" y="41973"/>
                </a:lnTo>
                <a:lnTo>
                  <a:pt x="41148" y="24879"/>
                </a:lnTo>
                <a:lnTo>
                  <a:pt x="41148" y="17081"/>
                </a:lnTo>
                <a:lnTo>
                  <a:pt x="39750" y="12788"/>
                </a:lnTo>
                <a:lnTo>
                  <a:pt x="35687" y="5689"/>
                </a:lnTo>
                <a:lnTo>
                  <a:pt x="28829" y="1435"/>
                </a:lnTo>
                <a:lnTo>
                  <a:pt x="24637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/>
          <p:nvPr/>
        </p:nvSpPr>
        <p:spPr>
          <a:xfrm>
            <a:off x="2429255" y="9645395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79">
                <a:moveTo>
                  <a:pt x="20574" y="0"/>
                </a:moveTo>
                <a:lnTo>
                  <a:pt x="0" y="21335"/>
                </a:lnTo>
                <a:lnTo>
                  <a:pt x="635" y="25590"/>
                </a:lnTo>
                <a:lnTo>
                  <a:pt x="20574" y="42671"/>
                </a:lnTo>
                <a:lnTo>
                  <a:pt x="24637" y="41935"/>
                </a:lnTo>
                <a:lnTo>
                  <a:pt x="41148" y="21335"/>
                </a:lnTo>
                <a:lnTo>
                  <a:pt x="39750" y="13500"/>
                </a:lnTo>
                <a:lnTo>
                  <a:pt x="37718" y="9245"/>
                </a:lnTo>
                <a:lnTo>
                  <a:pt x="34925" y="6400"/>
                </a:lnTo>
                <a:lnTo>
                  <a:pt x="32257" y="3543"/>
                </a:lnTo>
                <a:lnTo>
                  <a:pt x="28067" y="1447"/>
                </a:lnTo>
                <a:lnTo>
                  <a:pt x="24637" y="698"/>
                </a:lnTo>
                <a:lnTo>
                  <a:pt x="2057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/>
          <p:nvPr/>
        </p:nvSpPr>
        <p:spPr>
          <a:xfrm>
            <a:off x="2446020" y="9363456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80" h="43179">
                <a:moveTo>
                  <a:pt x="25654" y="0"/>
                </a:moveTo>
                <a:lnTo>
                  <a:pt x="17780" y="0"/>
                </a:lnTo>
                <a:lnTo>
                  <a:pt x="13462" y="1435"/>
                </a:lnTo>
                <a:lnTo>
                  <a:pt x="0" y="21336"/>
                </a:lnTo>
                <a:lnTo>
                  <a:pt x="762" y="24879"/>
                </a:lnTo>
                <a:lnTo>
                  <a:pt x="21336" y="42672"/>
                </a:lnTo>
                <a:lnTo>
                  <a:pt x="25654" y="41973"/>
                </a:lnTo>
                <a:lnTo>
                  <a:pt x="42672" y="24879"/>
                </a:lnTo>
                <a:lnTo>
                  <a:pt x="42672" y="17081"/>
                </a:lnTo>
                <a:lnTo>
                  <a:pt x="41275" y="12788"/>
                </a:lnTo>
                <a:lnTo>
                  <a:pt x="36956" y="5689"/>
                </a:lnTo>
                <a:lnTo>
                  <a:pt x="29844" y="1435"/>
                </a:lnTo>
                <a:lnTo>
                  <a:pt x="2565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5" name="object 15" descr=""/>
          <p:cNvGrpSpPr/>
          <p:nvPr/>
        </p:nvGrpSpPr>
        <p:grpSpPr>
          <a:xfrm>
            <a:off x="1830323" y="9514331"/>
            <a:ext cx="509270" cy="539750"/>
            <a:chOff x="1830323" y="9514331"/>
            <a:chExt cx="509270" cy="539750"/>
          </a:xfrm>
        </p:grpSpPr>
        <p:sp>
          <p:nvSpPr>
            <p:cNvPr id="16" name="object 16" descr=""/>
            <p:cNvSpPr/>
            <p:nvPr/>
          </p:nvSpPr>
          <p:spPr>
            <a:xfrm>
              <a:off x="2296667" y="9514331"/>
              <a:ext cx="43180" cy="41275"/>
            </a:xfrm>
            <a:custGeom>
              <a:avLst/>
              <a:gdLst/>
              <a:ahLst/>
              <a:cxnLst/>
              <a:rect l="l" t="t" r="r" b="b"/>
              <a:pathLst>
                <a:path w="43180" h="41275">
                  <a:moveTo>
                    <a:pt x="21336" y="0"/>
                  </a:moveTo>
                  <a:lnTo>
                    <a:pt x="0" y="20574"/>
                  </a:lnTo>
                  <a:lnTo>
                    <a:pt x="1396" y="28092"/>
                  </a:lnTo>
                  <a:lnTo>
                    <a:pt x="21336" y="41148"/>
                  </a:lnTo>
                  <a:lnTo>
                    <a:pt x="25526" y="40436"/>
                  </a:lnTo>
                  <a:lnTo>
                    <a:pt x="42671" y="20574"/>
                  </a:lnTo>
                  <a:lnTo>
                    <a:pt x="41275" y="13017"/>
                  </a:lnTo>
                  <a:lnTo>
                    <a:pt x="21336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1830323" y="9550945"/>
              <a:ext cx="504825" cy="502920"/>
            </a:xfrm>
            <a:custGeom>
              <a:avLst/>
              <a:gdLst/>
              <a:ahLst/>
              <a:cxnLst/>
              <a:rect l="l" t="t" r="r" b="b"/>
              <a:pathLst>
                <a:path w="504825" h="502920">
                  <a:moveTo>
                    <a:pt x="252221" y="0"/>
                  </a:moveTo>
                  <a:lnTo>
                    <a:pt x="0" y="251421"/>
                  </a:lnTo>
                  <a:lnTo>
                    <a:pt x="252221" y="502843"/>
                  </a:lnTo>
                  <a:lnTo>
                    <a:pt x="504444" y="251421"/>
                  </a:lnTo>
                  <a:lnTo>
                    <a:pt x="252221" y="0"/>
                  </a:lnTo>
                  <a:close/>
                </a:path>
              </a:pathLst>
            </a:custGeom>
            <a:solidFill>
              <a:srgbClr val="8063A1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8" name="object 18" descr=""/>
          <p:cNvGrpSpPr/>
          <p:nvPr/>
        </p:nvGrpSpPr>
        <p:grpSpPr>
          <a:xfrm>
            <a:off x="0" y="7744968"/>
            <a:ext cx="2014855" cy="2542540"/>
            <a:chOff x="0" y="7744968"/>
            <a:chExt cx="2014855" cy="2542540"/>
          </a:xfrm>
        </p:grpSpPr>
        <p:sp>
          <p:nvSpPr>
            <p:cNvPr id="19" name="object 19" descr=""/>
            <p:cNvSpPr/>
            <p:nvPr/>
          </p:nvSpPr>
          <p:spPr>
            <a:xfrm>
              <a:off x="0" y="7744968"/>
              <a:ext cx="1332230" cy="1363980"/>
            </a:xfrm>
            <a:custGeom>
              <a:avLst/>
              <a:gdLst/>
              <a:ahLst/>
              <a:cxnLst/>
              <a:rect l="l" t="t" r="r" b="b"/>
              <a:pathLst>
                <a:path w="1332230" h="1363979">
                  <a:moveTo>
                    <a:pt x="649617" y="0"/>
                  </a:moveTo>
                  <a:lnTo>
                    <a:pt x="0" y="649968"/>
                  </a:lnTo>
                  <a:lnTo>
                    <a:pt x="0" y="714009"/>
                  </a:lnTo>
                  <a:lnTo>
                    <a:pt x="649617" y="1363941"/>
                  </a:lnTo>
                  <a:lnTo>
                    <a:pt x="1331976" y="681989"/>
                  </a:lnTo>
                  <a:lnTo>
                    <a:pt x="649617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0" y="8191500"/>
              <a:ext cx="1332230" cy="2095500"/>
            </a:xfrm>
            <a:custGeom>
              <a:avLst/>
              <a:gdLst/>
              <a:ahLst/>
              <a:cxnLst/>
              <a:rect l="l" t="t" r="r" b="b"/>
              <a:pathLst>
                <a:path w="1332230" h="2095500">
                  <a:moveTo>
                    <a:pt x="885405" y="234696"/>
                  </a:moveTo>
                  <a:lnTo>
                    <a:pt x="650379" y="0"/>
                  </a:lnTo>
                  <a:lnTo>
                    <a:pt x="416077" y="234696"/>
                  </a:lnTo>
                  <a:lnTo>
                    <a:pt x="650379" y="469404"/>
                  </a:lnTo>
                  <a:lnTo>
                    <a:pt x="885405" y="234696"/>
                  </a:lnTo>
                  <a:close/>
                </a:path>
                <a:path w="1332230" h="2095500">
                  <a:moveTo>
                    <a:pt x="1331976" y="1600200"/>
                  </a:moveTo>
                  <a:lnTo>
                    <a:pt x="649617" y="917448"/>
                  </a:lnTo>
                  <a:lnTo>
                    <a:pt x="0" y="1568145"/>
                  </a:lnTo>
                  <a:lnTo>
                    <a:pt x="0" y="1632267"/>
                  </a:lnTo>
                  <a:lnTo>
                    <a:pt x="462495" y="2095500"/>
                  </a:lnTo>
                  <a:lnTo>
                    <a:pt x="836930" y="2095500"/>
                  </a:lnTo>
                  <a:lnTo>
                    <a:pt x="1331976" y="1600200"/>
                  </a:lnTo>
                  <a:close/>
                </a:path>
              </a:pathLst>
            </a:custGeom>
            <a:solidFill>
              <a:srgbClr val="4AACC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837697" y="9791738"/>
              <a:ext cx="990600" cy="495300"/>
            </a:xfrm>
            <a:custGeom>
              <a:avLst/>
              <a:gdLst/>
              <a:ahLst/>
              <a:cxnLst/>
              <a:rect l="l" t="t" r="r" b="b"/>
              <a:pathLst>
                <a:path w="990600" h="495300">
                  <a:moveTo>
                    <a:pt x="495040" y="0"/>
                  </a:moveTo>
                  <a:lnTo>
                    <a:pt x="0" y="495261"/>
                  </a:lnTo>
                  <a:lnTo>
                    <a:pt x="990081" y="495261"/>
                  </a:lnTo>
                  <a:lnTo>
                    <a:pt x="49504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650748" y="8426196"/>
              <a:ext cx="1363980" cy="1365885"/>
            </a:xfrm>
            <a:custGeom>
              <a:avLst/>
              <a:gdLst/>
              <a:ahLst/>
              <a:cxnLst/>
              <a:rect l="l" t="t" r="r" b="b"/>
              <a:pathLst>
                <a:path w="1363980" h="1365884">
                  <a:moveTo>
                    <a:pt x="681990" y="0"/>
                  </a:moveTo>
                  <a:lnTo>
                    <a:pt x="0" y="682751"/>
                  </a:lnTo>
                  <a:lnTo>
                    <a:pt x="681990" y="1365503"/>
                  </a:lnTo>
                  <a:lnTo>
                    <a:pt x="1363979" y="682751"/>
                  </a:lnTo>
                  <a:lnTo>
                    <a:pt x="681990" y="0"/>
                  </a:lnTo>
                  <a:close/>
                </a:path>
              </a:pathLst>
            </a:custGeom>
            <a:solidFill>
              <a:srgbClr val="8063A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1016508" y="8426196"/>
              <a:ext cx="601980" cy="1365885"/>
            </a:xfrm>
            <a:custGeom>
              <a:avLst/>
              <a:gdLst/>
              <a:ahLst/>
              <a:cxnLst/>
              <a:rect l="l" t="t" r="r" b="b"/>
              <a:pathLst>
                <a:path w="601980" h="1365884">
                  <a:moveTo>
                    <a:pt x="316229" y="0"/>
                  </a:moveTo>
                  <a:lnTo>
                    <a:pt x="2832" y="313181"/>
                  </a:lnTo>
                  <a:lnTo>
                    <a:pt x="21183" y="332993"/>
                  </a:lnTo>
                  <a:lnTo>
                    <a:pt x="38100" y="352678"/>
                  </a:lnTo>
                  <a:lnTo>
                    <a:pt x="69164" y="394969"/>
                  </a:lnTo>
                  <a:lnTo>
                    <a:pt x="95262" y="438657"/>
                  </a:lnTo>
                  <a:lnTo>
                    <a:pt x="116433" y="485266"/>
                  </a:lnTo>
                  <a:lnTo>
                    <a:pt x="133400" y="532510"/>
                  </a:lnTo>
                  <a:lnTo>
                    <a:pt x="145364" y="581151"/>
                  </a:lnTo>
                  <a:lnTo>
                    <a:pt x="152450" y="630542"/>
                  </a:lnTo>
                  <a:lnTo>
                    <a:pt x="154546" y="679932"/>
                  </a:lnTo>
                  <a:lnTo>
                    <a:pt x="153847" y="704621"/>
                  </a:lnTo>
                  <a:lnTo>
                    <a:pt x="149618" y="754697"/>
                  </a:lnTo>
                  <a:lnTo>
                    <a:pt x="139750" y="803338"/>
                  </a:lnTo>
                  <a:lnTo>
                    <a:pt x="125615" y="851331"/>
                  </a:lnTo>
                  <a:lnTo>
                    <a:pt x="106565" y="898588"/>
                  </a:lnTo>
                  <a:lnTo>
                    <a:pt x="82562" y="943711"/>
                  </a:lnTo>
                  <a:lnTo>
                    <a:pt x="54330" y="986739"/>
                  </a:lnTo>
                  <a:lnTo>
                    <a:pt x="21183" y="1026947"/>
                  </a:lnTo>
                  <a:lnTo>
                    <a:pt x="0" y="1048816"/>
                  </a:lnTo>
                  <a:lnTo>
                    <a:pt x="316229" y="1365503"/>
                  </a:lnTo>
                  <a:lnTo>
                    <a:pt x="351408" y="1328813"/>
                  </a:lnTo>
                  <a:lnTo>
                    <a:pt x="381761" y="1293558"/>
                  </a:lnTo>
                  <a:lnTo>
                    <a:pt x="410717" y="1256868"/>
                  </a:lnTo>
                  <a:lnTo>
                    <a:pt x="449579" y="1200442"/>
                  </a:lnTo>
                  <a:lnTo>
                    <a:pt x="473582" y="1161668"/>
                  </a:lnTo>
                  <a:lnTo>
                    <a:pt x="494664" y="1122159"/>
                  </a:lnTo>
                  <a:lnTo>
                    <a:pt x="514476" y="1081951"/>
                  </a:lnTo>
                  <a:lnTo>
                    <a:pt x="532129" y="1041044"/>
                  </a:lnTo>
                  <a:lnTo>
                    <a:pt x="539876" y="1019873"/>
                  </a:lnTo>
                  <a:lnTo>
                    <a:pt x="547623" y="999439"/>
                  </a:lnTo>
                  <a:lnTo>
                    <a:pt x="567435" y="935964"/>
                  </a:lnTo>
                  <a:lnTo>
                    <a:pt x="582929" y="871766"/>
                  </a:lnTo>
                  <a:lnTo>
                    <a:pt x="590676" y="828027"/>
                  </a:lnTo>
                  <a:lnTo>
                    <a:pt x="596264" y="784301"/>
                  </a:lnTo>
                  <a:lnTo>
                    <a:pt x="601344" y="718705"/>
                  </a:lnTo>
                  <a:lnTo>
                    <a:pt x="601979" y="696836"/>
                  </a:lnTo>
                  <a:lnTo>
                    <a:pt x="601979" y="675004"/>
                  </a:lnTo>
                  <a:lnTo>
                    <a:pt x="600582" y="631278"/>
                  </a:lnTo>
                  <a:lnTo>
                    <a:pt x="594994" y="565657"/>
                  </a:lnTo>
                  <a:lnTo>
                    <a:pt x="584961" y="500125"/>
                  </a:lnTo>
                  <a:lnTo>
                    <a:pt x="575817" y="457072"/>
                  </a:lnTo>
                  <a:lnTo>
                    <a:pt x="564514" y="414781"/>
                  </a:lnTo>
                  <a:lnTo>
                    <a:pt x="551814" y="372363"/>
                  </a:lnTo>
                  <a:lnTo>
                    <a:pt x="536320" y="330834"/>
                  </a:lnTo>
                  <a:lnTo>
                    <a:pt x="519429" y="289178"/>
                  </a:lnTo>
                  <a:lnTo>
                    <a:pt x="500379" y="249046"/>
                  </a:lnTo>
                  <a:lnTo>
                    <a:pt x="479170" y="208787"/>
                  </a:lnTo>
                  <a:lnTo>
                    <a:pt x="455929" y="170052"/>
                  </a:lnTo>
                  <a:lnTo>
                    <a:pt x="431164" y="131952"/>
                  </a:lnTo>
                  <a:lnTo>
                    <a:pt x="417829" y="113537"/>
                  </a:lnTo>
                  <a:lnTo>
                    <a:pt x="404367" y="94487"/>
                  </a:lnTo>
                  <a:lnTo>
                    <a:pt x="389508" y="76834"/>
                  </a:lnTo>
                  <a:lnTo>
                    <a:pt x="375411" y="58546"/>
                  </a:lnTo>
                  <a:lnTo>
                    <a:pt x="31622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1331975" y="7744968"/>
              <a:ext cx="683260" cy="1363980"/>
            </a:xfrm>
            <a:custGeom>
              <a:avLst/>
              <a:gdLst/>
              <a:ahLst/>
              <a:cxnLst/>
              <a:rect l="l" t="t" r="r" b="b"/>
              <a:pathLst>
                <a:path w="683260" h="1363979">
                  <a:moveTo>
                    <a:pt x="682751" y="0"/>
                  </a:moveTo>
                  <a:lnTo>
                    <a:pt x="0" y="681989"/>
                  </a:lnTo>
                  <a:lnTo>
                    <a:pt x="682751" y="1363941"/>
                  </a:lnTo>
                  <a:lnTo>
                    <a:pt x="682751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0" y="9823722"/>
              <a:ext cx="464184" cy="463550"/>
            </a:xfrm>
            <a:custGeom>
              <a:avLst/>
              <a:gdLst/>
              <a:ahLst/>
              <a:cxnLst/>
              <a:rect l="l" t="t" r="r" b="b"/>
              <a:pathLst>
                <a:path w="464184" h="463550">
                  <a:moveTo>
                    <a:pt x="0" y="0"/>
                  </a:moveTo>
                  <a:lnTo>
                    <a:pt x="0" y="463277"/>
                  </a:lnTo>
                  <a:lnTo>
                    <a:pt x="463562" y="4632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0" y="8458202"/>
              <a:ext cx="650875" cy="1301750"/>
            </a:xfrm>
            <a:custGeom>
              <a:avLst/>
              <a:gdLst/>
              <a:ahLst/>
              <a:cxnLst/>
              <a:rect l="l" t="t" r="r" b="b"/>
              <a:pathLst>
                <a:path w="650875" h="1301750">
                  <a:moveTo>
                    <a:pt x="0" y="0"/>
                  </a:moveTo>
                  <a:lnTo>
                    <a:pt x="0" y="1301492"/>
                  </a:lnTo>
                  <a:lnTo>
                    <a:pt x="650709" y="6507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7" name="object 27" descr=""/>
          <p:cNvGrpSpPr/>
          <p:nvPr/>
        </p:nvGrpSpPr>
        <p:grpSpPr>
          <a:xfrm>
            <a:off x="15866363" y="557783"/>
            <a:ext cx="2421890" cy="4599940"/>
            <a:chOff x="15866363" y="557783"/>
            <a:chExt cx="2421890" cy="4599940"/>
          </a:xfrm>
        </p:grpSpPr>
        <p:sp>
          <p:nvSpPr>
            <p:cNvPr id="28" name="object 28" descr=""/>
            <p:cNvSpPr/>
            <p:nvPr/>
          </p:nvSpPr>
          <p:spPr>
            <a:xfrm>
              <a:off x="16674083" y="557783"/>
              <a:ext cx="1614170" cy="1603375"/>
            </a:xfrm>
            <a:custGeom>
              <a:avLst/>
              <a:gdLst/>
              <a:ahLst/>
              <a:cxnLst/>
              <a:rect l="l" t="t" r="r" b="b"/>
              <a:pathLst>
                <a:path w="1614169" h="1603375">
                  <a:moveTo>
                    <a:pt x="807338" y="0"/>
                  </a:moveTo>
                  <a:lnTo>
                    <a:pt x="0" y="801624"/>
                  </a:lnTo>
                  <a:lnTo>
                    <a:pt x="807338" y="1603248"/>
                  </a:lnTo>
                  <a:lnTo>
                    <a:pt x="1613915" y="801624"/>
                  </a:lnTo>
                  <a:lnTo>
                    <a:pt x="807338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16674084" y="1083563"/>
              <a:ext cx="1614170" cy="2682240"/>
            </a:xfrm>
            <a:custGeom>
              <a:avLst/>
              <a:gdLst/>
              <a:ahLst/>
              <a:cxnLst/>
              <a:rect l="l" t="t" r="r" b="b"/>
              <a:pathLst>
                <a:path w="1614169" h="2682240">
                  <a:moveTo>
                    <a:pt x="1083564" y="275844"/>
                  </a:moveTo>
                  <a:lnTo>
                    <a:pt x="806577" y="0"/>
                  </a:lnTo>
                  <a:lnTo>
                    <a:pt x="528828" y="275844"/>
                  </a:lnTo>
                  <a:lnTo>
                    <a:pt x="806577" y="551688"/>
                  </a:lnTo>
                  <a:lnTo>
                    <a:pt x="1083564" y="275844"/>
                  </a:lnTo>
                  <a:close/>
                </a:path>
                <a:path w="1614169" h="2682240">
                  <a:moveTo>
                    <a:pt x="1613916" y="1879854"/>
                  </a:moveTo>
                  <a:lnTo>
                    <a:pt x="807339" y="1077468"/>
                  </a:lnTo>
                  <a:lnTo>
                    <a:pt x="0" y="1879854"/>
                  </a:lnTo>
                  <a:lnTo>
                    <a:pt x="807339" y="2682240"/>
                  </a:lnTo>
                  <a:lnTo>
                    <a:pt x="1613916" y="1879854"/>
                  </a:lnTo>
                  <a:close/>
                </a:path>
              </a:pathLst>
            </a:custGeom>
            <a:solidFill>
              <a:srgbClr val="4AACC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15866363" y="2962655"/>
              <a:ext cx="1615440" cy="1603375"/>
            </a:xfrm>
            <a:custGeom>
              <a:avLst/>
              <a:gdLst/>
              <a:ahLst/>
              <a:cxnLst/>
              <a:rect l="l" t="t" r="r" b="b"/>
              <a:pathLst>
                <a:path w="1615440" h="1603375">
                  <a:moveTo>
                    <a:pt x="807720" y="0"/>
                  </a:moveTo>
                  <a:lnTo>
                    <a:pt x="0" y="802004"/>
                  </a:lnTo>
                  <a:lnTo>
                    <a:pt x="807720" y="1603248"/>
                  </a:lnTo>
                  <a:lnTo>
                    <a:pt x="1615440" y="802004"/>
                  </a:lnTo>
                  <a:lnTo>
                    <a:pt x="80772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 descr=""/>
            <p:cNvSpPr/>
            <p:nvPr/>
          </p:nvSpPr>
          <p:spPr>
            <a:xfrm>
              <a:off x="15866363" y="1359407"/>
              <a:ext cx="1615440" cy="1603375"/>
            </a:xfrm>
            <a:custGeom>
              <a:avLst/>
              <a:gdLst/>
              <a:ahLst/>
              <a:cxnLst/>
              <a:rect l="l" t="t" r="r" b="b"/>
              <a:pathLst>
                <a:path w="1615440" h="1603375">
                  <a:moveTo>
                    <a:pt x="807720" y="0"/>
                  </a:moveTo>
                  <a:lnTo>
                    <a:pt x="0" y="801624"/>
                  </a:lnTo>
                  <a:lnTo>
                    <a:pt x="807720" y="1603248"/>
                  </a:lnTo>
                  <a:lnTo>
                    <a:pt x="1615440" y="801624"/>
                  </a:lnTo>
                  <a:lnTo>
                    <a:pt x="807720" y="0"/>
                  </a:lnTo>
                  <a:close/>
                </a:path>
              </a:pathLst>
            </a:custGeom>
            <a:solidFill>
              <a:srgbClr val="8063A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 descr=""/>
            <p:cNvSpPr/>
            <p:nvPr/>
          </p:nvSpPr>
          <p:spPr>
            <a:xfrm>
              <a:off x="16335755" y="1359407"/>
              <a:ext cx="711835" cy="1603375"/>
            </a:xfrm>
            <a:custGeom>
              <a:avLst/>
              <a:gdLst/>
              <a:ahLst/>
              <a:cxnLst/>
              <a:rect l="l" t="t" r="r" b="b"/>
              <a:pathLst>
                <a:path w="711834" h="1603375">
                  <a:moveTo>
                    <a:pt x="337947" y="0"/>
                  </a:moveTo>
                  <a:lnTo>
                    <a:pt x="267842" y="68707"/>
                  </a:lnTo>
                  <a:lnTo>
                    <a:pt x="251205" y="90297"/>
                  </a:lnTo>
                  <a:lnTo>
                    <a:pt x="233680" y="110998"/>
                  </a:lnTo>
                  <a:lnTo>
                    <a:pt x="217805" y="133350"/>
                  </a:lnTo>
                  <a:lnTo>
                    <a:pt x="201930" y="154813"/>
                  </a:lnTo>
                  <a:lnTo>
                    <a:pt x="186944" y="177292"/>
                  </a:lnTo>
                  <a:lnTo>
                    <a:pt x="158496" y="222758"/>
                  </a:lnTo>
                  <a:lnTo>
                    <a:pt x="120142" y="292353"/>
                  </a:lnTo>
                  <a:lnTo>
                    <a:pt x="97663" y="339598"/>
                  </a:lnTo>
                  <a:lnTo>
                    <a:pt x="77597" y="388366"/>
                  </a:lnTo>
                  <a:lnTo>
                    <a:pt x="59182" y="437261"/>
                  </a:lnTo>
                  <a:lnTo>
                    <a:pt x="44196" y="486918"/>
                  </a:lnTo>
                  <a:lnTo>
                    <a:pt x="30861" y="536575"/>
                  </a:lnTo>
                  <a:lnTo>
                    <a:pt x="20065" y="587121"/>
                  </a:lnTo>
                  <a:lnTo>
                    <a:pt x="11684" y="638556"/>
                  </a:lnTo>
                  <a:lnTo>
                    <a:pt x="3301" y="715518"/>
                  </a:lnTo>
                  <a:lnTo>
                    <a:pt x="0" y="792480"/>
                  </a:lnTo>
                  <a:lnTo>
                    <a:pt x="0" y="818134"/>
                  </a:lnTo>
                  <a:lnTo>
                    <a:pt x="4190" y="895223"/>
                  </a:lnTo>
                  <a:lnTo>
                    <a:pt x="13334" y="972185"/>
                  </a:lnTo>
                  <a:lnTo>
                    <a:pt x="22478" y="1023493"/>
                  </a:lnTo>
                  <a:lnTo>
                    <a:pt x="34163" y="1074039"/>
                  </a:lnTo>
                  <a:lnTo>
                    <a:pt x="55880" y="1148588"/>
                  </a:lnTo>
                  <a:lnTo>
                    <a:pt x="73405" y="1197483"/>
                  </a:lnTo>
                  <a:lnTo>
                    <a:pt x="82550" y="1222248"/>
                  </a:lnTo>
                  <a:lnTo>
                    <a:pt x="103505" y="1270381"/>
                  </a:lnTo>
                  <a:lnTo>
                    <a:pt x="126873" y="1317498"/>
                  </a:lnTo>
                  <a:lnTo>
                    <a:pt x="151892" y="1363980"/>
                  </a:lnTo>
                  <a:lnTo>
                    <a:pt x="180213" y="1409446"/>
                  </a:lnTo>
                  <a:lnTo>
                    <a:pt x="210311" y="1454150"/>
                  </a:lnTo>
                  <a:lnTo>
                    <a:pt x="242824" y="1497202"/>
                  </a:lnTo>
                  <a:lnTo>
                    <a:pt x="277876" y="1539494"/>
                  </a:lnTo>
                  <a:lnTo>
                    <a:pt x="334517" y="1599946"/>
                  </a:lnTo>
                  <a:lnTo>
                    <a:pt x="337947" y="1603248"/>
                  </a:lnTo>
                  <a:lnTo>
                    <a:pt x="711707" y="1231392"/>
                  </a:lnTo>
                  <a:lnTo>
                    <a:pt x="708405" y="1228978"/>
                  </a:lnTo>
                  <a:lnTo>
                    <a:pt x="686688" y="1205738"/>
                  </a:lnTo>
                  <a:lnTo>
                    <a:pt x="647446" y="1158494"/>
                  </a:lnTo>
                  <a:lnTo>
                    <a:pt x="614045" y="1108075"/>
                  </a:lnTo>
                  <a:lnTo>
                    <a:pt x="585724" y="1054989"/>
                  </a:lnTo>
                  <a:lnTo>
                    <a:pt x="563245" y="999490"/>
                  </a:lnTo>
                  <a:lnTo>
                    <a:pt x="546480" y="943228"/>
                  </a:lnTo>
                  <a:lnTo>
                    <a:pt x="534797" y="886078"/>
                  </a:lnTo>
                  <a:lnTo>
                    <a:pt x="529844" y="827277"/>
                  </a:lnTo>
                  <a:lnTo>
                    <a:pt x="528955" y="798322"/>
                  </a:lnTo>
                  <a:lnTo>
                    <a:pt x="529844" y="769366"/>
                  </a:lnTo>
                  <a:lnTo>
                    <a:pt x="534797" y="711326"/>
                  </a:lnTo>
                  <a:lnTo>
                    <a:pt x="546480" y="653415"/>
                  </a:lnTo>
                  <a:lnTo>
                    <a:pt x="563245" y="597026"/>
                  </a:lnTo>
                  <a:lnTo>
                    <a:pt x="585724" y="542417"/>
                  </a:lnTo>
                  <a:lnTo>
                    <a:pt x="614045" y="489458"/>
                  </a:lnTo>
                  <a:lnTo>
                    <a:pt x="647446" y="438912"/>
                  </a:lnTo>
                  <a:lnTo>
                    <a:pt x="686688" y="390906"/>
                  </a:lnTo>
                  <a:lnTo>
                    <a:pt x="708405" y="367665"/>
                  </a:lnTo>
                  <a:lnTo>
                    <a:pt x="3379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 descr=""/>
            <p:cNvSpPr/>
            <p:nvPr/>
          </p:nvSpPr>
          <p:spPr>
            <a:xfrm>
              <a:off x="15866363" y="557783"/>
              <a:ext cx="807720" cy="1603375"/>
            </a:xfrm>
            <a:custGeom>
              <a:avLst/>
              <a:gdLst/>
              <a:ahLst/>
              <a:cxnLst/>
              <a:rect l="l" t="t" r="r" b="b"/>
              <a:pathLst>
                <a:path w="807719" h="1603375">
                  <a:moveTo>
                    <a:pt x="0" y="0"/>
                  </a:moveTo>
                  <a:lnTo>
                    <a:pt x="0" y="1603248"/>
                  </a:lnTo>
                  <a:lnTo>
                    <a:pt x="807720" y="8016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 descr=""/>
            <p:cNvSpPr/>
            <p:nvPr/>
          </p:nvSpPr>
          <p:spPr>
            <a:xfrm>
              <a:off x="17481803" y="2962655"/>
              <a:ext cx="806450" cy="1603375"/>
            </a:xfrm>
            <a:custGeom>
              <a:avLst/>
              <a:gdLst/>
              <a:ahLst/>
              <a:cxnLst/>
              <a:rect l="l" t="t" r="r" b="b"/>
              <a:pathLst>
                <a:path w="806450" h="1603375">
                  <a:moveTo>
                    <a:pt x="806196" y="0"/>
                  </a:moveTo>
                  <a:lnTo>
                    <a:pt x="0" y="802004"/>
                  </a:lnTo>
                  <a:lnTo>
                    <a:pt x="806196" y="1603248"/>
                  </a:lnTo>
                  <a:lnTo>
                    <a:pt x="8061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 descr=""/>
            <p:cNvSpPr/>
            <p:nvPr/>
          </p:nvSpPr>
          <p:spPr>
            <a:xfrm>
              <a:off x="17990819" y="4565904"/>
              <a:ext cx="297180" cy="591820"/>
            </a:xfrm>
            <a:custGeom>
              <a:avLst/>
              <a:gdLst/>
              <a:ahLst/>
              <a:cxnLst/>
              <a:rect l="l" t="t" r="r" b="b"/>
              <a:pathLst>
                <a:path w="297180" h="591820">
                  <a:moveTo>
                    <a:pt x="297180" y="0"/>
                  </a:moveTo>
                  <a:lnTo>
                    <a:pt x="0" y="295656"/>
                  </a:lnTo>
                  <a:lnTo>
                    <a:pt x="297180" y="591312"/>
                  </a:lnTo>
                  <a:lnTo>
                    <a:pt x="2971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 descr=""/>
            <p:cNvSpPr/>
            <p:nvPr/>
          </p:nvSpPr>
          <p:spPr>
            <a:xfrm>
              <a:off x="17481803" y="1359407"/>
              <a:ext cx="806450" cy="1603375"/>
            </a:xfrm>
            <a:custGeom>
              <a:avLst/>
              <a:gdLst/>
              <a:ahLst/>
              <a:cxnLst/>
              <a:rect l="l" t="t" r="r" b="b"/>
              <a:pathLst>
                <a:path w="806450" h="1603375">
                  <a:moveTo>
                    <a:pt x="806196" y="0"/>
                  </a:moveTo>
                  <a:lnTo>
                    <a:pt x="0" y="801624"/>
                  </a:lnTo>
                  <a:lnTo>
                    <a:pt x="806196" y="1603248"/>
                  </a:lnTo>
                  <a:lnTo>
                    <a:pt x="806196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7" name="object 37" descr=""/>
          <p:cNvSpPr/>
          <p:nvPr/>
        </p:nvSpPr>
        <p:spPr>
          <a:xfrm>
            <a:off x="1964597" y="0"/>
            <a:ext cx="50165" cy="24765"/>
          </a:xfrm>
          <a:custGeom>
            <a:avLst/>
            <a:gdLst/>
            <a:ahLst/>
            <a:cxnLst/>
            <a:rect l="l" t="t" r="r" b="b"/>
            <a:pathLst>
              <a:path w="50164" h="24765">
                <a:moveTo>
                  <a:pt x="50130" y="0"/>
                </a:moveTo>
                <a:lnTo>
                  <a:pt x="0" y="0"/>
                </a:lnTo>
                <a:lnTo>
                  <a:pt x="727" y="3428"/>
                </a:lnTo>
                <a:lnTo>
                  <a:pt x="24984" y="24383"/>
                </a:lnTo>
                <a:lnTo>
                  <a:pt x="29937" y="23495"/>
                </a:lnTo>
                <a:lnTo>
                  <a:pt x="50130" y="3428"/>
                </a:lnTo>
                <a:lnTo>
                  <a:pt x="50130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 descr=""/>
          <p:cNvSpPr/>
          <p:nvPr/>
        </p:nvSpPr>
        <p:spPr>
          <a:xfrm>
            <a:off x="2119883" y="129539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9210" y="0"/>
                </a:moveTo>
                <a:lnTo>
                  <a:pt x="20320" y="0"/>
                </a:lnTo>
                <a:lnTo>
                  <a:pt x="15367" y="1650"/>
                </a:lnTo>
                <a:lnTo>
                  <a:pt x="0" y="25145"/>
                </a:lnTo>
                <a:lnTo>
                  <a:pt x="762" y="29336"/>
                </a:lnTo>
                <a:lnTo>
                  <a:pt x="24384" y="50291"/>
                </a:lnTo>
                <a:lnTo>
                  <a:pt x="29210" y="49402"/>
                </a:lnTo>
                <a:lnTo>
                  <a:pt x="48768" y="29336"/>
                </a:lnTo>
                <a:lnTo>
                  <a:pt x="48768" y="20065"/>
                </a:lnTo>
                <a:lnTo>
                  <a:pt x="47117" y="15112"/>
                </a:lnTo>
                <a:lnTo>
                  <a:pt x="42291" y="6730"/>
                </a:lnTo>
                <a:lnTo>
                  <a:pt x="34163" y="1650"/>
                </a:lnTo>
                <a:lnTo>
                  <a:pt x="29210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 descr=""/>
          <p:cNvSpPr/>
          <p:nvPr/>
        </p:nvSpPr>
        <p:spPr>
          <a:xfrm>
            <a:off x="1789176" y="150876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4384" y="0"/>
                </a:moveTo>
                <a:lnTo>
                  <a:pt x="0" y="25146"/>
                </a:lnTo>
                <a:lnTo>
                  <a:pt x="1650" y="34290"/>
                </a:lnTo>
                <a:lnTo>
                  <a:pt x="24384" y="50292"/>
                </a:lnTo>
                <a:lnTo>
                  <a:pt x="33400" y="48641"/>
                </a:lnTo>
                <a:lnTo>
                  <a:pt x="48768" y="25146"/>
                </a:lnTo>
                <a:lnTo>
                  <a:pt x="48006" y="20193"/>
                </a:lnTo>
                <a:lnTo>
                  <a:pt x="2438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 descr=""/>
          <p:cNvSpPr/>
          <p:nvPr/>
        </p:nvSpPr>
        <p:spPr>
          <a:xfrm>
            <a:off x="2273807" y="286511"/>
            <a:ext cx="50800" cy="48895"/>
          </a:xfrm>
          <a:custGeom>
            <a:avLst/>
            <a:gdLst/>
            <a:ahLst/>
            <a:cxnLst/>
            <a:rect l="l" t="t" r="r" b="b"/>
            <a:pathLst>
              <a:path w="50800" h="48895">
                <a:moveTo>
                  <a:pt x="30099" y="0"/>
                </a:moveTo>
                <a:lnTo>
                  <a:pt x="20955" y="0"/>
                </a:lnTo>
                <a:lnTo>
                  <a:pt x="15875" y="1651"/>
                </a:lnTo>
                <a:lnTo>
                  <a:pt x="0" y="24384"/>
                </a:lnTo>
                <a:lnTo>
                  <a:pt x="889" y="28448"/>
                </a:lnTo>
                <a:lnTo>
                  <a:pt x="25146" y="48768"/>
                </a:lnTo>
                <a:lnTo>
                  <a:pt x="30099" y="47879"/>
                </a:lnTo>
                <a:lnTo>
                  <a:pt x="50292" y="28448"/>
                </a:lnTo>
                <a:lnTo>
                  <a:pt x="50292" y="19558"/>
                </a:lnTo>
                <a:lnTo>
                  <a:pt x="48641" y="14605"/>
                </a:lnTo>
                <a:lnTo>
                  <a:pt x="43561" y="6477"/>
                </a:lnTo>
                <a:lnTo>
                  <a:pt x="35179" y="1651"/>
                </a:lnTo>
                <a:lnTo>
                  <a:pt x="30099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 descr=""/>
          <p:cNvSpPr/>
          <p:nvPr/>
        </p:nvSpPr>
        <p:spPr>
          <a:xfrm>
            <a:off x="1943100" y="306324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5" y="0"/>
                </a:moveTo>
                <a:lnTo>
                  <a:pt x="0" y="25146"/>
                </a:lnTo>
                <a:lnTo>
                  <a:pt x="1650" y="34290"/>
                </a:lnTo>
                <a:lnTo>
                  <a:pt x="25145" y="50292"/>
                </a:lnTo>
                <a:lnTo>
                  <a:pt x="34417" y="48641"/>
                </a:lnTo>
                <a:lnTo>
                  <a:pt x="50292" y="25146"/>
                </a:lnTo>
                <a:lnTo>
                  <a:pt x="48641" y="16001"/>
                </a:lnTo>
                <a:lnTo>
                  <a:pt x="25145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 descr=""/>
          <p:cNvSpPr/>
          <p:nvPr/>
        </p:nvSpPr>
        <p:spPr>
          <a:xfrm>
            <a:off x="1613916" y="327659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4384" y="0"/>
                </a:moveTo>
                <a:lnTo>
                  <a:pt x="19558" y="889"/>
                </a:lnTo>
                <a:lnTo>
                  <a:pt x="14604" y="1650"/>
                </a:lnTo>
                <a:lnTo>
                  <a:pt x="10540" y="4191"/>
                </a:lnTo>
                <a:lnTo>
                  <a:pt x="6603" y="7620"/>
                </a:lnTo>
                <a:lnTo>
                  <a:pt x="1650" y="15875"/>
                </a:lnTo>
                <a:lnTo>
                  <a:pt x="0" y="20955"/>
                </a:lnTo>
                <a:lnTo>
                  <a:pt x="0" y="30225"/>
                </a:lnTo>
                <a:lnTo>
                  <a:pt x="19558" y="50292"/>
                </a:lnTo>
                <a:lnTo>
                  <a:pt x="28447" y="50292"/>
                </a:lnTo>
                <a:lnTo>
                  <a:pt x="48767" y="25146"/>
                </a:lnTo>
                <a:lnTo>
                  <a:pt x="47878" y="20955"/>
                </a:lnTo>
                <a:lnTo>
                  <a:pt x="28447" y="889"/>
                </a:lnTo>
                <a:lnTo>
                  <a:pt x="2438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 descr=""/>
          <p:cNvSpPr/>
          <p:nvPr/>
        </p:nvSpPr>
        <p:spPr>
          <a:xfrm>
            <a:off x="2429255" y="441959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9210" y="0"/>
                </a:moveTo>
                <a:lnTo>
                  <a:pt x="20319" y="0"/>
                </a:lnTo>
                <a:lnTo>
                  <a:pt x="15367" y="1650"/>
                </a:lnTo>
                <a:lnTo>
                  <a:pt x="0" y="25146"/>
                </a:lnTo>
                <a:lnTo>
                  <a:pt x="762" y="29337"/>
                </a:lnTo>
                <a:lnTo>
                  <a:pt x="24383" y="50292"/>
                </a:lnTo>
                <a:lnTo>
                  <a:pt x="29210" y="49403"/>
                </a:lnTo>
                <a:lnTo>
                  <a:pt x="48768" y="29337"/>
                </a:lnTo>
                <a:lnTo>
                  <a:pt x="48768" y="20066"/>
                </a:lnTo>
                <a:lnTo>
                  <a:pt x="47117" y="15113"/>
                </a:lnTo>
                <a:lnTo>
                  <a:pt x="42291" y="6731"/>
                </a:lnTo>
                <a:lnTo>
                  <a:pt x="34162" y="1650"/>
                </a:lnTo>
                <a:lnTo>
                  <a:pt x="29210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 descr=""/>
          <p:cNvSpPr/>
          <p:nvPr/>
        </p:nvSpPr>
        <p:spPr>
          <a:xfrm>
            <a:off x="2098548" y="463295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5" y="0"/>
                </a:moveTo>
                <a:lnTo>
                  <a:pt x="0" y="25146"/>
                </a:lnTo>
                <a:lnTo>
                  <a:pt x="1650" y="34289"/>
                </a:lnTo>
                <a:lnTo>
                  <a:pt x="25145" y="50292"/>
                </a:lnTo>
                <a:lnTo>
                  <a:pt x="34416" y="48640"/>
                </a:lnTo>
                <a:lnTo>
                  <a:pt x="50291" y="25146"/>
                </a:lnTo>
                <a:lnTo>
                  <a:pt x="48640" y="16001"/>
                </a:lnTo>
                <a:lnTo>
                  <a:pt x="25145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 descr=""/>
          <p:cNvSpPr/>
          <p:nvPr/>
        </p:nvSpPr>
        <p:spPr>
          <a:xfrm>
            <a:off x="1767839" y="483108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20066" y="889"/>
                </a:lnTo>
                <a:lnTo>
                  <a:pt x="15112" y="1650"/>
                </a:lnTo>
                <a:lnTo>
                  <a:pt x="10922" y="4191"/>
                </a:lnTo>
                <a:lnTo>
                  <a:pt x="7620" y="7620"/>
                </a:lnTo>
                <a:lnTo>
                  <a:pt x="4191" y="11811"/>
                </a:lnTo>
                <a:lnTo>
                  <a:pt x="1651" y="15875"/>
                </a:lnTo>
                <a:lnTo>
                  <a:pt x="0" y="20955"/>
                </a:lnTo>
                <a:lnTo>
                  <a:pt x="0" y="30225"/>
                </a:lnTo>
                <a:lnTo>
                  <a:pt x="1651" y="35178"/>
                </a:lnTo>
                <a:lnTo>
                  <a:pt x="4191" y="39370"/>
                </a:lnTo>
                <a:lnTo>
                  <a:pt x="7620" y="42672"/>
                </a:lnTo>
                <a:lnTo>
                  <a:pt x="10922" y="46100"/>
                </a:lnTo>
                <a:lnTo>
                  <a:pt x="15112" y="48641"/>
                </a:lnTo>
                <a:lnTo>
                  <a:pt x="20066" y="50292"/>
                </a:lnTo>
                <a:lnTo>
                  <a:pt x="29337" y="50292"/>
                </a:lnTo>
                <a:lnTo>
                  <a:pt x="50292" y="25146"/>
                </a:lnTo>
                <a:lnTo>
                  <a:pt x="49403" y="20955"/>
                </a:lnTo>
                <a:lnTo>
                  <a:pt x="29337" y="889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 descr=""/>
          <p:cNvSpPr/>
          <p:nvPr/>
        </p:nvSpPr>
        <p:spPr>
          <a:xfrm>
            <a:off x="1437132" y="505968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4" h="48895">
                <a:moveTo>
                  <a:pt x="29209" y="0"/>
                </a:moveTo>
                <a:lnTo>
                  <a:pt x="20320" y="0"/>
                </a:lnTo>
                <a:lnTo>
                  <a:pt x="15493" y="1650"/>
                </a:lnTo>
                <a:lnTo>
                  <a:pt x="0" y="24383"/>
                </a:lnTo>
                <a:lnTo>
                  <a:pt x="889" y="28448"/>
                </a:lnTo>
                <a:lnTo>
                  <a:pt x="24384" y="48767"/>
                </a:lnTo>
                <a:lnTo>
                  <a:pt x="29209" y="47878"/>
                </a:lnTo>
                <a:lnTo>
                  <a:pt x="48768" y="28448"/>
                </a:lnTo>
                <a:lnTo>
                  <a:pt x="48768" y="19557"/>
                </a:lnTo>
                <a:lnTo>
                  <a:pt x="29209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 descr=""/>
          <p:cNvSpPr/>
          <p:nvPr/>
        </p:nvSpPr>
        <p:spPr>
          <a:xfrm>
            <a:off x="2253995" y="618744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4384" y="0"/>
                </a:moveTo>
                <a:lnTo>
                  <a:pt x="0" y="25146"/>
                </a:lnTo>
                <a:lnTo>
                  <a:pt x="1651" y="34416"/>
                </a:lnTo>
                <a:lnTo>
                  <a:pt x="24384" y="50291"/>
                </a:lnTo>
                <a:lnTo>
                  <a:pt x="33401" y="48640"/>
                </a:lnTo>
                <a:lnTo>
                  <a:pt x="48768" y="25146"/>
                </a:lnTo>
                <a:lnTo>
                  <a:pt x="48006" y="20192"/>
                </a:lnTo>
                <a:lnTo>
                  <a:pt x="2438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 descr=""/>
          <p:cNvSpPr/>
          <p:nvPr/>
        </p:nvSpPr>
        <p:spPr>
          <a:xfrm>
            <a:off x="1667255" y="777240"/>
            <a:ext cx="591820" cy="596265"/>
          </a:xfrm>
          <a:custGeom>
            <a:avLst/>
            <a:gdLst/>
            <a:ahLst/>
            <a:cxnLst/>
            <a:rect l="l" t="t" r="r" b="b"/>
            <a:pathLst>
              <a:path w="591819" h="596265">
                <a:moveTo>
                  <a:pt x="295656" y="0"/>
                </a:moveTo>
                <a:lnTo>
                  <a:pt x="0" y="297941"/>
                </a:lnTo>
                <a:lnTo>
                  <a:pt x="295656" y="595883"/>
                </a:lnTo>
                <a:lnTo>
                  <a:pt x="591312" y="297941"/>
                </a:lnTo>
                <a:lnTo>
                  <a:pt x="295656" y="0"/>
                </a:lnTo>
                <a:close/>
              </a:path>
            </a:pathLst>
          </a:custGeom>
          <a:solidFill>
            <a:srgbClr val="8063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 descr=""/>
          <p:cNvSpPr/>
          <p:nvPr/>
        </p:nvSpPr>
        <p:spPr>
          <a:xfrm>
            <a:off x="1591055" y="661416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30225" y="0"/>
                </a:moveTo>
                <a:lnTo>
                  <a:pt x="20955" y="0"/>
                </a:lnTo>
                <a:lnTo>
                  <a:pt x="15875" y="1650"/>
                </a:lnTo>
                <a:lnTo>
                  <a:pt x="0" y="25145"/>
                </a:lnTo>
                <a:lnTo>
                  <a:pt x="888" y="29336"/>
                </a:lnTo>
                <a:lnTo>
                  <a:pt x="25146" y="50291"/>
                </a:lnTo>
                <a:lnTo>
                  <a:pt x="30225" y="49402"/>
                </a:lnTo>
                <a:lnTo>
                  <a:pt x="50292" y="29336"/>
                </a:lnTo>
                <a:lnTo>
                  <a:pt x="50292" y="20065"/>
                </a:lnTo>
                <a:lnTo>
                  <a:pt x="48641" y="15112"/>
                </a:lnTo>
                <a:lnTo>
                  <a:pt x="43561" y="6730"/>
                </a:lnTo>
                <a:lnTo>
                  <a:pt x="35179" y="1650"/>
                </a:lnTo>
                <a:lnTo>
                  <a:pt x="30225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 descr=""/>
          <p:cNvSpPr/>
          <p:nvPr/>
        </p:nvSpPr>
        <p:spPr>
          <a:xfrm>
            <a:off x="374904" y="1002791"/>
            <a:ext cx="1602105" cy="1615440"/>
          </a:xfrm>
          <a:custGeom>
            <a:avLst/>
            <a:gdLst/>
            <a:ahLst/>
            <a:cxnLst/>
            <a:rect l="l" t="t" r="r" b="b"/>
            <a:pathLst>
              <a:path w="1602105" h="1615439">
                <a:moveTo>
                  <a:pt x="800455" y="0"/>
                </a:moveTo>
                <a:lnTo>
                  <a:pt x="0" y="807719"/>
                </a:lnTo>
                <a:lnTo>
                  <a:pt x="800455" y="1615439"/>
                </a:lnTo>
                <a:lnTo>
                  <a:pt x="1601723" y="807719"/>
                </a:lnTo>
                <a:lnTo>
                  <a:pt x="800455" y="0"/>
                </a:lnTo>
                <a:close/>
              </a:path>
            </a:pathLst>
          </a:custGeom>
          <a:solidFill>
            <a:srgbClr val="4AACC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 descr=""/>
          <p:cNvSpPr/>
          <p:nvPr/>
        </p:nvSpPr>
        <p:spPr>
          <a:xfrm>
            <a:off x="16805147" y="6054852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0" y="20955"/>
                </a:lnTo>
                <a:lnTo>
                  <a:pt x="0" y="30225"/>
                </a:lnTo>
                <a:lnTo>
                  <a:pt x="20192" y="50292"/>
                </a:lnTo>
                <a:lnTo>
                  <a:pt x="29336" y="50292"/>
                </a:lnTo>
                <a:lnTo>
                  <a:pt x="50292" y="25146"/>
                </a:lnTo>
                <a:lnTo>
                  <a:pt x="49403" y="20955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 descr=""/>
          <p:cNvSpPr/>
          <p:nvPr/>
        </p:nvSpPr>
        <p:spPr>
          <a:xfrm>
            <a:off x="16980408" y="5878067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0" y="25146"/>
                </a:lnTo>
                <a:lnTo>
                  <a:pt x="1651" y="34290"/>
                </a:lnTo>
                <a:lnTo>
                  <a:pt x="25146" y="50292"/>
                </a:lnTo>
                <a:lnTo>
                  <a:pt x="34290" y="48641"/>
                </a:lnTo>
                <a:lnTo>
                  <a:pt x="50292" y="25146"/>
                </a:lnTo>
                <a:lnTo>
                  <a:pt x="48640" y="16002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 descr=""/>
          <p:cNvSpPr/>
          <p:nvPr/>
        </p:nvSpPr>
        <p:spPr>
          <a:xfrm>
            <a:off x="17155667" y="5701284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30226" y="0"/>
                </a:moveTo>
                <a:lnTo>
                  <a:pt x="20955" y="0"/>
                </a:lnTo>
                <a:lnTo>
                  <a:pt x="15875" y="1650"/>
                </a:lnTo>
                <a:lnTo>
                  <a:pt x="0" y="25145"/>
                </a:lnTo>
                <a:lnTo>
                  <a:pt x="889" y="29337"/>
                </a:lnTo>
                <a:lnTo>
                  <a:pt x="20955" y="49402"/>
                </a:lnTo>
                <a:lnTo>
                  <a:pt x="25146" y="50291"/>
                </a:lnTo>
                <a:lnTo>
                  <a:pt x="30226" y="49402"/>
                </a:lnTo>
                <a:lnTo>
                  <a:pt x="35178" y="48640"/>
                </a:lnTo>
                <a:lnTo>
                  <a:pt x="39370" y="46100"/>
                </a:lnTo>
                <a:lnTo>
                  <a:pt x="43561" y="42671"/>
                </a:lnTo>
                <a:lnTo>
                  <a:pt x="48641" y="34416"/>
                </a:lnTo>
                <a:lnTo>
                  <a:pt x="50292" y="29337"/>
                </a:lnTo>
                <a:lnTo>
                  <a:pt x="50292" y="20065"/>
                </a:lnTo>
                <a:lnTo>
                  <a:pt x="35178" y="1650"/>
                </a:lnTo>
                <a:lnTo>
                  <a:pt x="3022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 descr=""/>
          <p:cNvSpPr/>
          <p:nvPr/>
        </p:nvSpPr>
        <p:spPr>
          <a:xfrm>
            <a:off x="17332452" y="5524500"/>
            <a:ext cx="50800" cy="48895"/>
          </a:xfrm>
          <a:custGeom>
            <a:avLst/>
            <a:gdLst/>
            <a:ahLst/>
            <a:cxnLst/>
            <a:rect l="l" t="t" r="r" b="b"/>
            <a:pathLst>
              <a:path w="50800" h="48895">
                <a:moveTo>
                  <a:pt x="25146" y="0"/>
                </a:moveTo>
                <a:lnTo>
                  <a:pt x="0" y="20320"/>
                </a:lnTo>
                <a:lnTo>
                  <a:pt x="0" y="29210"/>
                </a:lnTo>
                <a:lnTo>
                  <a:pt x="20065" y="48767"/>
                </a:lnTo>
                <a:lnTo>
                  <a:pt x="29336" y="48767"/>
                </a:lnTo>
                <a:lnTo>
                  <a:pt x="50292" y="24384"/>
                </a:lnTo>
                <a:lnTo>
                  <a:pt x="49403" y="20320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 descr=""/>
          <p:cNvSpPr/>
          <p:nvPr/>
        </p:nvSpPr>
        <p:spPr>
          <a:xfrm>
            <a:off x="16649700" y="5899403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0" y="20955"/>
                </a:lnTo>
                <a:lnTo>
                  <a:pt x="0" y="30225"/>
                </a:lnTo>
                <a:lnTo>
                  <a:pt x="1651" y="35179"/>
                </a:lnTo>
                <a:lnTo>
                  <a:pt x="6730" y="43561"/>
                </a:lnTo>
                <a:lnTo>
                  <a:pt x="15113" y="48641"/>
                </a:lnTo>
                <a:lnTo>
                  <a:pt x="20192" y="50292"/>
                </a:lnTo>
                <a:lnTo>
                  <a:pt x="29336" y="50292"/>
                </a:lnTo>
                <a:lnTo>
                  <a:pt x="50292" y="25146"/>
                </a:lnTo>
                <a:lnTo>
                  <a:pt x="49403" y="20955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 descr=""/>
          <p:cNvSpPr/>
          <p:nvPr/>
        </p:nvSpPr>
        <p:spPr>
          <a:xfrm>
            <a:off x="16826484" y="5722620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4383" y="0"/>
                </a:moveTo>
                <a:lnTo>
                  <a:pt x="0" y="25145"/>
                </a:lnTo>
                <a:lnTo>
                  <a:pt x="761" y="30099"/>
                </a:lnTo>
                <a:lnTo>
                  <a:pt x="24383" y="50291"/>
                </a:lnTo>
                <a:lnTo>
                  <a:pt x="33273" y="48640"/>
                </a:lnTo>
                <a:lnTo>
                  <a:pt x="48767" y="25145"/>
                </a:lnTo>
                <a:lnTo>
                  <a:pt x="47117" y="16001"/>
                </a:lnTo>
                <a:lnTo>
                  <a:pt x="24383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 descr=""/>
          <p:cNvSpPr/>
          <p:nvPr/>
        </p:nvSpPr>
        <p:spPr>
          <a:xfrm>
            <a:off x="17001743" y="5545835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9209" y="0"/>
                </a:moveTo>
                <a:lnTo>
                  <a:pt x="20319" y="0"/>
                </a:lnTo>
                <a:lnTo>
                  <a:pt x="15494" y="1650"/>
                </a:lnTo>
                <a:lnTo>
                  <a:pt x="0" y="25146"/>
                </a:lnTo>
                <a:lnTo>
                  <a:pt x="888" y="29337"/>
                </a:lnTo>
                <a:lnTo>
                  <a:pt x="20319" y="49402"/>
                </a:lnTo>
                <a:lnTo>
                  <a:pt x="24384" y="50291"/>
                </a:lnTo>
                <a:lnTo>
                  <a:pt x="29209" y="49402"/>
                </a:lnTo>
                <a:lnTo>
                  <a:pt x="34163" y="48640"/>
                </a:lnTo>
                <a:lnTo>
                  <a:pt x="38226" y="46100"/>
                </a:lnTo>
                <a:lnTo>
                  <a:pt x="41401" y="42672"/>
                </a:lnTo>
                <a:lnTo>
                  <a:pt x="44703" y="38480"/>
                </a:lnTo>
                <a:lnTo>
                  <a:pt x="47117" y="34416"/>
                </a:lnTo>
                <a:lnTo>
                  <a:pt x="48767" y="29337"/>
                </a:lnTo>
                <a:lnTo>
                  <a:pt x="48767" y="20065"/>
                </a:lnTo>
                <a:lnTo>
                  <a:pt x="47117" y="15112"/>
                </a:lnTo>
                <a:lnTo>
                  <a:pt x="44703" y="10922"/>
                </a:lnTo>
                <a:lnTo>
                  <a:pt x="41401" y="7619"/>
                </a:lnTo>
                <a:lnTo>
                  <a:pt x="38226" y="4190"/>
                </a:lnTo>
                <a:lnTo>
                  <a:pt x="34163" y="1650"/>
                </a:lnTo>
                <a:lnTo>
                  <a:pt x="29209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 descr=""/>
          <p:cNvSpPr/>
          <p:nvPr/>
        </p:nvSpPr>
        <p:spPr>
          <a:xfrm>
            <a:off x="17178528" y="5367528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4383" y="0"/>
                </a:moveTo>
                <a:lnTo>
                  <a:pt x="0" y="20955"/>
                </a:lnTo>
                <a:lnTo>
                  <a:pt x="0" y="30225"/>
                </a:lnTo>
                <a:lnTo>
                  <a:pt x="1650" y="35179"/>
                </a:lnTo>
                <a:lnTo>
                  <a:pt x="6476" y="43561"/>
                </a:lnTo>
                <a:lnTo>
                  <a:pt x="14604" y="48641"/>
                </a:lnTo>
                <a:lnTo>
                  <a:pt x="19557" y="50292"/>
                </a:lnTo>
                <a:lnTo>
                  <a:pt x="28448" y="50292"/>
                </a:lnTo>
                <a:lnTo>
                  <a:pt x="48767" y="25146"/>
                </a:lnTo>
                <a:lnTo>
                  <a:pt x="47878" y="20955"/>
                </a:lnTo>
                <a:lnTo>
                  <a:pt x="24383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 descr=""/>
          <p:cNvSpPr/>
          <p:nvPr/>
        </p:nvSpPr>
        <p:spPr>
          <a:xfrm>
            <a:off x="16495776" y="5743955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4" h="48895">
                <a:moveTo>
                  <a:pt x="24383" y="0"/>
                </a:moveTo>
                <a:lnTo>
                  <a:pt x="0" y="20320"/>
                </a:lnTo>
                <a:lnTo>
                  <a:pt x="0" y="29210"/>
                </a:lnTo>
                <a:lnTo>
                  <a:pt x="1650" y="34163"/>
                </a:lnTo>
                <a:lnTo>
                  <a:pt x="6476" y="42291"/>
                </a:lnTo>
                <a:lnTo>
                  <a:pt x="14604" y="47117"/>
                </a:lnTo>
                <a:lnTo>
                  <a:pt x="19557" y="48768"/>
                </a:lnTo>
                <a:lnTo>
                  <a:pt x="28447" y="48768"/>
                </a:lnTo>
                <a:lnTo>
                  <a:pt x="48767" y="24384"/>
                </a:lnTo>
                <a:lnTo>
                  <a:pt x="48005" y="20320"/>
                </a:lnTo>
                <a:lnTo>
                  <a:pt x="24383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object 60" descr=""/>
          <p:cNvSpPr/>
          <p:nvPr/>
        </p:nvSpPr>
        <p:spPr>
          <a:xfrm>
            <a:off x="16671036" y="5565647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0" y="25146"/>
                </a:lnTo>
                <a:lnTo>
                  <a:pt x="1650" y="34289"/>
                </a:lnTo>
                <a:lnTo>
                  <a:pt x="25146" y="50291"/>
                </a:lnTo>
                <a:lnTo>
                  <a:pt x="34290" y="48640"/>
                </a:lnTo>
                <a:lnTo>
                  <a:pt x="50292" y="25146"/>
                </a:lnTo>
                <a:lnTo>
                  <a:pt x="48640" y="16001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" name="object 61" descr=""/>
          <p:cNvSpPr/>
          <p:nvPr/>
        </p:nvSpPr>
        <p:spPr>
          <a:xfrm>
            <a:off x="16340328" y="5586984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5" y="0"/>
                </a:moveTo>
                <a:lnTo>
                  <a:pt x="0" y="20954"/>
                </a:lnTo>
                <a:lnTo>
                  <a:pt x="0" y="30225"/>
                </a:lnTo>
                <a:lnTo>
                  <a:pt x="1650" y="35178"/>
                </a:lnTo>
                <a:lnTo>
                  <a:pt x="6730" y="43561"/>
                </a:lnTo>
                <a:lnTo>
                  <a:pt x="15112" y="48640"/>
                </a:lnTo>
                <a:lnTo>
                  <a:pt x="20192" y="50291"/>
                </a:lnTo>
                <a:lnTo>
                  <a:pt x="29336" y="50291"/>
                </a:lnTo>
                <a:lnTo>
                  <a:pt x="50291" y="25145"/>
                </a:lnTo>
                <a:lnTo>
                  <a:pt x="49402" y="20954"/>
                </a:lnTo>
                <a:lnTo>
                  <a:pt x="25145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62" name="object 62" descr=""/>
          <p:cNvGrpSpPr/>
          <p:nvPr/>
        </p:nvGrpSpPr>
        <p:grpSpPr>
          <a:xfrm>
            <a:off x="16515587" y="4858511"/>
            <a:ext cx="635635" cy="601980"/>
            <a:chOff x="16515587" y="4858511"/>
            <a:chExt cx="635635" cy="601980"/>
          </a:xfrm>
        </p:grpSpPr>
        <p:sp>
          <p:nvSpPr>
            <p:cNvPr id="63" name="object 63" descr=""/>
            <p:cNvSpPr/>
            <p:nvPr/>
          </p:nvSpPr>
          <p:spPr>
            <a:xfrm>
              <a:off x="16515587" y="5410199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146" y="0"/>
                  </a:moveTo>
                  <a:lnTo>
                    <a:pt x="0" y="25146"/>
                  </a:lnTo>
                  <a:lnTo>
                    <a:pt x="1650" y="34289"/>
                  </a:lnTo>
                  <a:lnTo>
                    <a:pt x="25146" y="50291"/>
                  </a:lnTo>
                  <a:lnTo>
                    <a:pt x="34290" y="48640"/>
                  </a:lnTo>
                  <a:lnTo>
                    <a:pt x="50292" y="25146"/>
                  </a:lnTo>
                  <a:lnTo>
                    <a:pt x="48640" y="15875"/>
                  </a:lnTo>
                  <a:lnTo>
                    <a:pt x="25146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 descr=""/>
            <p:cNvSpPr/>
            <p:nvPr/>
          </p:nvSpPr>
          <p:spPr>
            <a:xfrm>
              <a:off x="16559783" y="4858511"/>
              <a:ext cx="591820" cy="596265"/>
            </a:xfrm>
            <a:custGeom>
              <a:avLst/>
              <a:gdLst/>
              <a:ahLst/>
              <a:cxnLst/>
              <a:rect l="l" t="t" r="r" b="b"/>
              <a:pathLst>
                <a:path w="591819" h="596264">
                  <a:moveTo>
                    <a:pt x="295655" y="0"/>
                  </a:moveTo>
                  <a:lnTo>
                    <a:pt x="0" y="297941"/>
                  </a:lnTo>
                  <a:lnTo>
                    <a:pt x="295655" y="595884"/>
                  </a:lnTo>
                  <a:lnTo>
                    <a:pt x="591311" y="297941"/>
                  </a:lnTo>
                  <a:lnTo>
                    <a:pt x="295655" y="0"/>
                  </a:lnTo>
                  <a:close/>
                </a:path>
              </a:pathLst>
            </a:custGeom>
            <a:solidFill>
              <a:srgbClr val="8063A1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5" name="object 65" descr=""/>
          <p:cNvGrpSpPr/>
          <p:nvPr/>
        </p:nvGrpSpPr>
        <p:grpSpPr>
          <a:xfrm>
            <a:off x="6245352" y="0"/>
            <a:ext cx="5735955" cy="1747520"/>
            <a:chOff x="6245352" y="0"/>
            <a:chExt cx="5735955" cy="1747520"/>
          </a:xfrm>
        </p:grpSpPr>
        <p:pic>
          <p:nvPicPr>
            <p:cNvPr id="66" name="object 6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42168" y="205720"/>
              <a:ext cx="4741940" cy="1044741"/>
            </a:xfrm>
            <a:prstGeom prst="rect">
              <a:avLst/>
            </a:prstGeom>
          </p:spPr>
        </p:pic>
        <p:sp>
          <p:nvSpPr>
            <p:cNvPr id="67" name="object 67" descr=""/>
            <p:cNvSpPr/>
            <p:nvPr/>
          </p:nvSpPr>
          <p:spPr>
            <a:xfrm>
              <a:off x="6757797" y="221741"/>
              <a:ext cx="4689475" cy="992505"/>
            </a:xfrm>
            <a:custGeom>
              <a:avLst/>
              <a:gdLst/>
              <a:ahLst/>
              <a:cxnLst/>
              <a:rect l="l" t="t" r="r" b="b"/>
              <a:pathLst>
                <a:path w="4689475" h="992505">
                  <a:moveTo>
                    <a:pt x="4689348" y="0"/>
                  </a:moveTo>
                  <a:lnTo>
                    <a:pt x="0" y="0"/>
                  </a:lnTo>
                  <a:lnTo>
                    <a:pt x="0" y="992124"/>
                  </a:lnTo>
                  <a:lnTo>
                    <a:pt x="4689348" y="992124"/>
                  </a:lnTo>
                  <a:lnTo>
                    <a:pt x="46893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8" name="object 6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45352" y="0"/>
              <a:ext cx="5735574" cy="1747266"/>
            </a:xfrm>
            <a:prstGeom prst="rect">
              <a:avLst/>
            </a:prstGeom>
          </p:spPr>
        </p:pic>
      </p:grpSp>
      <p:sp>
        <p:nvSpPr>
          <p:cNvPr id="69" name="object 69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6987" rIns="0" bIns="0" rtlCol="0" vert="horz">
            <a:spAutoFit/>
          </a:bodyPr>
          <a:lstStyle/>
          <a:p>
            <a:pPr marL="6435725">
              <a:lnSpc>
                <a:spcPct val="100000"/>
              </a:lnSpc>
              <a:spcBef>
                <a:spcPts val="95"/>
              </a:spcBef>
            </a:pPr>
            <a:r>
              <a:rPr dirty="0" sz="6400" b="0">
                <a:solidFill>
                  <a:srgbClr val="000000"/>
                </a:solidFill>
                <a:latin typeface="Calibri"/>
                <a:cs typeface="Calibri"/>
              </a:rPr>
              <a:t>Some</a:t>
            </a:r>
            <a:r>
              <a:rPr dirty="0" sz="6400" spc="-150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6400" spc="-10" b="0">
                <a:solidFill>
                  <a:srgbClr val="000000"/>
                </a:solidFill>
                <a:latin typeface="Calibri"/>
                <a:cs typeface="Calibri"/>
              </a:rPr>
              <a:t>Projects</a:t>
            </a:r>
            <a:endParaRPr sz="6400">
              <a:latin typeface="Calibri"/>
              <a:cs typeface="Calibri"/>
            </a:endParaRPr>
          </a:p>
        </p:txBody>
      </p:sp>
      <p:pic>
        <p:nvPicPr>
          <p:cNvPr id="70" name="object 70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632936" y="50292"/>
            <a:ext cx="1571244" cy="1568196"/>
          </a:xfrm>
          <a:prstGeom prst="rect">
            <a:avLst/>
          </a:prstGeom>
        </p:spPr>
      </p:pic>
      <p:grpSp>
        <p:nvGrpSpPr>
          <p:cNvPr id="71" name="object 71" descr=""/>
          <p:cNvGrpSpPr/>
          <p:nvPr/>
        </p:nvGrpSpPr>
        <p:grpSpPr>
          <a:xfrm>
            <a:off x="614172" y="1391411"/>
            <a:ext cx="15669894" cy="4586605"/>
            <a:chOff x="614172" y="1391411"/>
            <a:chExt cx="15669894" cy="4586605"/>
          </a:xfrm>
        </p:grpSpPr>
        <p:pic>
          <p:nvPicPr>
            <p:cNvPr id="72" name="object 7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4172" y="1391411"/>
              <a:ext cx="6558533" cy="4586478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063228" y="1441703"/>
              <a:ext cx="7220585" cy="4498848"/>
            </a:xfrm>
            <a:prstGeom prst="rect">
              <a:avLst/>
            </a:prstGeom>
          </p:spPr>
        </p:pic>
      </p:grpSp>
      <p:grpSp>
        <p:nvGrpSpPr>
          <p:cNvPr id="74" name="object 74" descr=""/>
          <p:cNvGrpSpPr/>
          <p:nvPr/>
        </p:nvGrpSpPr>
        <p:grpSpPr>
          <a:xfrm>
            <a:off x="8670035" y="6118859"/>
            <a:ext cx="7626984" cy="4168140"/>
            <a:chOff x="8670035" y="6118859"/>
            <a:chExt cx="7626984" cy="4168140"/>
          </a:xfrm>
        </p:grpSpPr>
        <p:pic>
          <p:nvPicPr>
            <p:cNvPr id="75" name="object 7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670035" y="10276331"/>
              <a:ext cx="7626857" cy="10668"/>
            </a:xfrm>
            <a:prstGeom prst="rect">
              <a:avLst/>
            </a:prstGeom>
          </p:spPr>
        </p:pic>
        <p:pic>
          <p:nvPicPr>
            <p:cNvPr id="76" name="object 76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685275" y="6118859"/>
              <a:ext cx="7598664" cy="4168140"/>
            </a:xfrm>
            <a:prstGeom prst="rect">
              <a:avLst/>
            </a:prstGeom>
          </p:spPr>
        </p:pic>
      </p:grpSp>
      <p:grpSp>
        <p:nvGrpSpPr>
          <p:cNvPr id="77" name="object 77" descr=""/>
          <p:cNvGrpSpPr/>
          <p:nvPr/>
        </p:nvGrpSpPr>
        <p:grpSpPr>
          <a:xfrm>
            <a:off x="220979" y="6118859"/>
            <a:ext cx="7546340" cy="4168140"/>
            <a:chOff x="220979" y="6118859"/>
            <a:chExt cx="7546340" cy="4168140"/>
          </a:xfrm>
        </p:grpSpPr>
        <p:pic>
          <p:nvPicPr>
            <p:cNvPr id="78" name="object 78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20979" y="10276331"/>
              <a:ext cx="7546085" cy="10668"/>
            </a:xfrm>
            <a:prstGeom prst="rect">
              <a:avLst/>
            </a:prstGeom>
          </p:spPr>
        </p:pic>
        <p:pic>
          <p:nvPicPr>
            <p:cNvPr id="79" name="object 79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36219" y="6118859"/>
              <a:ext cx="7517891" cy="416814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2189988" y="449580"/>
            <a:ext cx="14269719" cy="1214755"/>
          </a:xfrm>
          <a:custGeom>
            <a:avLst/>
            <a:gdLst/>
            <a:ahLst/>
            <a:cxnLst/>
            <a:rect l="l" t="t" r="r" b="b"/>
            <a:pathLst>
              <a:path w="14269719" h="1214755">
                <a:moveTo>
                  <a:pt x="14269212" y="0"/>
                </a:moveTo>
                <a:lnTo>
                  <a:pt x="0" y="0"/>
                </a:lnTo>
                <a:lnTo>
                  <a:pt x="0" y="1214627"/>
                </a:lnTo>
                <a:lnTo>
                  <a:pt x="14269212" y="1214627"/>
                </a:lnTo>
                <a:lnTo>
                  <a:pt x="14269212" y="0"/>
                </a:lnTo>
                <a:close/>
              </a:path>
            </a:pathLst>
          </a:custGeom>
          <a:solidFill>
            <a:srgbClr val="C3D59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19963" rIns="0" bIns="0" rtlCol="0" vert="horz">
            <a:spAutoFit/>
          </a:bodyPr>
          <a:lstStyle/>
          <a:p>
            <a:pPr marL="2304415">
              <a:lnSpc>
                <a:spcPct val="100000"/>
              </a:lnSpc>
              <a:spcBef>
                <a:spcPts val="100"/>
              </a:spcBef>
            </a:pPr>
            <a:r>
              <a:rPr dirty="0" sz="4800" spc="-245">
                <a:solidFill>
                  <a:srgbClr val="000000"/>
                </a:solidFill>
              </a:rPr>
              <a:t>The</a:t>
            </a:r>
            <a:r>
              <a:rPr dirty="0" sz="4800" spc="-250">
                <a:solidFill>
                  <a:srgbClr val="000000"/>
                </a:solidFill>
              </a:rPr>
              <a:t> </a:t>
            </a:r>
            <a:r>
              <a:rPr dirty="0" sz="4800" spc="-245">
                <a:solidFill>
                  <a:srgbClr val="000000"/>
                </a:solidFill>
              </a:rPr>
              <a:t>Effluent </a:t>
            </a:r>
            <a:r>
              <a:rPr dirty="0" sz="4800" spc="-240">
                <a:solidFill>
                  <a:srgbClr val="000000"/>
                </a:solidFill>
              </a:rPr>
              <a:t>Biofiltration</a:t>
            </a:r>
            <a:r>
              <a:rPr dirty="0" sz="4800" spc="-245">
                <a:solidFill>
                  <a:srgbClr val="000000"/>
                </a:solidFill>
              </a:rPr>
              <a:t> </a:t>
            </a:r>
            <a:r>
              <a:rPr dirty="0" sz="4800" spc="-250">
                <a:solidFill>
                  <a:srgbClr val="000000"/>
                </a:solidFill>
              </a:rPr>
              <a:t>Bed</a:t>
            </a:r>
            <a:r>
              <a:rPr dirty="0" sz="4800" spc="-245">
                <a:solidFill>
                  <a:srgbClr val="000000"/>
                </a:solidFill>
              </a:rPr>
              <a:t> </a:t>
            </a:r>
            <a:r>
              <a:rPr dirty="0" sz="4800" spc="-360">
                <a:solidFill>
                  <a:srgbClr val="000000"/>
                </a:solidFill>
              </a:rPr>
              <a:t>and</a:t>
            </a:r>
            <a:r>
              <a:rPr dirty="0" sz="4800" spc="-245">
                <a:solidFill>
                  <a:srgbClr val="000000"/>
                </a:solidFill>
              </a:rPr>
              <a:t> </a:t>
            </a:r>
            <a:r>
              <a:rPr dirty="0" sz="4800" spc="-295">
                <a:solidFill>
                  <a:srgbClr val="000000"/>
                </a:solidFill>
              </a:rPr>
              <a:t>Biogas</a:t>
            </a:r>
            <a:r>
              <a:rPr dirty="0" sz="4800" spc="-260">
                <a:solidFill>
                  <a:srgbClr val="000000"/>
                </a:solidFill>
              </a:rPr>
              <a:t> </a:t>
            </a:r>
            <a:r>
              <a:rPr dirty="0" sz="4800" spc="-345">
                <a:solidFill>
                  <a:srgbClr val="000000"/>
                </a:solidFill>
              </a:rPr>
              <a:t>Storage</a:t>
            </a:r>
            <a:endParaRPr sz="4800"/>
          </a:p>
        </p:txBody>
      </p:sp>
      <p:grpSp>
        <p:nvGrpSpPr>
          <p:cNvPr id="4" name="object 4" descr=""/>
          <p:cNvGrpSpPr/>
          <p:nvPr/>
        </p:nvGrpSpPr>
        <p:grpSpPr>
          <a:xfrm>
            <a:off x="0" y="1763267"/>
            <a:ext cx="9621520" cy="8524240"/>
            <a:chOff x="0" y="1763267"/>
            <a:chExt cx="9621520" cy="852424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763267"/>
              <a:ext cx="9621011" cy="8074152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8817862"/>
              <a:ext cx="1472183" cy="1469134"/>
            </a:xfrm>
            <a:prstGeom prst="rect">
              <a:avLst/>
            </a:prstGeom>
          </p:spPr>
        </p:pic>
      </p:grpSp>
      <p:grpSp>
        <p:nvGrpSpPr>
          <p:cNvPr id="7" name="object 7" descr=""/>
          <p:cNvGrpSpPr/>
          <p:nvPr/>
        </p:nvGrpSpPr>
        <p:grpSpPr>
          <a:xfrm>
            <a:off x="9870947" y="1763267"/>
            <a:ext cx="8417560" cy="8321040"/>
            <a:chOff x="9870947" y="1763267"/>
            <a:chExt cx="8417560" cy="832104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870947" y="5588508"/>
              <a:ext cx="8417052" cy="4495800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870947" y="1763267"/>
              <a:ext cx="8417052" cy="438607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2289048" y="665987"/>
            <a:ext cx="12989560" cy="981710"/>
          </a:xfrm>
          <a:custGeom>
            <a:avLst/>
            <a:gdLst/>
            <a:ahLst/>
            <a:cxnLst/>
            <a:rect l="l" t="t" r="r" b="b"/>
            <a:pathLst>
              <a:path w="12989560" h="981710">
                <a:moveTo>
                  <a:pt x="12989052" y="0"/>
                </a:moveTo>
                <a:lnTo>
                  <a:pt x="0" y="0"/>
                </a:lnTo>
                <a:lnTo>
                  <a:pt x="0" y="981455"/>
                </a:lnTo>
                <a:lnTo>
                  <a:pt x="12989052" y="981455"/>
                </a:lnTo>
                <a:lnTo>
                  <a:pt x="12989052" y="0"/>
                </a:lnTo>
                <a:close/>
              </a:path>
            </a:pathLst>
          </a:custGeom>
          <a:solidFill>
            <a:srgbClr val="C3D59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714625" y="716026"/>
            <a:ext cx="12094210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125345" algn="l"/>
              </a:tabLst>
            </a:pPr>
            <a:r>
              <a:rPr dirty="0" sz="4800" spc="-305">
                <a:solidFill>
                  <a:srgbClr val="000000"/>
                </a:solidFill>
              </a:rPr>
              <a:t>Biogas</a:t>
            </a:r>
            <a:r>
              <a:rPr dirty="0" sz="4800">
                <a:solidFill>
                  <a:srgbClr val="000000"/>
                </a:solidFill>
              </a:rPr>
              <a:t>	</a:t>
            </a:r>
            <a:r>
              <a:rPr dirty="0" sz="4800" spc="-290">
                <a:solidFill>
                  <a:srgbClr val="000000"/>
                </a:solidFill>
              </a:rPr>
              <a:t>from</a:t>
            </a:r>
            <a:r>
              <a:rPr dirty="0" sz="4800" spc="-265">
                <a:solidFill>
                  <a:srgbClr val="000000"/>
                </a:solidFill>
              </a:rPr>
              <a:t> </a:t>
            </a:r>
            <a:r>
              <a:rPr dirty="0" sz="4800" spc="-350">
                <a:solidFill>
                  <a:srgbClr val="000000"/>
                </a:solidFill>
              </a:rPr>
              <a:t>Human</a:t>
            </a:r>
            <a:r>
              <a:rPr dirty="0" sz="4800" spc="-245">
                <a:solidFill>
                  <a:srgbClr val="000000"/>
                </a:solidFill>
              </a:rPr>
              <a:t> </a:t>
            </a:r>
            <a:r>
              <a:rPr dirty="0" sz="4800" spc="-250">
                <a:solidFill>
                  <a:srgbClr val="000000"/>
                </a:solidFill>
              </a:rPr>
              <a:t>Feces</a:t>
            </a:r>
            <a:r>
              <a:rPr dirty="0" sz="4800" spc="-245">
                <a:solidFill>
                  <a:srgbClr val="000000"/>
                </a:solidFill>
              </a:rPr>
              <a:t> </a:t>
            </a:r>
            <a:r>
              <a:rPr dirty="0" sz="4800" spc="-345">
                <a:solidFill>
                  <a:srgbClr val="000000"/>
                </a:solidFill>
              </a:rPr>
              <a:t>used</a:t>
            </a:r>
            <a:r>
              <a:rPr dirty="0" sz="4800" spc="-240">
                <a:solidFill>
                  <a:srgbClr val="000000"/>
                </a:solidFill>
              </a:rPr>
              <a:t> </a:t>
            </a:r>
            <a:r>
              <a:rPr dirty="0" sz="4800" spc="-215">
                <a:solidFill>
                  <a:srgbClr val="000000"/>
                </a:solidFill>
              </a:rPr>
              <a:t>for</a:t>
            </a:r>
            <a:r>
              <a:rPr dirty="0" sz="4800" spc="-245">
                <a:solidFill>
                  <a:srgbClr val="000000"/>
                </a:solidFill>
              </a:rPr>
              <a:t> </a:t>
            </a:r>
            <a:r>
              <a:rPr dirty="0" sz="4800" spc="-265">
                <a:solidFill>
                  <a:srgbClr val="000000"/>
                </a:solidFill>
              </a:rPr>
              <a:t>Cooking</a:t>
            </a:r>
            <a:endParaRPr sz="480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38300" y="2269235"/>
            <a:ext cx="6435091" cy="8015478"/>
          </a:xfrm>
          <a:prstGeom prst="rect">
            <a:avLst/>
          </a:prstGeom>
        </p:spPr>
      </p:pic>
      <p:grpSp>
        <p:nvGrpSpPr>
          <p:cNvPr id="5" name="object 5" descr=""/>
          <p:cNvGrpSpPr/>
          <p:nvPr/>
        </p:nvGrpSpPr>
        <p:grpSpPr>
          <a:xfrm>
            <a:off x="9931907" y="2237232"/>
            <a:ext cx="6049645" cy="8047990"/>
            <a:chOff x="9931907" y="2237232"/>
            <a:chExt cx="6049645" cy="804799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31907" y="2237232"/>
              <a:ext cx="6049520" cy="488670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078211" y="6571487"/>
              <a:ext cx="5761482" cy="3713226"/>
            </a:xfrm>
            <a:prstGeom prst="rect">
              <a:avLst/>
            </a:prstGeom>
          </p:spPr>
        </p:pic>
      </p:grpSp>
      <p:pic>
        <p:nvPicPr>
          <p:cNvPr id="8" name="object 8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819974" y="68580"/>
            <a:ext cx="1468025" cy="146913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334322" y="8109204"/>
            <a:ext cx="6953677" cy="2177796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819656" cy="5797296"/>
          </a:xfrm>
          <a:prstGeom prst="rect">
            <a:avLst/>
          </a:prstGeom>
        </p:spPr>
      </p:pic>
      <p:sp>
        <p:nvSpPr>
          <p:cNvPr id="4" name="object 4" descr=""/>
          <p:cNvSpPr/>
          <p:nvPr/>
        </p:nvSpPr>
        <p:spPr>
          <a:xfrm>
            <a:off x="2842260" y="9800843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4637" y="0"/>
                </a:moveTo>
                <a:lnTo>
                  <a:pt x="17144" y="0"/>
                </a:lnTo>
                <a:lnTo>
                  <a:pt x="13081" y="1384"/>
                </a:lnTo>
                <a:lnTo>
                  <a:pt x="0" y="20573"/>
                </a:lnTo>
                <a:lnTo>
                  <a:pt x="762" y="23990"/>
                </a:lnTo>
                <a:lnTo>
                  <a:pt x="20573" y="41147"/>
                </a:lnTo>
                <a:lnTo>
                  <a:pt x="24637" y="40474"/>
                </a:lnTo>
                <a:lnTo>
                  <a:pt x="41147" y="23990"/>
                </a:lnTo>
                <a:lnTo>
                  <a:pt x="41147" y="16471"/>
                </a:lnTo>
                <a:lnTo>
                  <a:pt x="24637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2692907" y="9950195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79">
                <a:moveTo>
                  <a:pt x="20574" y="0"/>
                </a:moveTo>
                <a:lnTo>
                  <a:pt x="0" y="21335"/>
                </a:lnTo>
                <a:lnTo>
                  <a:pt x="1397" y="29133"/>
                </a:lnTo>
                <a:lnTo>
                  <a:pt x="20574" y="42671"/>
                </a:lnTo>
                <a:lnTo>
                  <a:pt x="24637" y="41935"/>
                </a:lnTo>
                <a:lnTo>
                  <a:pt x="41148" y="21335"/>
                </a:lnTo>
                <a:lnTo>
                  <a:pt x="40512" y="17081"/>
                </a:lnTo>
                <a:lnTo>
                  <a:pt x="2057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2543555" y="10099585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79">
                <a:moveTo>
                  <a:pt x="20574" y="0"/>
                </a:moveTo>
                <a:lnTo>
                  <a:pt x="0" y="17729"/>
                </a:lnTo>
                <a:lnTo>
                  <a:pt x="0" y="25565"/>
                </a:lnTo>
                <a:lnTo>
                  <a:pt x="16510" y="42595"/>
                </a:lnTo>
                <a:lnTo>
                  <a:pt x="24002" y="42595"/>
                </a:lnTo>
                <a:lnTo>
                  <a:pt x="40386" y="25565"/>
                </a:lnTo>
                <a:lnTo>
                  <a:pt x="41148" y="21310"/>
                </a:lnTo>
                <a:lnTo>
                  <a:pt x="40386" y="17729"/>
                </a:lnTo>
                <a:lnTo>
                  <a:pt x="39750" y="13487"/>
                </a:lnTo>
                <a:lnTo>
                  <a:pt x="37718" y="9931"/>
                </a:lnTo>
                <a:lnTo>
                  <a:pt x="34925" y="6388"/>
                </a:lnTo>
                <a:lnTo>
                  <a:pt x="31495" y="3543"/>
                </a:lnTo>
                <a:lnTo>
                  <a:pt x="28067" y="2108"/>
                </a:lnTo>
                <a:lnTo>
                  <a:pt x="24002" y="698"/>
                </a:lnTo>
                <a:lnTo>
                  <a:pt x="2057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2392679" y="10248935"/>
            <a:ext cx="43180" cy="38100"/>
          </a:xfrm>
          <a:custGeom>
            <a:avLst/>
            <a:gdLst/>
            <a:ahLst/>
            <a:cxnLst/>
            <a:rect l="l" t="t" r="r" b="b"/>
            <a:pathLst>
              <a:path w="43180" h="38100">
                <a:moveTo>
                  <a:pt x="25653" y="0"/>
                </a:moveTo>
                <a:lnTo>
                  <a:pt x="17780" y="0"/>
                </a:lnTo>
                <a:lnTo>
                  <a:pt x="13462" y="1404"/>
                </a:lnTo>
                <a:lnTo>
                  <a:pt x="10032" y="3547"/>
                </a:lnTo>
                <a:lnTo>
                  <a:pt x="6476" y="5652"/>
                </a:lnTo>
                <a:lnTo>
                  <a:pt x="3556" y="9236"/>
                </a:lnTo>
                <a:lnTo>
                  <a:pt x="2158" y="12783"/>
                </a:lnTo>
                <a:lnTo>
                  <a:pt x="762" y="17031"/>
                </a:lnTo>
                <a:lnTo>
                  <a:pt x="0" y="21281"/>
                </a:lnTo>
                <a:lnTo>
                  <a:pt x="762" y="24864"/>
                </a:lnTo>
                <a:lnTo>
                  <a:pt x="2158" y="29113"/>
                </a:lnTo>
                <a:lnTo>
                  <a:pt x="3556" y="32660"/>
                </a:lnTo>
                <a:lnTo>
                  <a:pt x="6476" y="36207"/>
                </a:lnTo>
                <a:lnTo>
                  <a:pt x="8798" y="38064"/>
                </a:lnTo>
                <a:lnTo>
                  <a:pt x="34635" y="38064"/>
                </a:lnTo>
                <a:lnTo>
                  <a:pt x="36956" y="36207"/>
                </a:lnTo>
                <a:lnTo>
                  <a:pt x="41275" y="29113"/>
                </a:lnTo>
                <a:lnTo>
                  <a:pt x="42671" y="24864"/>
                </a:lnTo>
                <a:lnTo>
                  <a:pt x="42671" y="17031"/>
                </a:lnTo>
                <a:lnTo>
                  <a:pt x="41275" y="12783"/>
                </a:lnTo>
                <a:lnTo>
                  <a:pt x="36956" y="5652"/>
                </a:lnTo>
                <a:lnTo>
                  <a:pt x="29844" y="1404"/>
                </a:lnTo>
                <a:lnTo>
                  <a:pt x="25653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/>
          <p:nvPr/>
        </p:nvSpPr>
        <p:spPr>
          <a:xfrm>
            <a:off x="2709672" y="9668256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80" h="43179">
                <a:moveTo>
                  <a:pt x="25653" y="0"/>
                </a:moveTo>
                <a:lnTo>
                  <a:pt x="17779" y="0"/>
                </a:lnTo>
                <a:lnTo>
                  <a:pt x="13461" y="1435"/>
                </a:lnTo>
                <a:lnTo>
                  <a:pt x="10032" y="3581"/>
                </a:lnTo>
                <a:lnTo>
                  <a:pt x="6476" y="5689"/>
                </a:lnTo>
                <a:lnTo>
                  <a:pt x="3555" y="9245"/>
                </a:lnTo>
                <a:lnTo>
                  <a:pt x="2158" y="12788"/>
                </a:lnTo>
                <a:lnTo>
                  <a:pt x="761" y="17081"/>
                </a:lnTo>
                <a:lnTo>
                  <a:pt x="0" y="21336"/>
                </a:lnTo>
                <a:lnTo>
                  <a:pt x="761" y="24879"/>
                </a:lnTo>
                <a:lnTo>
                  <a:pt x="21335" y="42672"/>
                </a:lnTo>
                <a:lnTo>
                  <a:pt x="25653" y="41973"/>
                </a:lnTo>
                <a:lnTo>
                  <a:pt x="42671" y="24879"/>
                </a:lnTo>
                <a:lnTo>
                  <a:pt x="42671" y="17081"/>
                </a:lnTo>
                <a:lnTo>
                  <a:pt x="41275" y="12788"/>
                </a:lnTo>
                <a:lnTo>
                  <a:pt x="36956" y="5689"/>
                </a:lnTo>
                <a:lnTo>
                  <a:pt x="29844" y="1435"/>
                </a:lnTo>
                <a:lnTo>
                  <a:pt x="25653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2560320" y="9817607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80" h="43179">
                <a:moveTo>
                  <a:pt x="21336" y="0"/>
                </a:moveTo>
                <a:lnTo>
                  <a:pt x="0" y="21336"/>
                </a:lnTo>
                <a:lnTo>
                  <a:pt x="1397" y="29133"/>
                </a:lnTo>
                <a:lnTo>
                  <a:pt x="21336" y="42672"/>
                </a:lnTo>
                <a:lnTo>
                  <a:pt x="25527" y="41935"/>
                </a:lnTo>
                <a:lnTo>
                  <a:pt x="42672" y="21336"/>
                </a:lnTo>
                <a:lnTo>
                  <a:pt x="41275" y="13500"/>
                </a:lnTo>
                <a:lnTo>
                  <a:pt x="2133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/>
          <p:nvPr/>
        </p:nvSpPr>
        <p:spPr>
          <a:xfrm>
            <a:off x="2410967" y="9966997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80" h="43179">
                <a:moveTo>
                  <a:pt x="21336" y="0"/>
                </a:moveTo>
                <a:lnTo>
                  <a:pt x="0" y="17729"/>
                </a:lnTo>
                <a:lnTo>
                  <a:pt x="0" y="25565"/>
                </a:lnTo>
                <a:lnTo>
                  <a:pt x="1396" y="29819"/>
                </a:lnTo>
                <a:lnTo>
                  <a:pt x="3556" y="33362"/>
                </a:lnTo>
                <a:lnTo>
                  <a:pt x="6476" y="36207"/>
                </a:lnTo>
                <a:lnTo>
                  <a:pt x="9270" y="39052"/>
                </a:lnTo>
                <a:lnTo>
                  <a:pt x="12826" y="41198"/>
                </a:lnTo>
                <a:lnTo>
                  <a:pt x="17018" y="42595"/>
                </a:lnTo>
                <a:lnTo>
                  <a:pt x="24892" y="42595"/>
                </a:lnTo>
                <a:lnTo>
                  <a:pt x="41909" y="25565"/>
                </a:lnTo>
                <a:lnTo>
                  <a:pt x="42671" y="21285"/>
                </a:lnTo>
                <a:lnTo>
                  <a:pt x="41909" y="17729"/>
                </a:lnTo>
                <a:lnTo>
                  <a:pt x="41275" y="13487"/>
                </a:lnTo>
                <a:lnTo>
                  <a:pt x="39115" y="9931"/>
                </a:lnTo>
                <a:lnTo>
                  <a:pt x="36194" y="6388"/>
                </a:lnTo>
                <a:lnTo>
                  <a:pt x="32638" y="3543"/>
                </a:lnTo>
                <a:lnTo>
                  <a:pt x="29209" y="2108"/>
                </a:lnTo>
                <a:lnTo>
                  <a:pt x="24892" y="698"/>
                </a:lnTo>
                <a:lnTo>
                  <a:pt x="2133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/>
          <p:nvPr/>
        </p:nvSpPr>
        <p:spPr>
          <a:xfrm>
            <a:off x="2261616" y="10117873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79">
                <a:moveTo>
                  <a:pt x="24637" y="0"/>
                </a:moveTo>
                <a:lnTo>
                  <a:pt x="17144" y="0"/>
                </a:lnTo>
                <a:lnTo>
                  <a:pt x="13081" y="1397"/>
                </a:lnTo>
                <a:lnTo>
                  <a:pt x="0" y="21285"/>
                </a:lnTo>
                <a:lnTo>
                  <a:pt x="761" y="24828"/>
                </a:lnTo>
                <a:lnTo>
                  <a:pt x="20573" y="42595"/>
                </a:lnTo>
                <a:lnTo>
                  <a:pt x="24637" y="41897"/>
                </a:lnTo>
                <a:lnTo>
                  <a:pt x="41147" y="24828"/>
                </a:lnTo>
                <a:lnTo>
                  <a:pt x="41147" y="17030"/>
                </a:lnTo>
                <a:lnTo>
                  <a:pt x="39750" y="12776"/>
                </a:lnTo>
                <a:lnTo>
                  <a:pt x="35686" y="5651"/>
                </a:lnTo>
                <a:lnTo>
                  <a:pt x="28828" y="1397"/>
                </a:lnTo>
                <a:lnTo>
                  <a:pt x="24637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/>
          <p:nvPr/>
        </p:nvSpPr>
        <p:spPr>
          <a:xfrm>
            <a:off x="2578607" y="9537192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4637" y="0"/>
                </a:moveTo>
                <a:lnTo>
                  <a:pt x="17144" y="0"/>
                </a:lnTo>
                <a:lnTo>
                  <a:pt x="13081" y="1384"/>
                </a:lnTo>
                <a:lnTo>
                  <a:pt x="0" y="20573"/>
                </a:lnTo>
                <a:lnTo>
                  <a:pt x="762" y="23990"/>
                </a:lnTo>
                <a:lnTo>
                  <a:pt x="20574" y="41147"/>
                </a:lnTo>
                <a:lnTo>
                  <a:pt x="24637" y="40474"/>
                </a:lnTo>
                <a:lnTo>
                  <a:pt x="41148" y="23990"/>
                </a:lnTo>
                <a:lnTo>
                  <a:pt x="41148" y="16471"/>
                </a:lnTo>
                <a:lnTo>
                  <a:pt x="39750" y="12331"/>
                </a:lnTo>
                <a:lnTo>
                  <a:pt x="35687" y="5486"/>
                </a:lnTo>
                <a:lnTo>
                  <a:pt x="28829" y="1384"/>
                </a:lnTo>
                <a:lnTo>
                  <a:pt x="24637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/>
          <p:nvPr/>
        </p:nvSpPr>
        <p:spPr>
          <a:xfrm>
            <a:off x="2429255" y="9686543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79">
                <a:moveTo>
                  <a:pt x="20574" y="0"/>
                </a:moveTo>
                <a:lnTo>
                  <a:pt x="0" y="21335"/>
                </a:lnTo>
                <a:lnTo>
                  <a:pt x="635" y="25590"/>
                </a:lnTo>
                <a:lnTo>
                  <a:pt x="20574" y="42671"/>
                </a:lnTo>
                <a:lnTo>
                  <a:pt x="24637" y="41935"/>
                </a:lnTo>
                <a:lnTo>
                  <a:pt x="41148" y="21335"/>
                </a:lnTo>
                <a:lnTo>
                  <a:pt x="39750" y="13500"/>
                </a:lnTo>
                <a:lnTo>
                  <a:pt x="37718" y="9245"/>
                </a:lnTo>
                <a:lnTo>
                  <a:pt x="34925" y="6400"/>
                </a:lnTo>
                <a:lnTo>
                  <a:pt x="32257" y="3543"/>
                </a:lnTo>
                <a:lnTo>
                  <a:pt x="28067" y="1435"/>
                </a:lnTo>
                <a:lnTo>
                  <a:pt x="24637" y="698"/>
                </a:lnTo>
                <a:lnTo>
                  <a:pt x="2057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/>
          <p:nvPr/>
        </p:nvSpPr>
        <p:spPr>
          <a:xfrm>
            <a:off x="2446020" y="9404604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80" h="43179">
                <a:moveTo>
                  <a:pt x="25654" y="0"/>
                </a:moveTo>
                <a:lnTo>
                  <a:pt x="17780" y="0"/>
                </a:lnTo>
                <a:lnTo>
                  <a:pt x="13462" y="1435"/>
                </a:lnTo>
                <a:lnTo>
                  <a:pt x="0" y="21336"/>
                </a:lnTo>
                <a:lnTo>
                  <a:pt x="762" y="24879"/>
                </a:lnTo>
                <a:lnTo>
                  <a:pt x="21336" y="42672"/>
                </a:lnTo>
                <a:lnTo>
                  <a:pt x="25654" y="41973"/>
                </a:lnTo>
                <a:lnTo>
                  <a:pt x="42672" y="24879"/>
                </a:lnTo>
                <a:lnTo>
                  <a:pt x="42672" y="17081"/>
                </a:lnTo>
                <a:lnTo>
                  <a:pt x="41275" y="12788"/>
                </a:lnTo>
                <a:lnTo>
                  <a:pt x="36956" y="5689"/>
                </a:lnTo>
                <a:lnTo>
                  <a:pt x="29844" y="1435"/>
                </a:lnTo>
                <a:lnTo>
                  <a:pt x="2565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5" name="object 15" descr=""/>
          <p:cNvGrpSpPr/>
          <p:nvPr/>
        </p:nvGrpSpPr>
        <p:grpSpPr>
          <a:xfrm>
            <a:off x="1830323" y="9553956"/>
            <a:ext cx="509270" cy="541020"/>
            <a:chOff x="1830323" y="9553956"/>
            <a:chExt cx="509270" cy="541020"/>
          </a:xfrm>
        </p:grpSpPr>
        <p:sp>
          <p:nvSpPr>
            <p:cNvPr id="16" name="object 16" descr=""/>
            <p:cNvSpPr/>
            <p:nvPr/>
          </p:nvSpPr>
          <p:spPr>
            <a:xfrm>
              <a:off x="2296667" y="9553956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21336" y="0"/>
                  </a:moveTo>
                  <a:lnTo>
                    <a:pt x="0" y="21336"/>
                  </a:lnTo>
                  <a:lnTo>
                    <a:pt x="1396" y="29133"/>
                  </a:lnTo>
                  <a:lnTo>
                    <a:pt x="21336" y="42672"/>
                  </a:lnTo>
                  <a:lnTo>
                    <a:pt x="25526" y="41935"/>
                  </a:lnTo>
                  <a:lnTo>
                    <a:pt x="42671" y="21336"/>
                  </a:lnTo>
                  <a:lnTo>
                    <a:pt x="41275" y="13500"/>
                  </a:lnTo>
                  <a:lnTo>
                    <a:pt x="21336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1830323" y="9592094"/>
              <a:ext cx="504825" cy="502920"/>
            </a:xfrm>
            <a:custGeom>
              <a:avLst/>
              <a:gdLst/>
              <a:ahLst/>
              <a:cxnLst/>
              <a:rect l="l" t="t" r="r" b="b"/>
              <a:pathLst>
                <a:path w="504825" h="502920">
                  <a:moveTo>
                    <a:pt x="252221" y="0"/>
                  </a:moveTo>
                  <a:lnTo>
                    <a:pt x="0" y="251421"/>
                  </a:lnTo>
                  <a:lnTo>
                    <a:pt x="252221" y="502843"/>
                  </a:lnTo>
                  <a:lnTo>
                    <a:pt x="504444" y="251421"/>
                  </a:lnTo>
                  <a:lnTo>
                    <a:pt x="252221" y="0"/>
                  </a:lnTo>
                  <a:close/>
                </a:path>
              </a:pathLst>
            </a:custGeom>
            <a:solidFill>
              <a:srgbClr val="8063A1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8" name="object 18" descr=""/>
          <p:cNvGrpSpPr/>
          <p:nvPr/>
        </p:nvGrpSpPr>
        <p:grpSpPr>
          <a:xfrm>
            <a:off x="0" y="7784592"/>
            <a:ext cx="2014855" cy="2048510"/>
            <a:chOff x="0" y="7784592"/>
            <a:chExt cx="2014855" cy="2048510"/>
          </a:xfrm>
        </p:grpSpPr>
        <p:sp>
          <p:nvSpPr>
            <p:cNvPr id="19" name="object 19" descr=""/>
            <p:cNvSpPr/>
            <p:nvPr/>
          </p:nvSpPr>
          <p:spPr>
            <a:xfrm>
              <a:off x="0" y="7784592"/>
              <a:ext cx="1332230" cy="1365885"/>
            </a:xfrm>
            <a:custGeom>
              <a:avLst/>
              <a:gdLst/>
              <a:ahLst/>
              <a:cxnLst/>
              <a:rect l="l" t="t" r="r" b="b"/>
              <a:pathLst>
                <a:path w="1332230" h="1365884">
                  <a:moveTo>
                    <a:pt x="649617" y="0"/>
                  </a:moveTo>
                  <a:lnTo>
                    <a:pt x="0" y="650694"/>
                  </a:lnTo>
                  <a:lnTo>
                    <a:pt x="0" y="714807"/>
                  </a:lnTo>
                  <a:lnTo>
                    <a:pt x="649617" y="1365465"/>
                  </a:lnTo>
                  <a:lnTo>
                    <a:pt x="1331976" y="682751"/>
                  </a:lnTo>
                  <a:lnTo>
                    <a:pt x="649617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416090" y="8232648"/>
              <a:ext cx="469900" cy="469900"/>
            </a:xfrm>
            <a:custGeom>
              <a:avLst/>
              <a:gdLst/>
              <a:ahLst/>
              <a:cxnLst/>
              <a:rect l="l" t="t" r="r" b="b"/>
              <a:pathLst>
                <a:path w="469900" h="469900">
                  <a:moveTo>
                    <a:pt x="234289" y="0"/>
                  </a:moveTo>
                  <a:lnTo>
                    <a:pt x="0" y="234695"/>
                  </a:lnTo>
                  <a:lnTo>
                    <a:pt x="234289" y="469391"/>
                  </a:lnTo>
                  <a:lnTo>
                    <a:pt x="469315" y="234695"/>
                  </a:lnTo>
                  <a:lnTo>
                    <a:pt x="234289" y="0"/>
                  </a:lnTo>
                  <a:close/>
                </a:path>
              </a:pathLst>
            </a:custGeom>
            <a:solidFill>
              <a:srgbClr val="4AACC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650748" y="8467344"/>
              <a:ext cx="1363980" cy="1365885"/>
            </a:xfrm>
            <a:custGeom>
              <a:avLst/>
              <a:gdLst/>
              <a:ahLst/>
              <a:cxnLst/>
              <a:rect l="l" t="t" r="r" b="b"/>
              <a:pathLst>
                <a:path w="1363980" h="1365884">
                  <a:moveTo>
                    <a:pt x="681990" y="0"/>
                  </a:moveTo>
                  <a:lnTo>
                    <a:pt x="0" y="682751"/>
                  </a:lnTo>
                  <a:lnTo>
                    <a:pt x="681990" y="1365503"/>
                  </a:lnTo>
                  <a:lnTo>
                    <a:pt x="1363979" y="682751"/>
                  </a:lnTo>
                  <a:lnTo>
                    <a:pt x="681990" y="0"/>
                  </a:lnTo>
                  <a:close/>
                </a:path>
              </a:pathLst>
            </a:custGeom>
            <a:solidFill>
              <a:srgbClr val="8063A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1016508" y="8467344"/>
              <a:ext cx="601980" cy="1365885"/>
            </a:xfrm>
            <a:custGeom>
              <a:avLst/>
              <a:gdLst/>
              <a:ahLst/>
              <a:cxnLst/>
              <a:rect l="l" t="t" r="r" b="b"/>
              <a:pathLst>
                <a:path w="601980" h="1365884">
                  <a:moveTo>
                    <a:pt x="316229" y="0"/>
                  </a:moveTo>
                  <a:lnTo>
                    <a:pt x="2832" y="313181"/>
                  </a:lnTo>
                  <a:lnTo>
                    <a:pt x="21183" y="332993"/>
                  </a:lnTo>
                  <a:lnTo>
                    <a:pt x="38100" y="352678"/>
                  </a:lnTo>
                  <a:lnTo>
                    <a:pt x="69164" y="394969"/>
                  </a:lnTo>
                  <a:lnTo>
                    <a:pt x="95262" y="438657"/>
                  </a:lnTo>
                  <a:lnTo>
                    <a:pt x="116433" y="485266"/>
                  </a:lnTo>
                  <a:lnTo>
                    <a:pt x="133400" y="532510"/>
                  </a:lnTo>
                  <a:lnTo>
                    <a:pt x="145364" y="581202"/>
                  </a:lnTo>
                  <a:lnTo>
                    <a:pt x="152450" y="630542"/>
                  </a:lnTo>
                  <a:lnTo>
                    <a:pt x="154546" y="679932"/>
                  </a:lnTo>
                  <a:lnTo>
                    <a:pt x="153847" y="704621"/>
                  </a:lnTo>
                  <a:lnTo>
                    <a:pt x="149618" y="754697"/>
                  </a:lnTo>
                  <a:lnTo>
                    <a:pt x="139750" y="803338"/>
                  </a:lnTo>
                  <a:lnTo>
                    <a:pt x="125615" y="851331"/>
                  </a:lnTo>
                  <a:lnTo>
                    <a:pt x="106565" y="898588"/>
                  </a:lnTo>
                  <a:lnTo>
                    <a:pt x="82562" y="943711"/>
                  </a:lnTo>
                  <a:lnTo>
                    <a:pt x="54330" y="986739"/>
                  </a:lnTo>
                  <a:lnTo>
                    <a:pt x="21183" y="1026947"/>
                  </a:lnTo>
                  <a:lnTo>
                    <a:pt x="0" y="1048816"/>
                  </a:lnTo>
                  <a:lnTo>
                    <a:pt x="316229" y="1365503"/>
                  </a:lnTo>
                  <a:lnTo>
                    <a:pt x="351408" y="1328813"/>
                  </a:lnTo>
                  <a:lnTo>
                    <a:pt x="381761" y="1293558"/>
                  </a:lnTo>
                  <a:lnTo>
                    <a:pt x="410717" y="1256868"/>
                  </a:lnTo>
                  <a:lnTo>
                    <a:pt x="449579" y="1200442"/>
                  </a:lnTo>
                  <a:lnTo>
                    <a:pt x="473582" y="1161668"/>
                  </a:lnTo>
                  <a:lnTo>
                    <a:pt x="494664" y="1122159"/>
                  </a:lnTo>
                  <a:lnTo>
                    <a:pt x="514476" y="1081951"/>
                  </a:lnTo>
                  <a:lnTo>
                    <a:pt x="532129" y="1041044"/>
                  </a:lnTo>
                  <a:lnTo>
                    <a:pt x="539876" y="1019873"/>
                  </a:lnTo>
                  <a:lnTo>
                    <a:pt x="547623" y="999439"/>
                  </a:lnTo>
                  <a:lnTo>
                    <a:pt x="567435" y="935964"/>
                  </a:lnTo>
                  <a:lnTo>
                    <a:pt x="582929" y="871766"/>
                  </a:lnTo>
                  <a:lnTo>
                    <a:pt x="590676" y="828027"/>
                  </a:lnTo>
                  <a:lnTo>
                    <a:pt x="596264" y="784301"/>
                  </a:lnTo>
                  <a:lnTo>
                    <a:pt x="601344" y="718705"/>
                  </a:lnTo>
                  <a:lnTo>
                    <a:pt x="601979" y="696836"/>
                  </a:lnTo>
                  <a:lnTo>
                    <a:pt x="601979" y="675004"/>
                  </a:lnTo>
                  <a:lnTo>
                    <a:pt x="600582" y="631278"/>
                  </a:lnTo>
                  <a:lnTo>
                    <a:pt x="594994" y="565683"/>
                  </a:lnTo>
                  <a:lnTo>
                    <a:pt x="584961" y="500125"/>
                  </a:lnTo>
                  <a:lnTo>
                    <a:pt x="575817" y="457072"/>
                  </a:lnTo>
                  <a:lnTo>
                    <a:pt x="564514" y="414781"/>
                  </a:lnTo>
                  <a:lnTo>
                    <a:pt x="551814" y="372363"/>
                  </a:lnTo>
                  <a:lnTo>
                    <a:pt x="536320" y="330834"/>
                  </a:lnTo>
                  <a:lnTo>
                    <a:pt x="519429" y="289178"/>
                  </a:lnTo>
                  <a:lnTo>
                    <a:pt x="500379" y="249046"/>
                  </a:lnTo>
                  <a:lnTo>
                    <a:pt x="479170" y="208787"/>
                  </a:lnTo>
                  <a:lnTo>
                    <a:pt x="455929" y="170052"/>
                  </a:lnTo>
                  <a:lnTo>
                    <a:pt x="431164" y="131952"/>
                  </a:lnTo>
                  <a:lnTo>
                    <a:pt x="417829" y="113537"/>
                  </a:lnTo>
                  <a:lnTo>
                    <a:pt x="404367" y="94487"/>
                  </a:lnTo>
                  <a:lnTo>
                    <a:pt x="389508" y="76834"/>
                  </a:lnTo>
                  <a:lnTo>
                    <a:pt x="375411" y="58546"/>
                  </a:lnTo>
                  <a:lnTo>
                    <a:pt x="31622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0" y="8499350"/>
              <a:ext cx="650875" cy="1301750"/>
            </a:xfrm>
            <a:custGeom>
              <a:avLst/>
              <a:gdLst/>
              <a:ahLst/>
              <a:cxnLst/>
              <a:rect l="l" t="t" r="r" b="b"/>
              <a:pathLst>
                <a:path w="650875" h="1301750">
                  <a:moveTo>
                    <a:pt x="0" y="0"/>
                  </a:moveTo>
                  <a:lnTo>
                    <a:pt x="0" y="1301492"/>
                  </a:lnTo>
                  <a:lnTo>
                    <a:pt x="650709" y="6507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" name="object 24" descr=""/>
          <p:cNvSpPr/>
          <p:nvPr/>
        </p:nvSpPr>
        <p:spPr>
          <a:xfrm>
            <a:off x="17774412" y="0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9209" y="0"/>
                </a:moveTo>
                <a:lnTo>
                  <a:pt x="20320" y="0"/>
                </a:lnTo>
                <a:lnTo>
                  <a:pt x="15367" y="1650"/>
                </a:lnTo>
                <a:lnTo>
                  <a:pt x="0" y="25146"/>
                </a:lnTo>
                <a:lnTo>
                  <a:pt x="761" y="29336"/>
                </a:lnTo>
                <a:lnTo>
                  <a:pt x="24384" y="50292"/>
                </a:lnTo>
                <a:lnTo>
                  <a:pt x="29209" y="49402"/>
                </a:lnTo>
                <a:lnTo>
                  <a:pt x="48768" y="29336"/>
                </a:lnTo>
                <a:lnTo>
                  <a:pt x="48768" y="20066"/>
                </a:lnTo>
                <a:lnTo>
                  <a:pt x="29209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 descr=""/>
          <p:cNvSpPr/>
          <p:nvPr/>
        </p:nvSpPr>
        <p:spPr>
          <a:xfrm>
            <a:off x="17928336" y="155447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30098" y="0"/>
                </a:moveTo>
                <a:lnTo>
                  <a:pt x="20954" y="0"/>
                </a:lnTo>
                <a:lnTo>
                  <a:pt x="15875" y="1650"/>
                </a:lnTo>
                <a:lnTo>
                  <a:pt x="0" y="25146"/>
                </a:lnTo>
                <a:lnTo>
                  <a:pt x="888" y="29336"/>
                </a:lnTo>
                <a:lnTo>
                  <a:pt x="25146" y="50292"/>
                </a:lnTo>
                <a:lnTo>
                  <a:pt x="30098" y="49402"/>
                </a:lnTo>
                <a:lnTo>
                  <a:pt x="50292" y="29336"/>
                </a:lnTo>
                <a:lnTo>
                  <a:pt x="50292" y="20066"/>
                </a:lnTo>
                <a:lnTo>
                  <a:pt x="48640" y="15112"/>
                </a:lnTo>
                <a:lnTo>
                  <a:pt x="43560" y="6730"/>
                </a:lnTo>
                <a:lnTo>
                  <a:pt x="35178" y="1650"/>
                </a:lnTo>
                <a:lnTo>
                  <a:pt x="30098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 descr=""/>
          <p:cNvSpPr/>
          <p:nvPr/>
        </p:nvSpPr>
        <p:spPr>
          <a:xfrm>
            <a:off x="17597628" y="176784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5" y="0"/>
                </a:moveTo>
                <a:lnTo>
                  <a:pt x="0" y="25146"/>
                </a:lnTo>
                <a:lnTo>
                  <a:pt x="1650" y="34290"/>
                </a:lnTo>
                <a:lnTo>
                  <a:pt x="25145" y="50292"/>
                </a:lnTo>
                <a:lnTo>
                  <a:pt x="34416" y="48641"/>
                </a:lnTo>
                <a:lnTo>
                  <a:pt x="50291" y="25146"/>
                </a:lnTo>
                <a:lnTo>
                  <a:pt x="48640" y="16001"/>
                </a:lnTo>
                <a:lnTo>
                  <a:pt x="25145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 descr=""/>
          <p:cNvSpPr/>
          <p:nvPr/>
        </p:nvSpPr>
        <p:spPr>
          <a:xfrm>
            <a:off x="18083784" y="312420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9209" y="0"/>
                </a:moveTo>
                <a:lnTo>
                  <a:pt x="20319" y="0"/>
                </a:lnTo>
                <a:lnTo>
                  <a:pt x="15367" y="1650"/>
                </a:lnTo>
                <a:lnTo>
                  <a:pt x="0" y="25146"/>
                </a:lnTo>
                <a:lnTo>
                  <a:pt x="761" y="29336"/>
                </a:lnTo>
                <a:lnTo>
                  <a:pt x="24383" y="50291"/>
                </a:lnTo>
                <a:lnTo>
                  <a:pt x="29209" y="49402"/>
                </a:lnTo>
                <a:lnTo>
                  <a:pt x="48767" y="29336"/>
                </a:lnTo>
                <a:lnTo>
                  <a:pt x="48767" y="20065"/>
                </a:lnTo>
                <a:lnTo>
                  <a:pt x="47117" y="15112"/>
                </a:lnTo>
                <a:lnTo>
                  <a:pt x="42290" y="6730"/>
                </a:lnTo>
                <a:lnTo>
                  <a:pt x="34162" y="1650"/>
                </a:lnTo>
                <a:lnTo>
                  <a:pt x="29209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 descr=""/>
          <p:cNvSpPr/>
          <p:nvPr/>
        </p:nvSpPr>
        <p:spPr>
          <a:xfrm>
            <a:off x="17753076" y="332231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5" y="0"/>
                </a:moveTo>
                <a:lnTo>
                  <a:pt x="0" y="25146"/>
                </a:lnTo>
                <a:lnTo>
                  <a:pt x="1650" y="34290"/>
                </a:lnTo>
                <a:lnTo>
                  <a:pt x="25145" y="50292"/>
                </a:lnTo>
                <a:lnTo>
                  <a:pt x="34416" y="48641"/>
                </a:lnTo>
                <a:lnTo>
                  <a:pt x="50291" y="25146"/>
                </a:lnTo>
                <a:lnTo>
                  <a:pt x="48640" y="16001"/>
                </a:lnTo>
                <a:lnTo>
                  <a:pt x="25145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 descr=""/>
          <p:cNvSpPr/>
          <p:nvPr/>
        </p:nvSpPr>
        <p:spPr>
          <a:xfrm>
            <a:off x="17422367" y="353568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20066" y="888"/>
                </a:lnTo>
                <a:lnTo>
                  <a:pt x="15113" y="1650"/>
                </a:lnTo>
                <a:lnTo>
                  <a:pt x="10922" y="4190"/>
                </a:lnTo>
                <a:lnTo>
                  <a:pt x="6730" y="7620"/>
                </a:lnTo>
                <a:lnTo>
                  <a:pt x="1651" y="15875"/>
                </a:lnTo>
                <a:lnTo>
                  <a:pt x="0" y="20954"/>
                </a:lnTo>
                <a:lnTo>
                  <a:pt x="0" y="30225"/>
                </a:lnTo>
                <a:lnTo>
                  <a:pt x="20066" y="50291"/>
                </a:lnTo>
                <a:lnTo>
                  <a:pt x="29337" y="50291"/>
                </a:lnTo>
                <a:lnTo>
                  <a:pt x="50292" y="25146"/>
                </a:lnTo>
                <a:lnTo>
                  <a:pt x="49403" y="20954"/>
                </a:lnTo>
                <a:lnTo>
                  <a:pt x="29337" y="888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 descr=""/>
          <p:cNvSpPr/>
          <p:nvPr/>
        </p:nvSpPr>
        <p:spPr>
          <a:xfrm>
            <a:off x="18237708" y="467868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30099" y="0"/>
                </a:moveTo>
                <a:lnTo>
                  <a:pt x="20955" y="0"/>
                </a:lnTo>
                <a:lnTo>
                  <a:pt x="15875" y="1650"/>
                </a:lnTo>
                <a:lnTo>
                  <a:pt x="0" y="25146"/>
                </a:lnTo>
                <a:lnTo>
                  <a:pt x="888" y="29336"/>
                </a:lnTo>
                <a:lnTo>
                  <a:pt x="25146" y="50291"/>
                </a:lnTo>
                <a:lnTo>
                  <a:pt x="30099" y="49402"/>
                </a:lnTo>
                <a:lnTo>
                  <a:pt x="50292" y="29336"/>
                </a:lnTo>
                <a:lnTo>
                  <a:pt x="50292" y="20065"/>
                </a:lnTo>
                <a:lnTo>
                  <a:pt x="48640" y="15112"/>
                </a:lnTo>
                <a:lnTo>
                  <a:pt x="43561" y="6730"/>
                </a:lnTo>
                <a:lnTo>
                  <a:pt x="35178" y="1650"/>
                </a:lnTo>
                <a:lnTo>
                  <a:pt x="30099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 descr=""/>
          <p:cNvSpPr/>
          <p:nvPr/>
        </p:nvSpPr>
        <p:spPr>
          <a:xfrm>
            <a:off x="17908523" y="489204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4384" y="0"/>
                </a:moveTo>
                <a:lnTo>
                  <a:pt x="0" y="25146"/>
                </a:lnTo>
                <a:lnTo>
                  <a:pt x="1651" y="34290"/>
                </a:lnTo>
                <a:lnTo>
                  <a:pt x="24384" y="50292"/>
                </a:lnTo>
                <a:lnTo>
                  <a:pt x="33401" y="48641"/>
                </a:lnTo>
                <a:lnTo>
                  <a:pt x="48768" y="25146"/>
                </a:lnTo>
                <a:lnTo>
                  <a:pt x="48006" y="20193"/>
                </a:lnTo>
                <a:lnTo>
                  <a:pt x="2438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 descr=""/>
          <p:cNvSpPr/>
          <p:nvPr/>
        </p:nvSpPr>
        <p:spPr>
          <a:xfrm>
            <a:off x="17577815" y="510540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4" h="48895">
                <a:moveTo>
                  <a:pt x="24384" y="0"/>
                </a:moveTo>
                <a:lnTo>
                  <a:pt x="19557" y="888"/>
                </a:lnTo>
                <a:lnTo>
                  <a:pt x="14605" y="1650"/>
                </a:lnTo>
                <a:lnTo>
                  <a:pt x="10541" y="4063"/>
                </a:lnTo>
                <a:lnTo>
                  <a:pt x="7366" y="7365"/>
                </a:lnTo>
                <a:lnTo>
                  <a:pt x="4064" y="11429"/>
                </a:lnTo>
                <a:lnTo>
                  <a:pt x="1651" y="15493"/>
                </a:lnTo>
                <a:lnTo>
                  <a:pt x="0" y="20319"/>
                </a:lnTo>
                <a:lnTo>
                  <a:pt x="0" y="29209"/>
                </a:lnTo>
                <a:lnTo>
                  <a:pt x="1651" y="34162"/>
                </a:lnTo>
                <a:lnTo>
                  <a:pt x="4064" y="38226"/>
                </a:lnTo>
                <a:lnTo>
                  <a:pt x="7366" y="41401"/>
                </a:lnTo>
                <a:lnTo>
                  <a:pt x="10541" y="44703"/>
                </a:lnTo>
                <a:lnTo>
                  <a:pt x="14605" y="47116"/>
                </a:lnTo>
                <a:lnTo>
                  <a:pt x="19557" y="48767"/>
                </a:lnTo>
                <a:lnTo>
                  <a:pt x="28448" y="48767"/>
                </a:lnTo>
                <a:lnTo>
                  <a:pt x="48768" y="24383"/>
                </a:lnTo>
                <a:lnTo>
                  <a:pt x="47878" y="20319"/>
                </a:lnTo>
                <a:lnTo>
                  <a:pt x="28448" y="888"/>
                </a:lnTo>
                <a:lnTo>
                  <a:pt x="2438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 descr=""/>
          <p:cNvSpPr/>
          <p:nvPr/>
        </p:nvSpPr>
        <p:spPr>
          <a:xfrm>
            <a:off x="17245584" y="531876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30225" y="0"/>
                </a:moveTo>
                <a:lnTo>
                  <a:pt x="20954" y="0"/>
                </a:lnTo>
                <a:lnTo>
                  <a:pt x="15875" y="1650"/>
                </a:lnTo>
                <a:lnTo>
                  <a:pt x="0" y="25146"/>
                </a:lnTo>
                <a:lnTo>
                  <a:pt x="888" y="29337"/>
                </a:lnTo>
                <a:lnTo>
                  <a:pt x="25146" y="50292"/>
                </a:lnTo>
                <a:lnTo>
                  <a:pt x="30225" y="49402"/>
                </a:lnTo>
                <a:lnTo>
                  <a:pt x="50292" y="29337"/>
                </a:lnTo>
                <a:lnTo>
                  <a:pt x="50292" y="20066"/>
                </a:lnTo>
                <a:lnTo>
                  <a:pt x="48640" y="15113"/>
                </a:lnTo>
                <a:lnTo>
                  <a:pt x="43560" y="6730"/>
                </a:lnTo>
                <a:lnTo>
                  <a:pt x="35178" y="1650"/>
                </a:lnTo>
                <a:lnTo>
                  <a:pt x="30225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 descr=""/>
          <p:cNvSpPr/>
          <p:nvPr/>
        </p:nvSpPr>
        <p:spPr>
          <a:xfrm>
            <a:off x="18062447" y="644651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0" y="25146"/>
                </a:lnTo>
                <a:lnTo>
                  <a:pt x="1650" y="34417"/>
                </a:lnTo>
                <a:lnTo>
                  <a:pt x="25146" y="50292"/>
                </a:lnTo>
                <a:lnTo>
                  <a:pt x="34417" y="48641"/>
                </a:lnTo>
                <a:lnTo>
                  <a:pt x="50292" y="25146"/>
                </a:lnTo>
                <a:lnTo>
                  <a:pt x="48640" y="16001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 descr=""/>
          <p:cNvSpPr/>
          <p:nvPr/>
        </p:nvSpPr>
        <p:spPr>
          <a:xfrm>
            <a:off x="17477232" y="803148"/>
            <a:ext cx="591820" cy="596265"/>
          </a:xfrm>
          <a:custGeom>
            <a:avLst/>
            <a:gdLst/>
            <a:ahLst/>
            <a:cxnLst/>
            <a:rect l="l" t="t" r="r" b="b"/>
            <a:pathLst>
              <a:path w="591819" h="596265">
                <a:moveTo>
                  <a:pt x="295655" y="0"/>
                </a:moveTo>
                <a:lnTo>
                  <a:pt x="0" y="297942"/>
                </a:lnTo>
                <a:lnTo>
                  <a:pt x="295655" y="595883"/>
                </a:lnTo>
                <a:lnTo>
                  <a:pt x="591311" y="297942"/>
                </a:lnTo>
                <a:lnTo>
                  <a:pt x="295655" y="0"/>
                </a:lnTo>
                <a:close/>
              </a:path>
            </a:pathLst>
          </a:custGeom>
          <a:solidFill>
            <a:srgbClr val="8063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 descr=""/>
          <p:cNvSpPr/>
          <p:nvPr/>
        </p:nvSpPr>
        <p:spPr>
          <a:xfrm>
            <a:off x="17401032" y="687323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30225" y="0"/>
                </a:moveTo>
                <a:lnTo>
                  <a:pt x="20954" y="0"/>
                </a:lnTo>
                <a:lnTo>
                  <a:pt x="15875" y="1650"/>
                </a:lnTo>
                <a:lnTo>
                  <a:pt x="0" y="25146"/>
                </a:lnTo>
                <a:lnTo>
                  <a:pt x="888" y="29336"/>
                </a:lnTo>
                <a:lnTo>
                  <a:pt x="25146" y="50292"/>
                </a:lnTo>
                <a:lnTo>
                  <a:pt x="30225" y="49402"/>
                </a:lnTo>
                <a:lnTo>
                  <a:pt x="50291" y="29336"/>
                </a:lnTo>
                <a:lnTo>
                  <a:pt x="50291" y="20066"/>
                </a:lnTo>
                <a:lnTo>
                  <a:pt x="48640" y="15112"/>
                </a:lnTo>
                <a:lnTo>
                  <a:pt x="43560" y="6730"/>
                </a:lnTo>
                <a:lnTo>
                  <a:pt x="35178" y="1650"/>
                </a:lnTo>
                <a:lnTo>
                  <a:pt x="30225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7" name="object 37" descr=""/>
          <p:cNvGrpSpPr/>
          <p:nvPr/>
        </p:nvGrpSpPr>
        <p:grpSpPr>
          <a:xfrm>
            <a:off x="347472" y="745235"/>
            <a:ext cx="17439640" cy="9539605"/>
            <a:chOff x="347472" y="745235"/>
            <a:chExt cx="17439640" cy="9539605"/>
          </a:xfrm>
        </p:grpSpPr>
        <p:sp>
          <p:nvSpPr>
            <p:cNvPr id="38" name="object 38" descr=""/>
            <p:cNvSpPr/>
            <p:nvPr/>
          </p:nvSpPr>
          <p:spPr>
            <a:xfrm>
              <a:off x="16183356" y="1028700"/>
              <a:ext cx="1603375" cy="1615440"/>
            </a:xfrm>
            <a:custGeom>
              <a:avLst/>
              <a:gdLst/>
              <a:ahLst/>
              <a:cxnLst/>
              <a:rect l="l" t="t" r="r" b="b"/>
              <a:pathLst>
                <a:path w="1603375" h="1615439">
                  <a:moveTo>
                    <a:pt x="801242" y="0"/>
                  </a:moveTo>
                  <a:lnTo>
                    <a:pt x="0" y="807720"/>
                  </a:lnTo>
                  <a:lnTo>
                    <a:pt x="801242" y="1615440"/>
                  </a:lnTo>
                  <a:lnTo>
                    <a:pt x="1603248" y="807720"/>
                  </a:lnTo>
                  <a:lnTo>
                    <a:pt x="801242" y="0"/>
                  </a:lnTo>
                  <a:close/>
                </a:path>
              </a:pathLst>
            </a:custGeom>
            <a:solidFill>
              <a:srgbClr val="4AACC5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9" name="object 39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7472" y="745235"/>
              <a:ext cx="17229582" cy="9539478"/>
            </a:xfrm>
            <a:prstGeom prst="rect">
              <a:avLst/>
            </a:prstGeom>
          </p:spPr>
        </p:pic>
      </p:grpSp>
      <p:sp>
        <p:nvSpPr>
          <p:cNvPr id="40" name="object 40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2375535">
              <a:lnSpc>
                <a:spcPct val="100000"/>
              </a:lnSpc>
              <a:spcBef>
                <a:spcPts val="105"/>
              </a:spcBef>
            </a:pPr>
            <a:r>
              <a:rPr dirty="0" sz="3200" b="0">
                <a:solidFill>
                  <a:srgbClr val="000000"/>
                </a:solidFill>
                <a:latin typeface="Arial MT"/>
                <a:cs typeface="Arial MT"/>
              </a:rPr>
              <a:t>SAMPLES</a:t>
            </a:r>
            <a:r>
              <a:rPr dirty="0" sz="3200" spc="-90" b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dirty="0" sz="3200" b="0">
                <a:solidFill>
                  <a:srgbClr val="000000"/>
                </a:solidFill>
                <a:latin typeface="Arial MT"/>
                <a:cs typeface="Arial MT"/>
              </a:rPr>
              <a:t>OF</a:t>
            </a:r>
            <a:r>
              <a:rPr dirty="0" sz="3200" spc="-75" b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dirty="0" sz="3200" spc="-10" b="0">
                <a:solidFill>
                  <a:srgbClr val="000000"/>
                </a:solidFill>
                <a:latin typeface="Arial MT"/>
                <a:cs typeface="Arial MT"/>
              </a:rPr>
              <a:t>INFFLUENT</a:t>
            </a:r>
            <a:r>
              <a:rPr dirty="0" sz="3200" spc="-275" b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dirty="0" sz="3200" b="0">
                <a:solidFill>
                  <a:srgbClr val="000000"/>
                </a:solidFill>
                <a:latin typeface="Arial MT"/>
                <a:cs typeface="Arial MT"/>
              </a:rPr>
              <a:t>AND</a:t>
            </a:r>
            <a:r>
              <a:rPr dirty="0" sz="3200" spc="-55" b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dirty="0" sz="3200" b="0">
                <a:solidFill>
                  <a:srgbClr val="000000"/>
                </a:solidFill>
                <a:latin typeface="Arial MT"/>
                <a:cs typeface="Arial MT"/>
              </a:rPr>
              <a:t>ELFAD</a:t>
            </a:r>
            <a:r>
              <a:rPr dirty="0" sz="3200" spc="-65" b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dirty="0" sz="3200" b="0">
                <a:solidFill>
                  <a:srgbClr val="000000"/>
                </a:solidFill>
                <a:latin typeface="Arial MT"/>
                <a:cs typeface="Arial MT"/>
              </a:rPr>
              <a:t>ORGANIC</a:t>
            </a:r>
            <a:r>
              <a:rPr dirty="0" sz="3200" spc="-130" b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dirty="0" sz="3200" spc="-10" b="0">
                <a:solidFill>
                  <a:srgbClr val="000000"/>
                </a:solidFill>
                <a:latin typeface="Arial MT"/>
                <a:cs typeface="Arial MT"/>
              </a:rPr>
              <a:t>TREATED</a:t>
            </a:r>
            <a:r>
              <a:rPr dirty="0" sz="3200" spc="-70" b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dirty="0" sz="3200" spc="-10" b="0">
                <a:solidFill>
                  <a:srgbClr val="000000"/>
                </a:solidFill>
                <a:latin typeface="Arial MT"/>
                <a:cs typeface="Arial MT"/>
              </a:rPr>
              <a:t>EFFLUENT</a:t>
            </a:r>
            <a:endParaRPr sz="32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4508" y="111248"/>
            <a:ext cx="17922240" cy="1017574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28522" y="7940167"/>
            <a:ext cx="12543790" cy="1732914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600" b="0">
                <a:solidFill>
                  <a:srgbClr val="000000"/>
                </a:solidFill>
                <a:latin typeface="Arial MT"/>
                <a:cs typeface="Arial MT"/>
              </a:rPr>
              <a:t>RRR</a:t>
            </a:r>
            <a:r>
              <a:rPr dirty="0" sz="5600" spc="-125" b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dirty="0" sz="5600" spc="-10" b="0">
                <a:solidFill>
                  <a:srgbClr val="000000"/>
                </a:solidFill>
                <a:latin typeface="Arial MT"/>
                <a:cs typeface="Arial MT"/>
              </a:rPr>
              <a:t>BENEFITS</a:t>
            </a:r>
            <a:endParaRPr sz="56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dirty="0" sz="5600" spc="-20" b="0">
                <a:solidFill>
                  <a:srgbClr val="000000"/>
                </a:solidFill>
                <a:latin typeface="Arial MT"/>
                <a:cs typeface="Arial MT"/>
              </a:rPr>
              <a:t>REPURPOSE</a:t>
            </a:r>
            <a:r>
              <a:rPr dirty="0" sz="5600" spc="-360" b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dirty="0" sz="5600" b="0">
                <a:solidFill>
                  <a:srgbClr val="000000"/>
                </a:solidFill>
                <a:latin typeface="Arial MT"/>
                <a:cs typeface="Arial MT"/>
              </a:rPr>
              <a:t>AND</a:t>
            </a:r>
            <a:r>
              <a:rPr dirty="0" sz="5600" spc="-75" b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dirty="0" sz="5600" b="0">
                <a:solidFill>
                  <a:srgbClr val="000000"/>
                </a:solidFill>
                <a:latin typeface="Arial MT"/>
                <a:cs typeface="Arial MT"/>
              </a:rPr>
              <a:t>REUSE</a:t>
            </a:r>
            <a:r>
              <a:rPr dirty="0" sz="5600" spc="-80" b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dirty="0" sz="5600" b="0">
                <a:solidFill>
                  <a:srgbClr val="000000"/>
                </a:solidFill>
                <a:latin typeface="Arial MT"/>
                <a:cs typeface="Arial MT"/>
              </a:rPr>
              <a:t>OF</a:t>
            </a:r>
            <a:r>
              <a:rPr dirty="0" sz="5600" spc="-75" b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dirty="0" sz="5600" spc="-10" b="0">
                <a:solidFill>
                  <a:srgbClr val="000000"/>
                </a:solidFill>
                <a:latin typeface="Arial MT"/>
                <a:cs typeface="Arial MT"/>
              </a:rPr>
              <a:t>SPACE</a:t>
            </a:r>
            <a:endParaRPr sz="56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334322" y="8109204"/>
            <a:ext cx="6953677" cy="2177796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819656" cy="5797296"/>
          </a:xfrm>
          <a:prstGeom prst="rect">
            <a:avLst/>
          </a:prstGeom>
        </p:spPr>
      </p:pic>
      <p:sp>
        <p:nvSpPr>
          <p:cNvPr id="4" name="object 4" descr=""/>
          <p:cNvSpPr/>
          <p:nvPr/>
        </p:nvSpPr>
        <p:spPr>
          <a:xfrm>
            <a:off x="2842260" y="9800843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4637" y="0"/>
                </a:moveTo>
                <a:lnTo>
                  <a:pt x="17144" y="0"/>
                </a:lnTo>
                <a:lnTo>
                  <a:pt x="13081" y="1384"/>
                </a:lnTo>
                <a:lnTo>
                  <a:pt x="0" y="20573"/>
                </a:lnTo>
                <a:lnTo>
                  <a:pt x="762" y="23990"/>
                </a:lnTo>
                <a:lnTo>
                  <a:pt x="20573" y="41147"/>
                </a:lnTo>
                <a:lnTo>
                  <a:pt x="24637" y="40474"/>
                </a:lnTo>
                <a:lnTo>
                  <a:pt x="41147" y="23990"/>
                </a:lnTo>
                <a:lnTo>
                  <a:pt x="41147" y="16471"/>
                </a:lnTo>
                <a:lnTo>
                  <a:pt x="24637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2692907" y="9950195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79">
                <a:moveTo>
                  <a:pt x="20574" y="0"/>
                </a:moveTo>
                <a:lnTo>
                  <a:pt x="0" y="21335"/>
                </a:lnTo>
                <a:lnTo>
                  <a:pt x="1397" y="29133"/>
                </a:lnTo>
                <a:lnTo>
                  <a:pt x="20574" y="42671"/>
                </a:lnTo>
                <a:lnTo>
                  <a:pt x="24637" y="41935"/>
                </a:lnTo>
                <a:lnTo>
                  <a:pt x="41148" y="21335"/>
                </a:lnTo>
                <a:lnTo>
                  <a:pt x="40512" y="17081"/>
                </a:lnTo>
                <a:lnTo>
                  <a:pt x="2057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2543555" y="10099585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79">
                <a:moveTo>
                  <a:pt x="20574" y="0"/>
                </a:moveTo>
                <a:lnTo>
                  <a:pt x="0" y="17729"/>
                </a:lnTo>
                <a:lnTo>
                  <a:pt x="0" y="25565"/>
                </a:lnTo>
                <a:lnTo>
                  <a:pt x="16510" y="42595"/>
                </a:lnTo>
                <a:lnTo>
                  <a:pt x="24002" y="42595"/>
                </a:lnTo>
                <a:lnTo>
                  <a:pt x="40386" y="25565"/>
                </a:lnTo>
                <a:lnTo>
                  <a:pt x="41148" y="21310"/>
                </a:lnTo>
                <a:lnTo>
                  <a:pt x="40386" y="17729"/>
                </a:lnTo>
                <a:lnTo>
                  <a:pt x="39750" y="13487"/>
                </a:lnTo>
                <a:lnTo>
                  <a:pt x="37718" y="9931"/>
                </a:lnTo>
                <a:lnTo>
                  <a:pt x="34925" y="6388"/>
                </a:lnTo>
                <a:lnTo>
                  <a:pt x="31495" y="3543"/>
                </a:lnTo>
                <a:lnTo>
                  <a:pt x="28067" y="2108"/>
                </a:lnTo>
                <a:lnTo>
                  <a:pt x="24002" y="698"/>
                </a:lnTo>
                <a:lnTo>
                  <a:pt x="2057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2392679" y="10248935"/>
            <a:ext cx="43180" cy="38100"/>
          </a:xfrm>
          <a:custGeom>
            <a:avLst/>
            <a:gdLst/>
            <a:ahLst/>
            <a:cxnLst/>
            <a:rect l="l" t="t" r="r" b="b"/>
            <a:pathLst>
              <a:path w="43180" h="38100">
                <a:moveTo>
                  <a:pt x="25653" y="0"/>
                </a:moveTo>
                <a:lnTo>
                  <a:pt x="17780" y="0"/>
                </a:lnTo>
                <a:lnTo>
                  <a:pt x="13462" y="1404"/>
                </a:lnTo>
                <a:lnTo>
                  <a:pt x="10032" y="3547"/>
                </a:lnTo>
                <a:lnTo>
                  <a:pt x="6476" y="5652"/>
                </a:lnTo>
                <a:lnTo>
                  <a:pt x="3556" y="9236"/>
                </a:lnTo>
                <a:lnTo>
                  <a:pt x="2158" y="12783"/>
                </a:lnTo>
                <a:lnTo>
                  <a:pt x="762" y="17031"/>
                </a:lnTo>
                <a:lnTo>
                  <a:pt x="0" y="21281"/>
                </a:lnTo>
                <a:lnTo>
                  <a:pt x="762" y="24864"/>
                </a:lnTo>
                <a:lnTo>
                  <a:pt x="2158" y="29113"/>
                </a:lnTo>
                <a:lnTo>
                  <a:pt x="3556" y="32660"/>
                </a:lnTo>
                <a:lnTo>
                  <a:pt x="6476" y="36207"/>
                </a:lnTo>
                <a:lnTo>
                  <a:pt x="8798" y="38064"/>
                </a:lnTo>
                <a:lnTo>
                  <a:pt x="34635" y="38064"/>
                </a:lnTo>
                <a:lnTo>
                  <a:pt x="36956" y="36207"/>
                </a:lnTo>
                <a:lnTo>
                  <a:pt x="41275" y="29113"/>
                </a:lnTo>
                <a:lnTo>
                  <a:pt x="42671" y="24864"/>
                </a:lnTo>
                <a:lnTo>
                  <a:pt x="42671" y="17031"/>
                </a:lnTo>
                <a:lnTo>
                  <a:pt x="41275" y="12783"/>
                </a:lnTo>
                <a:lnTo>
                  <a:pt x="36956" y="5652"/>
                </a:lnTo>
                <a:lnTo>
                  <a:pt x="29844" y="1404"/>
                </a:lnTo>
                <a:lnTo>
                  <a:pt x="25653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/>
          <p:nvPr/>
        </p:nvSpPr>
        <p:spPr>
          <a:xfrm>
            <a:off x="2709672" y="9668256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80" h="43179">
                <a:moveTo>
                  <a:pt x="25653" y="0"/>
                </a:moveTo>
                <a:lnTo>
                  <a:pt x="17779" y="0"/>
                </a:lnTo>
                <a:lnTo>
                  <a:pt x="13461" y="1435"/>
                </a:lnTo>
                <a:lnTo>
                  <a:pt x="10032" y="3581"/>
                </a:lnTo>
                <a:lnTo>
                  <a:pt x="6476" y="5689"/>
                </a:lnTo>
                <a:lnTo>
                  <a:pt x="3555" y="9245"/>
                </a:lnTo>
                <a:lnTo>
                  <a:pt x="2158" y="12788"/>
                </a:lnTo>
                <a:lnTo>
                  <a:pt x="761" y="17081"/>
                </a:lnTo>
                <a:lnTo>
                  <a:pt x="0" y="21336"/>
                </a:lnTo>
                <a:lnTo>
                  <a:pt x="761" y="24879"/>
                </a:lnTo>
                <a:lnTo>
                  <a:pt x="21335" y="42672"/>
                </a:lnTo>
                <a:lnTo>
                  <a:pt x="25653" y="41973"/>
                </a:lnTo>
                <a:lnTo>
                  <a:pt x="42671" y="24879"/>
                </a:lnTo>
                <a:lnTo>
                  <a:pt x="42671" y="17081"/>
                </a:lnTo>
                <a:lnTo>
                  <a:pt x="41275" y="12788"/>
                </a:lnTo>
                <a:lnTo>
                  <a:pt x="36956" y="5689"/>
                </a:lnTo>
                <a:lnTo>
                  <a:pt x="29844" y="1435"/>
                </a:lnTo>
                <a:lnTo>
                  <a:pt x="25653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2560320" y="9817607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80" h="43179">
                <a:moveTo>
                  <a:pt x="21336" y="0"/>
                </a:moveTo>
                <a:lnTo>
                  <a:pt x="0" y="21336"/>
                </a:lnTo>
                <a:lnTo>
                  <a:pt x="1397" y="29133"/>
                </a:lnTo>
                <a:lnTo>
                  <a:pt x="21336" y="42672"/>
                </a:lnTo>
                <a:lnTo>
                  <a:pt x="25527" y="41935"/>
                </a:lnTo>
                <a:lnTo>
                  <a:pt x="42672" y="21336"/>
                </a:lnTo>
                <a:lnTo>
                  <a:pt x="41275" y="13500"/>
                </a:lnTo>
                <a:lnTo>
                  <a:pt x="2133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/>
          <p:nvPr/>
        </p:nvSpPr>
        <p:spPr>
          <a:xfrm>
            <a:off x="2410967" y="9966997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80" h="43179">
                <a:moveTo>
                  <a:pt x="21336" y="0"/>
                </a:moveTo>
                <a:lnTo>
                  <a:pt x="0" y="17729"/>
                </a:lnTo>
                <a:lnTo>
                  <a:pt x="0" y="25565"/>
                </a:lnTo>
                <a:lnTo>
                  <a:pt x="1396" y="29819"/>
                </a:lnTo>
                <a:lnTo>
                  <a:pt x="3556" y="33362"/>
                </a:lnTo>
                <a:lnTo>
                  <a:pt x="6476" y="36207"/>
                </a:lnTo>
                <a:lnTo>
                  <a:pt x="9270" y="39052"/>
                </a:lnTo>
                <a:lnTo>
                  <a:pt x="12826" y="41198"/>
                </a:lnTo>
                <a:lnTo>
                  <a:pt x="17018" y="42595"/>
                </a:lnTo>
                <a:lnTo>
                  <a:pt x="24892" y="42595"/>
                </a:lnTo>
                <a:lnTo>
                  <a:pt x="41909" y="25565"/>
                </a:lnTo>
                <a:lnTo>
                  <a:pt x="42671" y="21285"/>
                </a:lnTo>
                <a:lnTo>
                  <a:pt x="41909" y="17729"/>
                </a:lnTo>
                <a:lnTo>
                  <a:pt x="41275" y="13487"/>
                </a:lnTo>
                <a:lnTo>
                  <a:pt x="39115" y="9931"/>
                </a:lnTo>
                <a:lnTo>
                  <a:pt x="36194" y="6388"/>
                </a:lnTo>
                <a:lnTo>
                  <a:pt x="32638" y="3543"/>
                </a:lnTo>
                <a:lnTo>
                  <a:pt x="29209" y="2108"/>
                </a:lnTo>
                <a:lnTo>
                  <a:pt x="24892" y="698"/>
                </a:lnTo>
                <a:lnTo>
                  <a:pt x="2133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/>
          <p:nvPr/>
        </p:nvSpPr>
        <p:spPr>
          <a:xfrm>
            <a:off x="2261616" y="10117873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79">
                <a:moveTo>
                  <a:pt x="24637" y="0"/>
                </a:moveTo>
                <a:lnTo>
                  <a:pt x="17144" y="0"/>
                </a:lnTo>
                <a:lnTo>
                  <a:pt x="13081" y="1397"/>
                </a:lnTo>
                <a:lnTo>
                  <a:pt x="0" y="21285"/>
                </a:lnTo>
                <a:lnTo>
                  <a:pt x="761" y="24828"/>
                </a:lnTo>
                <a:lnTo>
                  <a:pt x="20573" y="42595"/>
                </a:lnTo>
                <a:lnTo>
                  <a:pt x="24637" y="41897"/>
                </a:lnTo>
                <a:lnTo>
                  <a:pt x="41147" y="24828"/>
                </a:lnTo>
                <a:lnTo>
                  <a:pt x="41147" y="17030"/>
                </a:lnTo>
                <a:lnTo>
                  <a:pt x="39750" y="12776"/>
                </a:lnTo>
                <a:lnTo>
                  <a:pt x="35686" y="5651"/>
                </a:lnTo>
                <a:lnTo>
                  <a:pt x="28828" y="1397"/>
                </a:lnTo>
                <a:lnTo>
                  <a:pt x="24637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/>
          <p:nvPr/>
        </p:nvSpPr>
        <p:spPr>
          <a:xfrm>
            <a:off x="2578607" y="9537192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4637" y="0"/>
                </a:moveTo>
                <a:lnTo>
                  <a:pt x="17144" y="0"/>
                </a:lnTo>
                <a:lnTo>
                  <a:pt x="13081" y="1384"/>
                </a:lnTo>
                <a:lnTo>
                  <a:pt x="0" y="20573"/>
                </a:lnTo>
                <a:lnTo>
                  <a:pt x="762" y="23990"/>
                </a:lnTo>
                <a:lnTo>
                  <a:pt x="20574" y="41147"/>
                </a:lnTo>
                <a:lnTo>
                  <a:pt x="24637" y="40474"/>
                </a:lnTo>
                <a:lnTo>
                  <a:pt x="41148" y="23990"/>
                </a:lnTo>
                <a:lnTo>
                  <a:pt x="41148" y="16471"/>
                </a:lnTo>
                <a:lnTo>
                  <a:pt x="39750" y="12331"/>
                </a:lnTo>
                <a:lnTo>
                  <a:pt x="35687" y="5486"/>
                </a:lnTo>
                <a:lnTo>
                  <a:pt x="28829" y="1384"/>
                </a:lnTo>
                <a:lnTo>
                  <a:pt x="24637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/>
          <p:nvPr/>
        </p:nvSpPr>
        <p:spPr>
          <a:xfrm>
            <a:off x="2429255" y="9686543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79">
                <a:moveTo>
                  <a:pt x="20574" y="0"/>
                </a:moveTo>
                <a:lnTo>
                  <a:pt x="0" y="21335"/>
                </a:lnTo>
                <a:lnTo>
                  <a:pt x="635" y="25590"/>
                </a:lnTo>
                <a:lnTo>
                  <a:pt x="20574" y="42671"/>
                </a:lnTo>
                <a:lnTo>
                  <a:pt x="24637" y="41935"/>
                </a:lnTo>
                <a:lnTo>
                  <a:pt x="41148" y="21335"/>
                </a:lnTo>
                <a:lnTo>
                  <a:pt x="39750" y="13500"/>
                </a:lnTo>
                <a:lnTo>
                  <a:pt x="37718" y="9245"/>
                </a:lnTo>
                <a:lnTo>
                  <a:pt x="34925" y="6400"/>
                </a:lnTo>
                <a:lnTo>
                  <a:pt x="32257" y="3543"/>
                </a:lnTo>
                <a:lnTo>
                  <a:pt x="28067" y="1435"/>
                </a:lnTo>
                <a:lnTo>
                  <a:pt x="24637" y="698"/>
                </a:lnTo>
                <a:lnTo>
                  <a:pt x="2057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/>
          <p:nvPr/>
        </p:nvSpPr>
        <p:spPr>
          <a:xfrm>
            <a:off x="2446020" y="9404604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80" h="43179">
                <a:moveTo>
                  <a:pt x="25654" y="0"/>
                </a:moveTo>
                <a:lnTo>
                  <a:pt x="17780" y="0"/>
                </a:lnTo>
                <a:lnTo>
                  <a:pt x="13462" y="1435"/>
                </a:lnTo>
                <a:lnTo>
                  <a:pt x="0" y="21336"/>
                </a:lnTo>
                <a:lnTo>
                  <a:pt x="762" y="24879"/>
                </a:lnTo>
                <a:lnTo>
                  <a:pt x="21336" y="42672"/>
                </a:lnTo>
                <a:lnTo>
                  <a:pt x="25654" y="41973"/>
                </a:lnTo>
                <a:lnTo>
                  <a:pt x="42672" y="24879"/>
                </a:lnTo>
                <a:lnTo>
                  <a:pt x="42672" y="17081"/>
                </a:lnTo>
                <a:lnTo>
                  <a:pt x="41275" y="12788"/>
                </a:lnTo>
                <a:lnTo>
                  <a:pt x="36956" y="5689"/>
                </a:lnTo>
                <a:lnTo>
                  <a:pt x="29844" y="1435"/>
                </a:lnTo>
                <a:lnTo>
                  <a:pt x="2565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5" name="object 15" descr=""/>
          <p:cNvGrpSpPr/>
          <p:nvPr/>
        </p:nvGrpSpPr>
        <p:grpSpPr>
          <a:xfrm>
            <a:off x="1830323" y="9553956"/>
            <a:ext cx="509270" cy="541020"/>
            <a:chOff x="1830323" y="9553956"/>
            <a:chExt cx="509270" cy="541020"/>
          </a:xfrm>
        </p:grpSpPr>
        <p:sp>
          <p:nvSpPr>
            <p:cNvPr id="16" name="object 16" descr=""/>
            <p:cNvSpPr/>
            <p:nvPr/>
          </p:nvSpPr>
          <p:spPr>
            <a:xfrm>
              <a:off x="2296667" y="9553956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21336" y="0"/>
                  </a:moveTo>
                  <a:lnTo>
                    <a:pt x="0" y="21336"/>
                  </a:lnTo>
                  <a:lnTo>
                    <a:pt x="1396" y="29133"/>
                  </a:lnTo>
                  <a:lnTo>
                    <a:pt x="21336" y="42672"/>
                  </a:lnTo>
                  <a:lnTo>
                    <a:pt x="25526" y="41935"/>
                  </a:lnTo>
                  <a:lnTo>
                    <a:pt x="42671" y="21336"/>
                  </a:lnTo>
                  <a:lnTo>
                    <a:pt x="41275" y="13500"/>
                  </a:lnTo>
                  <a:lnTo>
                    <a:pt x="21336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1830323" y="9592094"/>
              <a:ext cx="504825" cy="502920"/>
            </a:xfrm>
            <a:custGeom>
              <a:avLst/>
              <a:gdLst/>
              <a:ahLst/>
              <a:cxnLst/>
              <a:rect l="l" t="t" r="r" b="b"/>
              <a:pathLst>
                <a:path w="504825" h="502920">
                  <a:moveTo>
                    <a:pt x="252221" y="0"/>
                  </a:moveTo>
                  <a:lnTo>
                    <a:pt x="0" y="251421"/>
                  </a:lnTo>
                  <a:lnTo>
                    <a:pt x="252221" y="502843"/>
                  </a:lnTo>
                  <a:lnTo>
                    <a:pt x="504444" y="251421"/>
                  </a:lnTo>
                  <a:lnTo>
                    <a:pt x="252221" y="0"/>
                  </a:lnTo>
                  <a:close/>
                </a:path>
              </a:pathLst>
            </a:custGeom>
            <a:solidFill>
              <a:srgbClr val="8063A1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8" name="object 18" descr=""/>
          <p:cNvGrpSpPr/>
          <p:nvPr/>
        </p:nvGrpSpPr>
        <p:grpSpPr>
          <a:xfrm>
            <a:off x="0" y="7784592"/>
            <a:ext cx="2014855" cy="2048510"/>
            <a:chOff x="0" y="7784592"/>
            <a:chExt cx="2014855" cy="2048510"/>
          </a:xfrm>
        </p:grpSpPr>
        <p:sp>
          <p:nvSpPr>
            <p:cNvPr id="19" name="object 19" descr=""/>
            <p:cNvSpPr/>
            <p:nvPr/>
          </p:nvSpPr>
          <p:spPr>
            <a:xfrm>
              <a:off x="0" y="7784592"/>
              <a:ext cx="1332230" cy="1365885"/>
            </a:xfrm>
            <a:custGeom>
              <a:avLst/>
              <a:gdLst/>
              <a:ahLst/>
              <a:cxnLst/>
              <a:rect l="l" t="t" r="r" b="b"/>
              <a:pathLst>
                <a:path w="1332230" h="1365884">
                  <a:moveTo>
                    <a:pt x="649617" y="0"/>
                  </a:moveTo>
                  <a:lnTo>
                    <a:pt x="0" y="650694"/>
                  </a:lnTo>
                  <a:lnTo>
                    <a:pt x="0" y="714807"/>
                  </a:lnTo>
                  <a:lnTo>
                    <a:pt x="649617" y="1365465"/>
                  </a:lnTo>
                  <a:lnTo>
                    <a:pt x="1331976" y="682751"/>
                  </a:lnTo>
                  <a:lnTo>
                    <a:pt x="649617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416090" y="8232648"/>
              <a:ext cx="469900" cy="469900"/>
            </a:xfrm>
            <a:custGeom>
              <a:avLst/>
              <a:gdLst/>
              <a:ahLst/>
              <a:cxnLst/>
              <a:rect l="l" t="t" r="r" b="b"/>
              <a:pathLst>
                <a:path w="469900" h="469900">
                  <a:moveTo>
                    <a:pt x="234289" y="0"/>
                  </a:moveTo>
                  <a:lnTo>
                    <a:pt x="0" y="234695"/>
                  </a:lnTo>
                  <a:lnTo>
                    <a:pt x="234289" y="469391"/>
                  </a:lnTo>
                  <a:lnTo>
                    <a:pt x="469315" y="234695"/>
                  </a:lnTo>
                  <a:lnTo>
                    <a:pt x="234289" y="0"/>
                  </a:lnTo>
                  <a:close/>
                </a:path>
              </a:pathLst>
            </a:custGeom>
            <a:solidFill>
              <a:srgbClr val="4AACC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650748" y="8467344"/>
              <a:ext cx="1363980" cy="1365885"/>
            </a:xfrm>
            <a:custGeom>
              <a:avLst/>
              <a:gdLst/>
              <a:ahLst/>
              <a:cxnLst/>
              <a:rect l="l" t="t" r="r" b="b"/>
              <a:pathLst>
                <a:path w="1363980" h="1365884">
                  <a:moveTo>
                    <a:pt x="681990" y="0"/>
                  </a:moveTo>
                  <a:lnTo>
                    <a:pt x="0" y="682751"/>
                  </a:lnTo>
                  <a:lnTo>
                    <a:pt x="681990" y="1365503"/>
                  </a:lnTo>
                  <a:lnTo>
                    <a:pt x="1363979" y="682751"/>
                  </a:lnTo>
                  <a:lnTo>
                    <a:pt x="681990" y="0"/>
                  </a:lnTo>
                  <a:close/>
                </a:path>
              </a:pathLst>
            </a:custGeom>
            <a:solidFill>
              <a:srgbClr val="8063A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1016508" y="8467344"/>
              <a:ext cx="601980" cy="1365885"/>
            </a:xfrm>
            <a:custGeom>
              <a:avLst/>
              <a:gdLst/>
              <a:ahLst/>
              <a:cxnLst/>
              <a:rect l="l" t="t" r="r" b="b"/>
              <a:pathLst>
                <a:path w="601980" h="1365884">
                  <a:moveTo>
                    <a:pt x="316229" y="0"/>
                  </a:moveTo>
                  <a:lnTo>
                    <a:pt x="2832" y="313181"/>
                  </a:lnTo>
                  <a:lnTo>
                    <a:pt x="21183" y="332993"/>
                  </a:lnTo>
                  <a:lnTo>
                    <a:pt x="38100" y="352678"/>
                  </a:lnTo>
                  <a:lnTo>
                    <a:pt x="69164" y="394969"/>
                  </a:lnTo>
                  <a:lnTo>
                    <a:pt x="95262" y="438657"/>
                  </a:lnTo>
                  <a:lnTo>
                    <a:pt x="116433" y="485266"/>
                  </a:lnTo>
                  <a:lnTo>
                    <a:pt x="133400" y="532510"/>
                  </a:lnTo>
                  <a:lnTo>
                    <a:pt x="145364" y="581202"/>
                  </a:lnTo>
                  <a:lnTo>
                    <a:pt x="152450" y="630542"/>
                  </a:lnTo>
                  <a:lnTo>
                    <a:pt x="154546" y="679932"/>
                  </a:lnTo>
                  <a:lnTo>
                    <a:pt x="153847" y="704621"/>
                  </a:lnTo>
                  <a:lnTo>
                    <a:pt x="149618" y="754697"/>
                  </a:lnTo>
                  <a:lnTo>
                    <a:pt x="139750" y="803338"/>
                  </a:lnTo>
                  <a:lnTo>
                    <a:pt x="125615" y="851331"/>
                  </a:lnTo>
                  <a:lnTo>
                    <a:pt x="106565" y="898588"/>
                  </a:lnTo>
                  <a:lnTo>
                    <a:pt x="82562" y="943711"/>
                  </a:lnTo>
                  <a:lnTo>
                    <a:pt x="54330" y="986739"/>
                  </a:lnTo>
                  <a:lnTo>
                    <a:pt x="21183" y="1026947"/>
                  </a:lnTo>
                  <a:lnTo>
                    <a:pt x="0" y="1048816"/>
                  </a:lnTo>
                  <a:lnTo>
                    <a:pt x="316229" y="1365503"/>
                  </a:lnTo>
                  <a:lnTo>
                    <a:pt x="351408" y="1328813"/>
                  </a:lnTo>
                  <a:lnTo>
                    <a:pt x="381761" y="1293558"/>
                  </a:lnTo>
                  <a:lnTo>
                    <a:pt x="410717" y="1256868"/>
                  </a:lnTo>
                  <a:lnTo>
                    <a:pt x="449579" y="1200442"/>
                  </a:lnTo>
                  <a:lnTo>
                    <a:pt x="473582" y="1161668"/>
                  </a:lnTo>
                  <a:lnTo>
                    <a:pt x="494664" y="1122159"/>
                  </a:lnTo>
                  <a:lnTo>
                    <a:pt x="514476" y="1081951"/>
                  </a:lnTo>
                  <a:lnTo>
                    <a:pt x="532129" y="1041044"/>
                  </a:lnTo>
                  <a:lnTo>
                    <a:pt x="539876" y="1019873"/>
                  </a:lnTo>
                  <a:lnTo>
                    <a:pt x="547623" y="999439"/>
                  </a:lnTo>
                  <a:lnTo>
                    <a:pt x="567435" y="935964"/>
                  </a:lnTo>
                  <a:lnTo>
                    <a:pt x="582929" y="871766"/>
                  </a:lnTo>
                  <a:lnTo>
                    <a:pt x="590676" y="828027"/>
                  </a:lnTo>
                  <a:lnTo>
                    <a:pt x="596264" y="784301"/>
                  </a:lnTo>
                  <a:lnTo>
                    <a:pt x="601344" y="718705"/>
                  </a:lnTo>
                  <a:lnTo>
                    <a:pt x="601979" y="696836"/>
                  </a:lnTo>
                  <a:lnTo>
                    <a:pt x="601979" y="675004"/>
                  </a:lnTo>
                  <a:lnTo>
                    <a:pt x="600582" y="631278"/>
                  </a:lnTo>
                  <a:lnTo>
                    <a:pt x="594994" y="565683"/>
                  </a:lnTo>
                  <a:lnTo>
                    <a:pt x="584961" y="500125"/>
                  </a:lnTo>
                  <a:lnTo>
                    <a:pt x="575817" y="457072"/>
                  </a:lnTo>
                  <a:lnTo>
                    <a:pt x="564514" y="414781"/>
                  </a:lnTo>
                  <a:lnTo>
                    <a:pt x="551814" y="372363"/>
                  </a:lnTo>
                  <a:lnTo>
                    <a:pt x="536320" y="330834"/>
                  </a:lnTo>
                  <a:lnTo>
                    <a:pt x="519429" y="289178"/>
                  </a:lnTo>
                  <a:lnTo>
                    <a:pt x="500379" y="249046"/>
                  </a:lnTo>
                  <a:lnTo>
                    <a:pt x="479170" y="208787"/>
                  </a:lnTo>
                  <a:lnTo>
                    <a:pt x="455929" y="170052"/>
                  </a:lnTo>
                  <a:lnTo>
                    <a:pt x="431164" y="131952"/>
                  </a:lnTo>
                  <a:lnTo>
                    <a:pt x="417829" y="113537"/>
                  </a:lnTo>
                  <a:lnTo>
                    <a:pt x="404367" y="94487"/>
                  </a:lnTo>
                  <a:lnTo>
                    <a:pt x="389508" y="76834"/>
                  </a:lnTo>
                  <a:lnTo>
                    <a:pt x="375411" y="58546"/>
                  </a:lnTo>
                  <a:lnTo>
                    <a:pt x="31622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0" y="8499350"/>
              <a:ext cx="650875" cy="1301750"/>
            </a:xfrm>
            <a:custGeom>
              <a:avLst/>
              <a:gdLst/>
              <a:ahLst/>
              <a:cxnLst/>
              <a:rect l="l" t="t" r="r" b="b"/>
              <a:pathLst>
                <a:path w="650875" h="1301750">
                  <a:moveTo>
                    <a:pt x="0" y="0"/>
                  </a:moveTo>
                  <a:lnTo>
                    <a:pt x="0" y="1301492"/>
                  </a:lnTo>
                  <a:lnTo>
                    <a:pt x="650709" y="6507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" name="object 24" descr=""/>
          <p:cNvSpPr/>
          <p:nvPr/>
        </p:nvSpPr>
        <p:spPr>
          <a:xfrm>
            <a:off x="17774412" y="0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9209" y="0"/>
                </a:moveTo>
                <a:lnTo>
                  <a:pt x="20320" y="0"/>
                </a:lnTo>
                <a:lnTo>
                  <a:pt x="15367" y="1650"/>
                </a:lnTo>
                <a:lnTo>
                  <a:pt x="0" y="25146"/>
                </a:lnTo>
                <a:lnTo>
                  <a:pt x="761" y="29336"/>
                </a:lnTo>
                <a:lnTo>
                  <a:pt x="24384" y="50292"/>
                </a:lnTo>
                <a:lnTo>
                  <a:pt x="29209" y="49402"/>
                </a:lnTo>
                <a:lnTo>
                  <a:pt x="48768" y="29336"/>
                </a:lnTo>
                <a:lnTo>
                  <a:pt x="48768" y="20066"/>
                </a:lnTo>
                <a:lnTo>
                  <a:pt x="29209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 descr=""/>
          <p:cNvSpPr/>
          <p:nvPr/>
        </p:nvSpPr>
        <p:spPr>
          <a:xfrm>
            <a:off x="17928336" y="155447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30098" y="0"/>
                </a:moveTo>
                <a:lnTo>
                  <a:pt x="20954" y="0"/>
                </a:lnTo>
                <a:lnTo>
                  <a:pt x="15875" y="1650"/>
                </a:lnTo>
                <a:lnTo>
                  <a:pt x="0" y="25146"/>
                </a:lnTo>
                <a:lnTo>
                  <a:pt x="888" y="29336"/>
                </a:lnTo>
                <a:lnTo>
                  <a:pt x="25146" y="50292"/>
                </a:lnTo>
                <a:lnTo>
                  <a:pt x="30098" y="49402"/>
                </a:lnTo>
                <a:lnTo>
                  <a:pt x="50292" y="29336"/>
                </a:lnTo>
                <a:lnTo>
                  <a:pt x="50292" y="20066"/>
                </a:lnTo>
                <a:lnTo>
                  <a:pt x="48640" y="15112"/>
                </a:lnTo>
                <a:lnTo>
                  <a:pt x="43560" y="6730"/>
                </a:lnTo>
                <a:lnTo>
                  <a:pt x="35178" y="1650"/>
                </a:lnTo>
                <a:lnTo>
                  <a:pt x="30098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 descr=""/>
          <p:cNvSpPr/>
          <p:nvPr/>
        </p:nvSpPr>
        <p:spPr>
          <a:xfrm>
            <a:off x="17597628" y="176784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5" y="0"/>
                </a:moveTo>
                <a:lnTo>
                  <a:pt x="0" y="25146"/>
                </a:lnTo>
                <a:lnTo>
                  <a:pt x="1650" y="34290"/>
                </a:lnTo>
                <a:lnTo>
                  <a:pt x="25145" y="50292"/>
                </a:lnTo>
                <a:lnTo>
                  <a:pt x="34416" y="48641"/>
                </a:lnTo>
                <a:lnTo>
                  <a:pt x="50291" y="25146"/>
                </a:lnTo>
                <a:lnTo>
                  <a:pt x="48640" y="16001"/>
                </a:lnTo>
                <a:lnTo>
                  <a:pt x="25145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 descr=""/>
          <p:cNvSpPr/>
          <p:nvPr/>
        </p:nvSpPr>
        <p:spPr>
          <a:xfrm>
            <a:off x="18083784" y="312420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9209" y="0"/>
                </a:moveTo>
                <a:lnTo>
                  <a:pt x="20319" y="0"/>
                </a:lnTo>
                <a:lnTo>
                  <a:pt x="15367" y="1650"/>
                </a:lnTo>
                <a:lnTo>
                  <a:pt x="0" y="25146"/>
                </a:lnTo>
                <a:lnTo>
                  <a:pt x="761" y="29336"/>
                </a:lnTo>
                <a:lnTo>
                  <a:pt x="24383" y="50291"/>
                </a:lnTo>
                <a:lnTo>
                  <a:pt x="29209" y="49402"/>
                </a:lnTo>
                <a:lnTo>
                  <a:pt x="48767" y="29336"/>
                </a:lnTo>
                <a:lnTo>
                  <a:pt x="48767" y="20065"/>
                </a:lnTo>
                <a:lnTo>
                  <a:pt x="47117" y="15112"/>
                </a:lnTo>
                <a:lnTo>
                  <a:pt x="42290" y="6730"/>
                </a:lnTo>
                <a:lnTo>
                  <a:pt x="34162" y="1650"/>
                </a:lnTo>
                <a:lnTo>
                  <a:pt x="29209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 descr=""/>
          <p:cNvSpPr/>
          <p:nvPr/>
        </p:nvSpPr>
        <p:spPr>
          <a:xfrm>
            <a:off x="17753076" y="332231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5" y="0"/>
                </a:moveTo>
                <a:lnTo>
                  <a:pt x="0" y="25146"/>
                </a:lnTo>
                <a:lnTo>
                  <a:pt x="1650" y="34290"/>
                </a:lnTo>
                <a:lnTo>
                  <a:pt x="25145" y="50292"/>
                </a:lnTo>
                <a:lnTo>
                  <a:pt x="34416" y="48641"/>
                </a:lnTo>
                <a:lnTo>
                  <a:pt x="50291" y="25146"/>
                </a:lnTo>
                <a:lnTo>
                  <a:pt x="48640" y="16001"/>
                </a:lnTo>
                <a:lnTo>
                  <a:pt x="25145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 descr=""/>
          <p:cNvSpPr/>
          <p:nvPr/>
        </p:nvSpPr>
        <p:spPr>
          <a:xfrm>
            <a:off x="17422367" y="353568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20066" y="888"/>
                </a:lnTo>
                <a:lnTo>
                  <a:pt x="15113" y="1650"/>
                </a:lnTo>
                <a:lnTo>
                  <a:pt x="10922" y="4190"/>
                </a:lnTo>
                <a:lnTo>
                  <a:pt x="6730" y="7620"/>
                </a:lnTo>
                <a:lnTo>
                  <a:pt x="1651" y="15875"/>
                </a:lnTo>
                <a:lnTo>
                  <a:pt x="0" y="20954"/>
                </a:lnTo>
                <a:lnTo>
                  <a:pt x="0" y="30225"/>
                </a:lnTo>
                <a:lnTo>
                  <a:pt x="20066" y="50291"/>
                </a:lnTo>
                <a:lnTo>
                  <a:pt x="29337" y="50291"/>
                </a:lnTo>
                <a:lnTo>
                  <a:pt x="50292" y="25146"/>
                </a:lnTo>
                <a:lnTo>
                  <a:pt x="49403" y="20954"/>
                </a:lnTo>
                <a:lnTo>
                  <a:pt x="29337" y="888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 descr=""/>
          <p:cNvSpPr/>
          <p:nvPr/>
        </p:nvSpPr>
        <p:spPr>
          <a:xfrm>
            <a:off x="18237708" y="467868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30099" y="0"/>
                </a:moveTo>
                <a:lnTo>
                  <a:pt x="20955" y="0"/>
                </a:lnTo>
                <a:lnTo>
                  <a:pt x="15875" y="1650"/>
                </a:lnTo>
                <a:lnTo>
                  <a:pt x="0" y="25146"/>
                </a:lnTo>
                <a:lnTo>
                  <a:pt x="888" y="29336"/>
                </a:lnTo>
                <a:lnTo>
                  <a:pt x="25146" y="50291"/>
                </a:lnTo>
                <a:lnTo>
                  <a:pt x="30099" y="49402"/>
                </a:lnTo>
                <a:lnTo>
                  <a:pt x="50292" y="29336"/>
                </a:lnTo>
                <a:lnTo>
                  <a:pt x="50292" y="20065"/>
                </a:lnTo>
                <a:lnTo>
                  <a:pt x="48640" y="15112"/>
                </a:lnTo>
                <a:lnTo>
                  <a:pt x="43561" y="6730"/>
                </a:lnTo>
                <a:lnTo>
                  <a:pt x="35178" y="1650"/>
                </a:lnTo>
                <a:lnTo>
                  <a:pt x="30099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 descr=""/>
          <p:cNvSpPr/>
          <p:nvPr/>
        </p:nvSpPr>
        <p:spPr>
          <a:xfrm>
            <a:off x="17908523" y="489204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4384" y="0"/>
                </a:moveTo>
                <a:lnTo>
                  <a:pt x="0" y="25146"/>
                </a:lnTo>
                <a:lnTo>
                  <a:pt x="1651" y="34290"/>
                </a:lnTo>
                <a:lnTo>
                  <a:pt x="24384" y="50292"/>
                </a:lnTo>
                <a:lnTo>
                  <a:pt x="33401" y="48641"/>
                </a:lnTo>
                <a:lnTo>
                  <a:pt x="48768" y="25146"/>
                </a:lnTo>
                <a:lnTo>
                  <a:pt x="48006" y="20193"/>
                </a:lnTo>
                <a:lnTo>
                  <a:pt x="2438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 descr=""/>
          <p:cNvSpPr/>
          <p:nvPr/>
        </p:nvSpPr>
        <p:spPr>
          <a:xfrm>
            <a:off x="17577815" y="510540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4" h="48895">
                <a:moveTo>
                  <a:pt x="24384" y="0"/>
                </a:moveTo>
                <a:lnTo>
                  <a:pt x="19557" y="888"/>
                </a:lnTo>
                <a:lnTo>
                  <a:pt x="14605" y="1650"/>
                </a:lnTo>
                <a:lnTo>
                  <a:pt x="10541" y="4063"/>
                </a:lnTo>
                <a:lnTo>
                  <a:pt x="7366" y="7365"/>
                </a:lnTo>
                <a:lnTo>
                  <a:pt x="4064" y="11429"/>
                </a:lnTo>
                <a:lnTo>
                  <a:pt x="1651" y="15493"/>
                </a:lnTo>
                <a:lnTo>
                  <a:pt x="0" y="20319"/>
                </a:lnTo>
                <a:lnTo>
                  <a:pt x="0" y="29209"/>
                </a:lnTo>
                <a:lnTo>
                  <a:pt x="1651" y="34162"/>
                </a:lnTo>
                <a:lnTo>
                  <a:pt x="4064" y="38226"/>
                </a:lnTo>
                <a:lnTo>
                  <a:pt x="7366" y="41401"/>
                </a:lnTo>
                <a:lnTo>
                  <a:pt x="10541" y="44703"/>
                </a:lnTo>
                <a:lnTo>
                  <a:pt x="14605" y="47116"/>
                </a:lnTo>
                <a:lnTo>
                  <a:pt x="19557" y="48767"/>
                </a:lnTo>
                <a:lnTo>
                  <a:pt x="28448" y="48767"/>
                </a:lnTo>
                <a:lnTo>
                  <a:pt x="48768" y="24383"/>
                </a:lnTo>
                <a:lnTo>
                  <a:pt x="47878" y="20319"/>
                </a:lnTo>
                <a:lnTo>
                  <a:pt x="28448" y="888"/>
                </a:lnTo>
                <a:lnTo>
                  <a:pt x="2438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 descr=""/>
          <p:cNvSpPr/>
          <p:nvPr/>
        </p:nvSpPr>
        <p:spPr>
          <a:xfrm>
            <a:off x="17245584" y="531876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30225" y="0"/>
                </a:moveTo>
                <a:lnTo>
                  <a:pt x="20954" y="0"/>
                </a:lnTo>
                <a:lnTo>
                  <a:pt x="15875" y="1650"/>
                </a:lnTo>
                <a:lnTo>
                  <a:pt x="0" y="25146"/>
                </a:lnTo>
                <a:lnTo>
                  <a:pt x="888" y="29337"/>
                </a:lnTo>
                <a:lnTo>
                  <a:pt x="25146" y="50292"/>
                </a:lnTo>
                <a:lnTo>
                  <a:pt x="30225" y="49402"/>
                </a:lnTo>
                <a:lnTo>
                  <a:pt x="50292" y="29337"/>
                </a:lnTo>
                <a:lnTo>
                  <a:pt x="50292" y="20066"/>
                </a:lnTo>
                <a:lnTo>
                  <a:pt x="48640" y="15113"/>
                </a:lnTo>
                <a:lnTo>
                  <a:pt x="43560" y="6730"/>
                </a:lnTo>
                <a:lnTo>
                  <a:pt x="35178" y="1650"/>
                </a:lnTo>
                <a:lnTo>
                  <a:pt x="30225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 descr=""/>
          <p:cNvSpPr/>
          <p:nvPr/>
        </p:nvSpPr>
        <p:spPr>
          <a:xfrm>
            <a:off x="18062447" y="644651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0" y="25146"/>
                </a:lnTo>
                <a:lnTo>
                  <a:pt x="1650" y="34417"/>
                </a:lnTo>
                <a:lnTo>
                  <a:pt x="25146" y="50292"/>
                </a:lnTo>
                <a:lnTo>
                  <a:pt x="34417" y="48641"/>
                </a:lnTo>
                <a:lnTo>
                  <a:pt x="50292" y="25146"/>
                </a:lnTo>
                <a:lnTo>
                  <a:pt x="48640" y="16001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 descr=""/>
          <p:cNvSpPr/>
          <p:nvPr/>
        </p:nvSpPr>
        <p:spPr>
          <a:xfrm>
            <a:off x="17477232" y="803148"/>
            <a:ext cx="591820" cy="596265"/>
          </a:xfrm>
          <a:custGeom>
            <a:avLst/>
            <a:gdLst/>
            <a:ahLst/>
            <a:cxnLst/>
            <a:rect l="l" t="t" r="r" b="b"/>
            <a:pathLst>
              <a:path w="591819" h="596265">
                <a:moveTo>
                  <a:pt x="295655" y="0"/>
                </a:moveTo>
                <a:lnTo>
                  <a:pt x="0" y="297942"/>
                </a:lnTo>
                <a:lnTo>
                  <a:pt x="295655" y="595883"/>
                </a:lnTo>
                <a:lnTo>
                  <a:pt x="591311" y="297942"/>
                </a:lnTo>
                <a:lnTo>
                  <a:pt x="295655" y="0"/>
                </a:lnTo>
                <a:close/>
              </a:path>
            </a:pathLst>
          </a:custGeom>
          <a:solidFill>
            <a:srgbClr val="8063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 descr=""/>
          <p:cNvSpPr/>
          <p:nvPr/>
        </p:nvSpPr>
        <p:spPr>
          <a:xfrm>
            <a:off x="17401032" y="687323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30225" y="0"/>
                </a:moveTo>
                <a:lnTo>
                  <a:pt x="20954" y="0"/>
                </a:lnTo>
                <a:lnTo>
                  <a:pt x="15875" y="1650"/>
                </a:lnTo>
                <a:lnTo>
                  <a:pt x="0" y="25146"/>
                </a:lnTo>
                <a:lnTo>
                  <a:pt x="888" y="29336"/>
                </a:lnTo>
                <a:lnTo>
                  <a:pt x="25146" y="50292"/>
                </a:lnTo>
                <a:lnTo>
                  <a:pt x="30225" y="49402"/>
                </a:lnTo>
                <a:lnTo>
                  <a:pt x="50291" y="29336"/>
                </a:lnTo>
                <a:lnTo>
                  <a:pt x="50291" y="20066"/>
                </a:lnTo>
                <a:lnTo>
                  <a:pt x="48640" y="15112"/>
                </a:lnTo>
                <a:lnTo>
                  <a:pt x="43560" y="6730"/>
                </a:lnTo>
                <a:lnTo>
                  <a:pt x="35178" y="1650"/>
                </a:lnTo>
                <a:lnTo>
                  <a:pt x="30225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7" name="object 37"/>
          <p:cNvGrpSpPr/>
          <p:nvPr/>
        </p:nvGrpSpPr>
        <p:grpSpPr>
          <a:xfrm>
            <a:off x="0" y="0"/>
            <a:ext cx="18269585" cy="10156190"/>
            <a:chOff x="0" y="0"/>
            <a:chExt cx="18269585" cy="10156190"/>
          </a:xfrm>
        </p:grpSpPr>
        <p:sp>
          <p:nvSpPr>
            <p:cNvPr id="38" name="object 38" descr=""/>
            <p:cNvSpPr/>
            <p:nvPr/>
          </p:nvSpPr>
          <p:spPr>
            <a:xfrm>
              <a:off x="16183356" y="1028700"/>
              <a:ext cx="1603375" cy="1615440"/>
            </a:xfrm>
            <a:custGeom>
              <a:avLst/>
              <a:gdLst/>
              <a:ahLst/>
              <a:cxnLst/>
              <a:rect l="l" t="t" r="r" b="b"/>
              <a:pathLst>
                <a:path w="1603375" h="1615439">
                  <a:moveTo>
                    <a:pt x="801242" y="0"/>
                  </a:moveTo>
                  <a:lnTo>
                    <a:pt x="0" y="807720"/>
                  </a:lnTo>
                  <a:lnTo>
                    <a:pt x="801242" y="1615440"/>
                  </a:lnTo>
                  <a:lnTo>
                    <a:pt x="1603248" y="807720"/>
                  </a:lnTo>
                  <a:lnTo>
                    <a:pt x="801242" y="0"/>
                  </a:lnTo>
                  <a:close/>
                </a:path>
              </a:pathLst>
            </a:custGeom>
            <a:solidFill>
              <a:srgbClr val="4AACC5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9" name="object 3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8269584" cy="10155936"/>
            </a:xfrm>
            <a:prstGeom prst="rect">
              <a:avLst/>
            </a:prstGeom>
          </p:spPr>
        </p:pic>
      </p:grpSp>
      <p:sp>
        <p:nvSpPr>
          <p:cNvPr id="40" name="object 40"/>
          <p:cNvSpPr txBox="1">
            <a:spLocks noGrp="1"/>
          </p:cNvSpPr>
          <p:nvPr>
            <p:ph type="title"/>
          </p:nvPr>
        </p:nvSpPr>
        <p:spPr>
          <a:xfrm>
            <a:off x="10018014" y="8889"/>
            <a:ext cx="6217285" cy="258699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5600" b="0">
                <a:solidFill>
                  <a:srgbClr val="000000"/>
                </a:solidFill>
                <a:latin typeface="Arial MT"/>
                <a:cs typeface="Arial MT"/>
              </a:rPr>
              <a:t>RRR</a:t>
            </a:r>
            <a:r>
              <a:rPr dirty="0" sz="5600" spc="-125" b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dirty="0" sz="5600" spc="-10" b="0">
                <a:solidFill>
                  <a:srgbClr val="000000"/>
                </a:solidFill>
                <a:latin typeface="Arial MT"/>
                <a:cs typeface="Arial MT"/>
              </a:rPr>
              <a:t>BENEFITS </a:t>
            </a:r>
            <a:r>
              <a:rPr dirty="0" sz="5600" spc="-20" b="0">
                <a:solidFill>
                  <a:srgbClr val="000000"/>
                </a:solidFill>
                <a:latin typeface="Arial MT"/>
                <a:cs typeface="Arial MT"/>
              </a:rPr>
              <a:t>REPURPOSE</a:t>
            </a:r>
            <a:r>
              <a:rPr dirty="0" sz="5600" spc="-335" b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dirty="0" sz="5600" spc="-25" b="0">
                <a:solidFill>
                  <a:srgbClr val="000000"/>
                </a:solidFill>
                <a:latin typeface="Arial MT"/>
                <a:cs typeface="Arial MT"/>
              </a:rPr>
              <a:t>AND </a:t>
            </a:r>
            <a:r>
              <a:rPr dirty="0" sz="5600" b="0">
                <a:solidFill>
                  <a:srgbClr val="000000"/>
                </a:solidFill>
                <a:latin typeface="Arial MT"/>
                <a:cs typeface="Arial MT"/>
              </a:rPr>
              <a:t>REUSE</a:t>
            </a:r>
            <a:r>
              <a:rPr dirty="0" sz="5600" spc="-85" b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dirty="0" sz="5600" b="0">
                <a:solidFill>
                  <a:srgbClr val="000000"/>
                </a:solidFill>
                <a:latin typeface="Arial MT"/>
                <a:cs typeface="Arial MT"/>
              </a:rPr>
              <a:t>OF</a:t>
            </a:r>
            <a:r>
              <a:rPr dirty="0" sz="5600" spc="-110" b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dirty="0" sz="5600" spc="-65" b="0">
                <a:solidFill>
                  <a:srgbClr val="000000"/>
                </a:solidFill>
                <a:latin typeface="Arial MT"/>
                <a:cs typeface="Arial MT"/>
              </a:rPr>
              <a:t>SPACE</a:t>
            </a:r>
            <a:endParaRPr sz="56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648825"/>
            <a:ext cx="18288000" cy="133350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0" y="-2"/>
            <a:ext cx="18288000" cy="10287000"/>
            <a:chOff x="0" y="-2"/>
            <a:chExt cx="18288000" cy="10287000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9869805"/>
              <a:ext cx="18288000" cy="133350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-2"/>
              <a:ext cx="6947915" cy="10287000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43272" y="0"/>
              <a:ext cx="3086100" cy="10287000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71843" y="8257031"/>
              <a:ext cx="2642616" cy="2029966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15100" y="8403335"/>
              <a:ext cx="2308859" cy="1883664"/>
            </a:xfrm>
            <a:prstGeom prst="rect">
              <a:avLst/>
            </a:prstGeom>
          </p:spPr>
        </p:pic>
      </p:grpSp>
      <p:sp>
        <p:nvSpPr>
          <p:cNvPr id="9" name="object 9" descr=""/>
          <p:cNvSpPr txBox="1"/>
          <p:nvPr/>
        </p:nvSpPr>
        <p:spPr>
          <a:xfrm>
            <a:off x="7360157" y="2705811"/>
            <a:ext cx="9914890" cy="4674870"/>
          </a:xfrm>
          <a:prstGeom prst="rect">
            <a:avLst/>
          </a:prstGeom>
        </p:spPr>
        <p:txBody>
          <a:bodyPr wrap="square" lIns="0" tIns="50800" rIns="0" bIns="0" rtlCol="0" vert="horz">
            <a:spAutoFit/>
          </a:bodyPr>
          <a:lstStyle/>
          <a:p>
            <a:pPr algn="just" marL="12700" marR="5080">
              <a:lnSpc>
                <a:spcPct val="91700"/>
              </a:lnSpc>
              <a:spcBef>
                <a:spcPts val="400"/>
              </a:spcBef>
            </a:pPr>
            <a:r>
              <a:rPr dirty="0" sz="3000">
                <a:latin typeface="Roboto"/>
                <a:cs typeface="Roboto"/>
              </a:rPr>
              <a:t>Current</a:t>
            </a:r>
            <a:r>
              <a:rPr dirty="0" sz="3000" spc="165">
                <a:latin typeface="Roboto"/>
                <a:cs typeface="Roboto"/>
              </a:rPr>
              <a:t>  </a:t>
            </a:r>
            <a:r>
              <a:rPr dirty="0" sz="3000">
                <a:latin typeface="Roboto"/>
                <a:cs typeface="Roboto"/>
              </a:rPr>
              <a:t>Wastewater</a:t>
            </a:r>
            <a:r>
              <a:rPr dirty="0" sz="3000" spc="175">
                <a:latin typeface="Roboto"/>
                <a:cs typeface="Roboto"/>
              </a:rPr>
              <a:t>  </a:t>
            </a:r>
            <a:r>
              <a:rPr dirty="0" sz="3000">
                <a:latin typeface="Roboto"/>
                <a:cs typeface="Roboto"/>
              </a:rPr>
              <a:t>systems</a:t>
            </a:r>
            <a:r>
              <a:rPr dirty="0" sz="3000" spc="165">
                <a:latin typeface="Roboto"/>
                <a:cs typeface="Roboto"/>
              </a:rPr>
              <a:t>  </a:t>
            </a:r>
            <a:r>
              <a:rPr dirty="0" sz="3000">
                <a:latin typeface="Roboto"/>
                <a:cs typeface="Roboto"/>
              </a:rPr>
              <a:t>rely</a:t>
            </a:r>
            <a:r>
              <a:rPr dirty="0" sz="3000" spc="170">
                <a:latin typeface="Roboto"/>
                <a:cs typeface="Roboto"/>
              </a:rPr>
              <a:t>  </a:t>
            </a:r>
            <a:r>
              <a:rPr dirty="0" sz="3000">
                <a:latin typeface="Roboto"/>
                <a:cs typeface="Roboto"/>
              </a:rPr>
              <a:t>heavily</a:t>
            </a:r>
            <a:r>
              <a:rPr dirty="0" sz="3000" spc="165">
                <a:latin typeface="Roboto"/>
                <a:cs typeface="Roboto"/>
              </a:rPr>
              <a:t>  </a:t>
            </a:r>
            <a:r>
              <a:rPr dirty="0" sz="3000">
                <a:latin typeface="Roboto"/>
                <a:cs typeface="Roboto"/>
              </a:rPr>
              <a:t>on</a:t>
            </a:r>
            <a:r>
              <a:rPr dirty="0" sz="3000" spc="165">
                <a:latin typeface="Roboto"/>
                <a:cs typeface="Roboto"/>
              </a:rPr>
              <a:t>  </a:t>
            </a:r>
            <a:r>
              <a:rPr dirty="0" sz="3000" spc="-10">
                <a:latin typeface="Roboto"/>
                <a:cs typeface="Roboto"/>
              </a:rPr>
              <a:t>unsafely </a:t>
            </a:r>
            <a:r>
              <a:rPr dirty="0" sz="3000">
                <a:latin typeface="Roboto"/>
                <a:cs typeface="Roboto"/>
              </a:rPr>
              <a:t>managed</a:t>
            </a:r>
            <a:r>
              <a:rPr dirty="0" sz="3000" spc="325">
                <a:latin typeface="Roboto"/>
                <a:cs typeface="Roboto"/>
              </a:rPr>
              <a:t>   </a:t>
            </a:r>
            <a:r>
              <a:rPr dirty="0" sz="3000">
                <a:latin typeface="Roboto"/>
                <a:cs typeface="Roboto"/>
              </a:rPr>
              <a:t>containment,</a:t>
            </a:r>
            <a:r>
              <a:rPr dirty="0" sz="3000" spc="330">
                <a:latin typeface="Roboto"/>
                <a:cs typeface="Roboto"/>
              </a:rPr>
              <a:t>   </a:t>
            </a:r>
            <a:r>
              <a:rPr dirty="0" sz="3000">
                <a:latin typeface="Roboto"/>
                <a:cs typeface="Roboto"/>
              </a:rPr>
              <a:t>uncontrolled</a:t>
            </a:r>
            <a:r>
              <a:rPr dirty="0" sz="3000" spc="330">
                <a:latin typeface="Roboto"/>
                <a:cs typeface="Roboto"/>
              </a:rPr>
              <a:t>   </a:t>
            </a:r>
            <a:r>
              <a:rPr dirty="0" sz="3000">
                <a:latin typeface="Roboto"/>
                <a:cs typeface="Roboto"/>
              </a:rPr>
              <a:t>dumping,</a:t>
            </a:r>
            <a:r>
              <a:rPr dirty="0" sz="3000" spc="325">
                <a:latin typeface="Roboto"/>
                <a:cs typeface="Roboto"/>
              </a:rPr>
              <a:t>   </a:t>
            </a:r>
            <a:r>
              <a:rPr dirty="0" sz="3000" spc="-25">
                <a:latin typeface="Roboto"/>
                <a:cs typeface="Roboto"/>
              </a:rPr>
              <a:t>and </a:t>
            </a:r>
            <a:r>
              <a:rPr dirty="0" sz="3000">
                <a:latin typeface="Roboto"/>
                <a:cs typeface="Roboto"/>
              </a:rPr>
              <a:t>environmentally</a:t>
            </a:r>
            <a:r>
              <a:rPr dirty="0" sz="3000" spc="300">
                <a:latin typeface="Roboto"/>
                <a:cs typeface="Roboto"/>
              </a:rPr>
              <a:t>   </a:t>
            </a:r>
            <a:r>
              <a:rPr dirty="0" sz="3000">
                <a:latin typeface="Roboto"/>
                <a:cs typeface="Roboto"/>
              </a:rPr>
              <a:t>harmful</a:t>
            </a:r>
            <a:r>
              <a:rPr dirty="0" sz="3000" spc="300">
                <a:latin typeface="Roboto"/>
                <a:cs typeface="Roboto"/>
              </a:rPr>
              <a:t>   </a:t>
            </a:r>
            <a:r>
              <a:rPr dirty="0" sz="3000">
                <a:latin typeface="Roboto"/>
                <a:cs typeface="Roboto"/>
              </a:rPr>
              <a:t>disposal</a:t>
            </a:r>
            <a:r>
              <a:rPr dirty="0" sz="3000" spc="300">
                <a:latin typeface="Roboto"/>
                <a:cs typeface="Roboto"/>
              </a:rPr>
              <a:t>   </a:t>
            </a:r>
            <a:r>
              <a:rPr dirty="0" sz="3000">
                <a:latin typeface="Roboto"/>
                <a:cs typeface="Roboto"/>
              </a:rPr>
              <a:t>practices.</a:t>
            </a:r>
            <a:r>
              <a:rPr dirty="0" sz="3000" spc="300">
                <a:latin typeface="Roboto"/>
                <a:cs typeface="Roboto"/>
              </a:rPr>
              <a:t>   </a:t>
            </a:r>
            <a:r>
              <a:rPr dirty="0" sz="3000" spc="-10">
                <a:latin typeface="Roboto"/>
                <a:cs typeface="Roboto"/>
              </a:rPr>
              <a:t>These </a:t>
            </a:r>
            <a:r>
              <a:rPr dirty="0" sz="3000">
                <a:latin typeface="Roboto"/>
                <a:cs typeface="Roboto"/>
              </a:rPr>
              <a:t>systems</a:t>
            </a:r>
            <a:r>
              <a:rPr dirty="0" sz="3000" spc="710">
                <a:latin typeface="Roboto"/>
                <a:cs typeface="Roboto"/>
              </a:rPr>
              <a:t>  </a:t>
            </a:r>
            <a:r>
              <a:rPr dirty="0" sz="3000">
                <a:latin typeface="Roboto"/>
                <a:cs typeface="Roboto"/>
              </a:rPr>
              <a:t>contribute</a:t>
            </a:r>
            <a:r>
              <a:rPr dirty="0" sz="3000" spc="710">
                <a:latin typeface="Roboto"/>
                <a:cs typeface="Roboto"/>
              </a:rPr>
              <a:t>  </a:t>
            </a:r>
            <a:r>
              <a:rPr dirty="0" sz="3000">
                <a:latin typeface="Roboto"/>
                <a:cs typeface="Roboto"/>
              </a:rPr>
              <a:t>to</a:t>
            </a:r>
            <a:r>
              <a:rPr dirty="0" sz="3000" spc="705">
                <a:latin typeface="Roboto"/>
                <a:cs typeface="Roboto"/>
              </a:rPr>
              <a:t>  </a:t>
            </a:r>
            <a:r>
              <a:rPr dirty="0" sz="3000">
                <a:latin typeface="Roboto"/>
                <a:cs typeface="Roboto"/>
              </a:rPr>
              <a:t>greenhouse</a:t>
            </a:r>
            <a:r>
              <a:rPr dirty="0" sz="3000" spc="710">
                <a:latin typeface="Roboto"/>
                <a:cs typeface="Roboto"/>
              </a:rPr>
              <a:t>  </a:t>
            </a:r>
            <a:r>
              <a:rPr dirty="0" sz="3000">
                <a:latin typeface="Roboto"/>
                <a:cs typeface="Roboto"/>
              </a:rPr>
              <a:t>gas</a:t>
            </a:r>
            <a:r>
              <a:rPr dirty="0" sz="3000" spc="705">
                <a:latin typeface="Roboto"/>
                <a:cs typeface="Roboto"/>
              </a:rPr>
              <a:t>  </a:t>
            </a:r>
            <a:r>
              <a:rPr dirty="0" sz="3000" spc="-10">
                <a:latin typeface="Roboto"/>
                <a:cs typeface="Roboto"/>
              </a:rPr>
              <a:t>emissions, </a:t>
            </a:r>
            <a:r>
              <a:rPr dirty="0" sz="3000">
                <a:latin typeface="Roboto"/>
                <a:cs typeface="Roboto"/>
              </a:rPr>
              <a:t>groundwater</a:t>
            </a:r>
            <a:r>
              <a:rPr dirty="0" sz="3000" spc="335">
                <a:latin typeface="Roboto"/>
                <a:cs typeface="Roboto"/>
              </a:rPr>
              <a:t>   </a:t>
            </a:r>
            <a:r>
              <a:rPr dirty="0" sz="3000">
                <a:latin typeface="Roboto"/>
                <a:cs typeface="Roboto"/>
              </a:rPr>
              <a:t>contamination,</a:t>
            </a:r>
            <a:r>
              <a:rPr dirty="0" sz="3000" spc="340">
                <a:latin typeface="Roboto"/>
                <a:cs typeface="Roboto"/>
              </a:rPr>
              <a:t>   </a:t>
            </a:r>
            <a:r>
              <a:rPr dirty="0" sz="3000">
                <a:latin typeface="Roboto"/>
                <a:cs typeface="Roboto"/>
              </a:rPr>
              <a:t>and</a:t>
            </a:r>
            <a:r>
              <a:rPr dirty="0" sz="3000" spc="335">
                <a:latin typeface="Roboto"/>
                <a:cs typeface="Roboto"/>
              </a:rPr>
              <a:t>   </a:t>
            </a:r>
            <a:r>
              <a:rPr dirty="0" sz="3000">
                <a:latin typeface="Roboto"/>
                <a:cs typeface="Roboto"/>
              </a:rPr>
              <a:t>escalating</a:t>
            </a:r>
            <a:r>
              <a:rPr dirty="0" sz="3000" spc="345">
                <a:latin typeface="Roboto"/>
                <a:cs typeface="Roboto"/>
              </a:rPr>
              <a:t>   </a:t>
            </a:r>
            <a:r>
              <a:rPr dirty="0" sz="3000" spc="-10">
                <a:latin typeface="Roboto"/>
                <a:cs typeface="Roboto"/>
              </a:rPr>
              <a:t>health </a:t>
            </a:r>
            <a:r>
              <a:rPr dirty="0" sz="3000">
                <a:latin typeface="Roboto"/>
                <a:cs typeface="Roboto"/>
              </a:rPr>
              <a:t>burdens</a:t>
            </a:r>
            <a:r>
              <a:rPr dirty="0" sz="3000" spc="440">
                <a:latin typeface="Roboto"/>
                <a:cs typeface="Roboto"/>
              </a:rPr>
              <a:t>  </a:t>
            </a:r>
            <a:r>
              <a:rPr dirty="0" sz="3000">
                <a:latin typeface="Roboto"/>
                <a:cs typeface="Roboto"/>
              </a:rPr>
              <a:t>in</a:t>
            </a:r>
            <a:r>
              <a:rPr dirty="0" sz="3000" spc="440">
                <a:latin typeface="Roboto"/>
                <a:cs typeface="Roboto"/>
              </a:rPr>
              <a:t>  </a:t>
            </a:r>
            <a:r>
              <a:rPr dirty="0" sz="3000">
                <a:latin typeface="Roboto"/>
                <a:cs typeface="Roboto"/>
              </a:rPr>
              <a:t>urban</a:t>
            </a:r>
            <a:r>
              <a:rPr dirty="0" sz="3000" spc="445">
                <a:latin typeface="Roboto"/>
                <a:cs typeface="Roboto"/>
              </a:rPr>
              <a:t>  </a:t>
            </a:r>
            <a:r>
              <a:rPr dirty="0" sz="3000">
                <a:latin typeface="Roboto"/>
                <a:cs typeface="Roboto"/>
              </a:rPr>
              <a:t>and</a:t>
            </a:r>
            <a:r>
              <a:rPr dirty="0" sz="3000" spc="445">
                <a:latin typeface="Roboto"/>
                <a:cs typeface="Roboto"/>
              </a:rPr>
              <a:t>  </a:t>
            </a:r>
            <a:r>
              <a:rPr dirty="0" sz="3000" spc="-130">
                <a:latin typeface="Roboto"/>
                <a:cs typeface="Roboto"/>
              </a:rPr>
              <a:t>peri-</a:t>
            </a:r>
            <a:r>
              <a:rPr dirty="0" sz="3000">
                <a:latin typeface="Roboto"/>
                <a:cs typeface="Roboto"/>
              </a:rPr>
              <a:t>urban</a:t>
            </a:r>
            <a:r>
              <a:rPr dirty="0" sz="3000" spc="445">
                <a:latin typeface="Roboto"/>
                <a:cs typeface="Roboto"/>
              </a:rPr>
              <a:t>  </a:t>
            </a:r>
            <a:r>
              <a:rPr dirty="0" sz="3000">
                <a:latin typeface="Roboto"/>
                <a:cs typeface="Roboto"/>
              </a:rPr>
              <a:t>communities.</a:t>
            </a:r>
            <a:r>
              <a:rPr dirty="0" sz="3000" spc="440">
                <a:latin typeface="Roboto"/>
                <a:cs typeface="Roboto"/>
              </a:rPr>
              <a:t>  </a:t>
            </a:r>
            <a:r>
              <a:rPr dirty="0" sz="3000" spc="-25">
                <a:latin typeface="Roboto"/>
                <a:cs typeface="Roboto"/>
              </a:rPr>
              <a:t>The </a:t>
            </a:r>
            <a:r>
              <a:rPr dirty="0" sz="3000">
                <a:latin typeface="Roboto"/>
                <a:cs typeface="Roboto"/>
              </a:rPr>
              <a:t>absence</a:t>
            </a:r>
            <a:r>
              <a:rPr dirty="0" sz="3000" spc="420">
                <a:latin typeface="Roboto"/>
                <a:cs typeface="Roboto"/>
              </a:rPr>
              <a:t>  </a:t>
            </a:r>
            <a:r>
              <a:rPr dirty="0" sz="3000">
                <a:latin typeface="Roboto"/>
                <a:cs typeface="Roboto"/>
              </a:rPr>
              <a:t>of</a:t>
            </a:r>
            <a:r>
              <a:rPr dirty="0" sz="3000" spc="415">
                <a:latin typeface="Roboto"/>
                <a:cs typeface="Roboto"/>
              </a:rPr>
              <a:t>  </a:t>
            </a:r>
            <a:r>
              <a:rPr dirty="0" sz="3000">
                <a:latin typeface="Roboto"/>
                <a:cs typeface="Roboto"/>
              </a:rPr>
              <a:t>resource</a:t>
            </a:r>
            <a:r>
              <a:rPr dirty="0" sz="3000" spc="415">
                <a:latin typeface="Roboto"/>
                <a:cs typeface="Roboto"/>
              </a:rPr>
              <a:t>  </a:t>
            </a:r>
            <a:r>
              <a:rPr dirty="0" sz="3000">
                <a:latin typeface="Roboto"/>
                <a:cs typeface="Roboto"/>
              </a:rPr>
              <a:t>recovery,</a:t>
            </a:r>
            <a:r>
              <a:rPr dirty="0" sz="3000" spc="400">
                <a:latin typeface="Roboto"/>
                <a:cs typeface="Roboto"/>
              </a:rPr>
              <a:t>  </a:t>
            </a:r>
            <a:r>
              <a:rPr dirty="0" sz="3000">
                <a:latin typeface="Roboto"/>
                <a:cs typeface="Roboto"/>
              </a:rPr>
              <a:t>results</a:t>
            </a:r>
            <a:r>
              <a:rPr dirty="0" sz="3000" spc="405">
                <a:latin typeface="Roboto"/>
                <a:cs typeface="Roboto"/>
              </a:rPr>
              <a:t>  </a:t>
            </a:r>
            <a:r>
              <a:rPr dirty="0" sz="3000">
                <a:latin typeface="Roboto"/>
                <a:cs typeface="Roboto"/>
              </a:rPr>
              <a:t>in</a:t>
            </a:r>
            <a:r>
              <a:rPr dirty="0" sz="3000" spc="420">
                <a:latin typeface="Roboto"/>
                <a:cs typeface="Roboto"/>
              </a:rPr>
              <a:t>  </a:t>
            </a:r>
            <a:r>
              <a:rPr dirty="0" sz="3000" spc="-10">
                <a:latin typeface="Roboto"/>
                <a:cs typeface="Roboto"/>
              </a:rPr>
              <a:t>significant </a:t>
            </a:r>
            <a:r>
              <a:rPr dirty="0" sz="3000">
                <a:latin typeface="Roboto"/>
                <a:cs typeface="Roboto"/>
              </a:rPr>
              <a:t>economic</a:t>
            </a:r>
            <a:r>
              <a:rPr dirty="0" sz="3000" spc="360">
                <a:latin typeface="Roboto"/>
                <a:cs typeface="Roboto"/>
              </a:rPr>
              <a:t>  </a:t>
            </a:r>
            <a:r>
              <a:rPr dirty="0" sz="3000">
                <a:latin typeface="Roboto"/>
                <a:cs typeface="Roboto"/>
              </a:rPr>
              <a:t>losses,</a:t>
            </a:r>
            <a:r>
              <a:rPr dirty="0" sz="3000" spc="360">
                <a:latin typeface="Roboto"/>
                <a:cs typeface="Roboto"/>
              </a:rPr>
              <a:t>  </a:t>
            </a:r>
            <a:r>
              <a:rPr dirty="0" sz="3000">
                <a:latin typeface="Roboto"/>
                <a:cs typeface="Roboto"/>
              </a:rPr>
              <a:t>while</a:t>
            </a:r>
            <a:r>
              <a:rPr dirty="0" sz="3000" spc="360">
                <a:latin typeface="Roboto"/>
                <a:cs typeface="Roboto"/>
              </a:rPr>
              <a:t>  </a:t>
            </a:r>
            <a:r>
              <a:rPr dirty="0" sz="3000">
                <a:latin typeface="Roboto"/>
                <a:cs typeface="Roboto"/>
              </a:rPr>
              <a:t>poor</a:t>
            </a:r>
            <a:r>
              <a:rPr dirty="0" sz="3000" spc="360">
                <a:latin typeface="Roboto"/>
                <a:cs typeface="Roboto"/>
              </a:rPr>
              <a:t>  </a:t>
            </a:r>
            <a:r>
              <a:rPr dirty="0" sz="3000">
                <a:latin typeface="Roboto"/>
                <a:cs typeface="Roboto"/>
              </a:rPr>
              <a:t>regulatory</a:t>
            </a:r>
            <a:r>
              <a:rPr dirty="0" sz="3000" spc="365">
                <a:latin typeface="Roboto"/>
                <a:cs typeface="Roboto"/>
              </a:rPr>
              <a:t>  </a:t>
            </a:r>
            <a:r>
              <a:rPr dirty="0" sz="3000" spc="-10">
                <a:latin typeface="Roboto"/>
                <a:cs typeface="Roboto"/>
              </a:rPr>
              <a:t>enforcement </a:t>
            </a:r>
            <a:r>
              <a:rPr dirty="0" sz="3000">
                <a:latin typeface="Roboto"/>
                <a:cs typeface="Roboto"/>
              </a:rPr>
              <a:t>deepens</a:t>
            </a:r>
            <a:r>
              <a:rPr dirty="0" sz="3000" spc="-114">
                <a:latin typeface="Roboto"/>
                <a:cs typeface="Roboto"/>
              </a:rPr>
              <a:t> </a:t>
            </a:r>
            <a:r>
              <a:rPr dirty="0" sz="3000" spc="-10">
                <a:latin typeface="Roboto"/>
                <a:cs typeface="Roboto"/>
              </a:rPr>
              <a:t>existing</a:t>
            </a:r>
            <a:r>
              <a:rPr dirty="0" sz="3000" spc="-114">
                <a:latin typeface="Roboto"/>
                <a:cs typeface="Roboto"/>
              </a:rPr>
              <a:t> </a:t>
            </a:r>
            <a:r>
              <a:rPr dirty="0" sz="3000" spc="-20">
                <a:latin typeface="Roboto"/>
                <a:cs typeface="Roboto"/>
              </a:rPr>
              <a:t>challenges.</a:t>
            </a:r>
            <a:r>
              <a:rPr dirty="0" sz="3000" spc="-110">
                <a:latin typeface="Roboto"/>
                <a:cs typeface="Roboto"/>
              </a:rPr>
              <a:t> </a:t>
            </a:r>
            <a:r>
              <a:rPr dirty="0" sz="3000">
                <a:latin typeface="Roboto"/>
                <a:cs typeface="Roboto"/>
              </a:rPr>
              <a:t>Without</a:t>
            </a:r>
            <a:r>
              <a:rPr dirty="0" sz="3000" spc="-105">
                <a:latin typeface="Roboto"/>
                <a:cs typeface="Roboto"/>
              </a:rPr>
              <a:t> </a:t>
            </a:r>
            <a:r>
              <a:rPr dirty="0" sz="3000">
                <a:latin typeface="Roboto"/>
                <a:cs typeface="Roboto"/>
              </a:rPr>
              <a:t>a</a:t>
            </a:r>
            <a:r>
              <a:rPr dirty="0" sz="3000" spc="-105">
                <a:latin typeface="Roboto"/>
                <a:cs typeface="Roboto"/>
              </a:rPr>
              <a:t> </a:t>
            </a:r>
            <a:r>
              <a:rPr dirty="0" sz="3000" spc="-25">
                <a:latin typeface="Roboto"/>
                <a:cs typeface="Roboto"/>
              </a:rPr>
              <a:t>structural</a:t>
            </a:r>
            <a:r>
              <a:rPr dirty="0" sz="3000" spc="-95">
                <a:latin typeface="Roboto"/>
                <a:cs typeface="Roboto"/>
              </a:rPr>
              <a:t> </a:t>
            </a:r>
            <a:r>
              <a:rPr dirty="0" sz="3000">
                <a:latin typeface="Roboto"/>
                <a:cs typeface="Roboto"/>
              </a:rPr>
              <a:t>shift,</a:t>
            </a:r>
            <a:r>
              <a:rPr dirty="0" sz="3000" spc="-120">
                <a:latin typeface="Roboto"/>
                <a:cs typeface="Roboto"/>
              </a:rPr>
              <a:t> </a:t>
            </a:r>
            <a:r>
              <a:rPr dirty="0" sz="3000" spc="-25">
                <a:latin typeface="Roboto"/>
                <a:cs typeface="Roboto"/>
              </a:rPr>
              <a:t>the </a:t>
            </a:r>
            <a:r>
              <a:rPr dirty="0" sz="3000">
                <a:latin typeface="Roboto"/>
                <a:cs typeface="Roboto"/>
              </a:rPr>
              <a:t>pressure</a:t>
            </a:r>
            <a:r>
              <a:rPr dirty="0" sz="3000" spc="340">
                <a:latin typeface="Roboto"/>
                <a:cs typeface="Roboto"/>
              </a:rPr>
              <a:t>   </a:t>
            </a:r>
            <a:r>
              <a:rPr dirty="0" sz="3000">
                <a:latin typeface="Roboto"/>
                <a:cs typeface="Roboto"/>
              </a:rPr>
              <a:t>on</a:t>
            </a:r>
            <a:r>
              <a:rPr dirty="0" sz="3000" spc="350">
                <a:latin typeface="Roboto"/>
                <a:cs typeface="Roboto"/>
              </a:rPr>
              <a:t>   </a:t>
            </a:r>
            <a:r>
              <a:rPr dirty="0" sz="3000">
                <a:latin typeface="Roboto"/>
                <a:cs typeface="Roboto"/>
              </a:rPr>
              <a:t>public</a:t>
            </a:r>
            <a:r>
              <a:rPr dirty="0" sz="3000" spc="350">
                <a:latin typeface="Roboto"/>
                <a:cs typeface="Roboto"/>
              </a:rPr>
              <a:t>   </a:t>
            </a:r>
            <a:r>
              <a:rPr dirty="0" sz="3000">
                <a:latin typeface="Roboto"/>
                <a:cs typeface="Roboto"/>
              </a:rPr>
              <a:t>health</a:t>
            </a:r>
            <a:r>
              <a:rPr dirty="0" sz="3000" spc="345">
                <a:latin typeface="Roboto"/>
                <a:cs typeface="Roboto"/>
              </a:rPr>
              <a:t>   </a:t>
            </a:r>
            <a:r>
              <a:rPr dirty="0" sz="3000">
                <a:latin typeface="Roboto"/>
                <a:cs typeface="Roboto"/>
              </a:rPr>
              <a:t>and</a:t>
            </a:r>
            <a:r>
              <a:rPr dirty="0" sz="3000" spc="345">
                <a:latin typeface="Roboto"/>
                <a:cs typeface="Roboto"/>
              </a:rPr>
              <a:t>   </a:t>
            </a:r>
            <a:r>
              <a:rPr dirty="0" sz="3000">
                <a:latin typeface="Roboto"/>
                <a:cs typeface="Roboto"/>
              </a:rPr>
              <a:t>urban</a:t>
            </a:r>
            <a:r>
              <a:rPr dirty="0" sz="3000" spc="350">
                <a:latin typeface="Roboto"/>
                <a:cs typeface="Roboto"/>
              </a:rPr>
              <a:t>   </a:t>
            </a:r>
            <a:r>
              <a:rPr dirty="0" sz="3000" spc="-10">
                <a:latin typeface="Roboto"/>
                <a:cs typeface="Roboto"/>
              </a:rPr>
              <a:t>sanitation </a:t>
            </a:r>
            <a:r>
              <a:rPr dirty="0" sz="3000" spc="-25">
                <a:latin typeface="Roboto"/>
                <a:cs typeface="Roboto"/>
              </a:rPr>
              <a:t>infrastructure</a:t>
            </a:r>
            <a:r>
              <a:rPr dirty="0" sz="3000" spc="-110">
                <a:latin typeface="Roboto"/>
                <a:cs typeface="Roboto"/>
              </a:rPr>
              <a:t> </a:t>
            </a:r>
            <a:r>
              <a:rPr dirty="0" sz="3000">
                <a:latin typeface="Roboto"/>
                <a:cs typeface="Roboto"/>
              </a:rPr>
              <a:t>will</a:t>
            </a:r>
            <a:r>
              <a:rPr dirty="0" sz="3000" spc="-110">
                <a:latin typeface="Roboto"/>
                <a:cs typeface="Roboto"/>
              </a:rPr>
              <a:t> </a:t>
            </a:r>
            <a:r>
              <a:rPr dirty="0" sz="3000" spc="-10">
                <a:latin typeface="Roboto"/>
                <a:cs typeface="Roboto"/>
              </a:rPr>
              <a:t>continue</a:t>
            </a:r>
            <a:r>
              <a:rPr dirty="0" sz="3000" spc="-95">
                <a:latin typeface="Roboto"/>
                <a:cs typeface="Roboto"/>
              </a:rPr>
              <a:t> </a:t>
            </a:r>
            <a:r>
              <a:rPr dirty="0" sz="3000">
                <a:latin typeface="Roboto"/>
                <a:cs typeface="Roboto"/>
              </a:rPr>
              <a:t>to</a:t>
            </a:r>
            <a:r>
              <a:rPr dirty="0" sz="3000" spc="-85">
                <a:latin typeface="Roboto"/>
                <a:cs typeface="Roboto"/>
              </a:rPr>
              <a:t> </a:t>
            </a:r>
            <a:r>
              <a:rPr dirty="0" sz="3000" spc="-10">
                <a:latin typeface="Roboto"/>
                <a:cs typeface="Roboto"/>
              </a:rPr>
              <a:t>intensify.</a:t>
            </a:r>
            <a:endParaRPr sz="3000">
              <a:latin typeface="Roboto"/>
              <a:cs typeface="Roboto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7360157" y="1177874"/>
            <a:ext cx="6342380" cy="7118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500" spc="-100"/>
              <a:t>PROBLEM</a:t>
            </a:r>
            <a:r>
              <a:rPr dirty="0" sz="4500" spc="-434"/>
              <a:t> </a:t>
            </a:r>
            <a:r>
              <a:rPr dirty="0" sz="4500" spc="-10"/>
              <a:t>STATEMENT</a:t>
            </a:r>
            <a:endParaRPr sz="4500"/>
          </a:p>
        </p:txBody>
      </p:sp>
      <p:grpSp>
        <p:nvGrpSpPr>
          <p:cNvPr id="11" name="object 11" descr=""/>
          <p:cNvGrpSpPr/>
          <p:nvPr/>
        </p:nvGrpSpPr>
        <p:grpSpPr>
          <a:xfrm>
            <a:off x="16325922" y="0"/>
            <a:ext cx="1962150" cy="2348865"/>
            <a:chOff x="16325922" y="0"/>
            <a:chExt cx="1962150" cy="2348865"/>
          </a:xfrm>
        </p:grpSpPr>
        <p:pic>
          <p:nvPicPr>
            <p:cNvPr id="12" name="object 12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325922" y="0"/>
              <a:ext cx="1962077" cy="2348483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466820" y="0"/>
              <a:ext cx="1821180" cy="216560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98066" y="146685"/>
            <a:ext cx="6086475" cy="136715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2428240" marR="5080" indent="-2416175">
              <a:lnSpc>
                <a:spcPct val="100000"/>
              </a:lnSpc>
              <a:spcBef>
                <a:spcPts val="100"/>
              </a:spcBef>
            </a:pPr>
            <a:r>
              <a:rPr dirty="0" sz="4400" b="0">
                <a:solidFill>
                  <a:srgbClr val="000000"/>
                </a:solidFill>
                <a:latin typeface="Calibri"/>
                <a:cs typeface="Calibri"/>
              </a:rPr>
              <a:t>8UNIT</a:t>
            </a:r>
            <a:r>
              <a:rPr dirty="0" sz="4400" spc="-160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4400" b="0">
                <a:solidFill>
                  <a:srgbClr val="000000"/>
                </a:solidFill>
                <a:latin typeface="Calibri"/>
                <a:cs typeface="Calibri"/>
              </a:rPr>
              <a:t>DUPLEXES</a:t>
            </a:r>
            <a:r>
              <a:rPr dirty="0" sz="4400" spc="-125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4400" spc="-140" b="0">
                <a:solidFill>
                  <a:srgbClr val="000000"/>
                </a:solidFill>
                <a:latin typeface="Calibri"/>
                <a:cs typeface="Calibri"/>
              </a:rPr>
              <a:t>AT</a:t>
            </a:r>
            <a:r>
              <a:rPr dirty="0" sz="4400" spc="-110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4400" spc="-25" b="0">
                <a:solidFill>
                  <a:srgbClr val="000000"/>
                </a:solidFill>
                <a:latin typeface="Calibri"/>
                <a:cs typeface="Calibri"/>
              </a:rPr>
              <a:t>IKATE, </a:t>
            </a:r>
            <a:r>
              <a:rPr dirty="0" sz="4400" spc="-10" b="0">
                <a:solidFill>
                  <a:srgbClr val="000000"/>
                </a:solidFill>
                <a:latin typeface="Calibri"/>
                <a:cs typeface="Calibri"/>
              </a:rPr>
              <a:t>LEKKI</a:t>
            </a:r>
            <a:endParaRPr sz="4400">
              <a:latin typeface="Calibri"/>
              <a:cs typeface="Calibri"/>
            </a:endParaRPr>
          </a:p>
        </p:txBody>
      </p:sp>
      <p:grpSp>
        <p:nvGrpSpPr>
          <p:cNvPr id="3" name="object 3" descr=""/>
          <p:cNvGrpSpPr/>
          <p:nvPr/>
        </p:nvGrpSpPr>
        <p:grpSpPr>
          <a:xfrm>
            <a:off x="313943" y="12191"/>
            <a:ext cx="17974310" cy="10274935"/>
            <a:chOff x="313943" y="12191"/>
            <a:chExt cx="17974310" cy="10274935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78502" y="9240010"/>
              <a:ext cx="2665937" cy="1028698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02764" y="9256775"/>
              <a:ext cx="2715767" cy="1030222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3943" y="1810512"/>
              <a:ext cx="9845040" cy="3889247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4611" y="5382768"/>
              <a:ext cx="9851136" cy="3874008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175748" y="12191"/>
              <a:ext cx="8112252" cy="3697224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158984" y="3429000"/>
              <a:ext cx="8129016" cy="582777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2352594" y="30480"/>
            <a:ext cx="13421360" cy="10256520"/>
            <a:chOff x="2352594" y="30480"/>
            <a:chExt cx="13421360" cy="1025652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52594" y="9256774"/>
              <a:ext cx="2665937" cy="1030222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99466" y="387054"/>
              <a:ext cx="3525793" cy="477857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09381" y="402843"/>
              <a:ext cx="3482213" cy="433324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831563" y="1109460"/>
              <a:ext cx="2017048" cy="589043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841867" y="1124838"/>
              <a:ext cx="1973072" cy="541020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514599" y="30480"/>
              <a:ext cx="13258800" cy="9456420"/>
            </a:xfrm>
            <a:prstGeom prst="rect">
              <a:avLst/>
            </a:prstGeom>
          </p:spPr>
        </p:pic>
      </p:grpSp>
      <p:sp>
        <p:nvSpPr>
          <p:cNvPr id="9" name="object 9" descr=""/>
          <p:cNvSpPr txBox="1"/>
          <p:nvPr/>
        </p:nvSpPr>
        <p:spPr>
          <a:xfrm>
            <a:off x="5680075" y="9733280"/>
            <a:ext cx="9487535" cy="3454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100">
                <a:latin typeface="Calibri"/>
                <a:cs typeface="Calibri"/>
              </a:rPr>
              <a:t>3</a:t>
            </a:r>
            <a:r>
              <a:rPr dirty="0" sz="2100" spc="-40">
                <a:latin typeface="Calibri"/>
                <a:cs typeface="Calibri"/>
              </a:rPr>
              <a:t> </a:t>
            </a:r>
            <a:r>
              <a:rPr dirty="0" sz="2100">
                <a:latin typeface="Calibri"/>
                <a:cs typeface="Calibri"/>
              </a:rPr>
              <a:t>Badaru</a:t>
            </a:r>
            <a:r>
              <a:rPr dirty="0" sz="2100" spc="-50">
                <a:latin typeface="Calibri"/>
                <a:cs typeface="Calibri"/>
              </a:rPr>
              <a:t> </a:t>
            </a:r>
            <a:r>
              <a:rPr dirty="0" sz="2100" spc="-40">
                <a:latin typeface="Calibri"/>
                <a:cs typeface="Calibri"/>
              </a:rPr>
              <a:t>Str.,</a:t>
            </a:r>
            <a:r>
              <a:rPr dirty="0" sz="2100" spc="-45">
                <a:latin typeface="Calibri"/>
                <a:cs typeface="Calibri"/>
              </a:rPr>
              <a:t> </a:t>
            </a:r>
            <a:r>
              <a:rPr dirty="0" sz="2100" spc="-25">
                <a:latin typeface="Calibri"/>
                <a:cs typeface="Calibri"/>
              </a:rPr>
              <a:t>OffAdegokeStr,</a:t>
            </a:r>
            <a:r>
              <a:rPr dirty="0" sz="2100" spc="-20">
                <a:latin typeface="Calibri"/>
                <a:cs typeface="Calibri"/>
              </a:rPr>
              <a:t> </a:t>
            </a:r>
            <a:r>
              <a:rPr dirty="0" sz="2100">
                <a:latin typeface="Calibri"/>
                <a:cs typeface="Calibri"/>
              </a:rPr>
              <a:t>Masha,</a:t>
            </a:r>
            <a:r>
              <a:rPr dirty="0" sz="2100" spc="-50">
                <a:latin typeface="Calibri"/>
                <a:cs typeface="Calibri"/>
              </a:rPr>
              <a:t> </a:t>
            </a:r>
            <a:r>
              <a:rPr dirty="0" sz="2100">
                <a:latin typeface="Calibri"/>
                <a:cs typeface="Calibri"/>
              </a:rPr>
              <a:t>Surulere,</a:t>
            </a:r>
            <a:r>
              <a:rPr dirty="0" sz="2100" spc="-10">
                <a:latin typeface="Calibri"/>
                <a:cs typeface="Calibri"/>
              </a:rPr>
              <a:t> </a:t>
            </a:r>
            <a:r>
              <a:rPr dirty="0" sz="2100">
                <a:latin typeface="Calibri"/>
                <a:cs typeface="Calibri"/>
              </a:rPr>
              <a:t>Lagos.</a:t>
            </a:r>
            <a:r>
              <a:rPr dirty="0" sz="2100" spc="-40">
                <a:latin typeface="Calibri"/>
                <a:cs typeface="Calibri"/>
              </a:rPr>
              <a:t> </a:t>
            </a:r>
            <a:r>
              <a:rPr dirty="0" sz="2100">
                <a:latin typeface="Calibri"/>
                <a:cs typeface="Calibri"/>
              </a:rPr>
              <a:t>E-mail:</a:t>
            </a:r>
            <a:r>
              <a:rPr dirty="0" sz="2100" spc="-40">
                <a:latin typeface="Calibri"/>
                <a:cs typeface="Calibri"/>
              </a:rPr>
              <a:t> </a:t>
            </a:r>
            <a:r>
              <a:rPr dirty="0" sz="2100" spc="-10">
                <a:latin typeface="Calibri"/>
                <a:cs typeface="Calibri"/>
                <a:hlinkClick r:id="rId8"/>
              </a:rPr>
              <a:t>elfadconcept@yahoo.com</a:t>
            </a:r>
            <a:endParaRPr sz="2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3504057" y="7861807"/>
            <a:ext cx="11739245" cy="12446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5288915" marR="5080" indent="-5276850">
              <a:lnSpc>
                <a:spcPct val="100000"/>
              </a:lnSpc>
              <a:spcBef>
                <a:spcPts val="95"/>
              </a:spcBef>
            </a:pPr>
            <a:r>
              <a:rPr dirty="0" sz="4000" spc="-10">
                <a:latin typeface="Calibri"/>
                <a:cs typeface="Calibri"/>
              </a:rPr>
              <a:t>Central</a:t>
            </a:r>
            <a:r>
              <a:rPr dirty="0" sz="4000" spc="-125">
                <a:latin typeface="Calibri"/>
                <a:cs typeface="Calibri"/>
              </a:rPr>
              <a:t> </a:t>
            </a:r>
            <a:r>
              <a:rPr dirty="0" sz="4000">
                <a:latin typeface="Calibri"/>
                <a:cs typeface="Calibri"/>
              </a:rPr>
              <a:t>BSTP</a:t>
            </a:r>
            <a:r>
              <a:rPr dirty="0" sz="4000" spc="-100">
                <a:latin typeface="Calibri"/>
                <a:cs typeface="Calibri"/>
              </a:rPr>
              <a:t> </a:t>
            </a:r>
            <a:r>
              <a:rPr dirty="0" sz="4000">
                <a:latin typeface="Calibri"/>
                <a:cs typeface="Calibri"/>
              </a:rPr>
              <a:t>260</a:t>
            </a:r>
            <a:r>
              <a:rPr dirty="0" sz="4000" spc="-114">
                <a:latin typeface="Calibri"/>
                <a:cs typeface="Calibri"/>
              </a:rPr>
              <a:t> </a:t>
            </a:r>
            <a:r>
              <a:rPr dirty="0" sz="4000">
                <a:latin typeface="Calibri"/>
                <a:cs typeface="Calibri"/>
              </a:rPr>
              <a:t>cb.m</a:t>
            </a:r>
            <a:r>
              <a:rPr dirty="0" sz="4000" spc="-105">
                <a:latin typeface="Calibri"/>
                <a:cs typeface="Calibri"/>
              </a:rPr>
              <a:t> </a:t>
            </a:r>
            <a:r>
              <a:rPr dirty="0" sz="4000">
                <a:latin typeface="Calibri"/>
                <a:cs typeface="Calibri"/>
              </a:rPr>
              <a:t>at</a:t>
            </a:r>
            <a:r>
              <a:rPr dirty="0" sz="4000" spc="-105">
                <a:latin typeface="Calibri"/>
                <a:cs typeface="Calibri"/>
              </a:rPr>
              <a:t> </a:t>
            </a:r>
            <a:r>
              <a:rPr dirty="0" sz="4000">
                <a:latin typeface="Calibri"/>
                <a:cs typeface="Calibri"/>
              </a:rPr>
              <a:t>Landmark</a:t>
            </a:r>
            <a:r>
              <a:rPr dirty="0" sz="4000" spc="-105">
                <a:latin typeface="Calibri"/>
                <a:cs typeface="Calibri"/>
              </a:rPr>
              <a:t> </a:t>
            </a:r>
            <a:r>
              <a:rPr dirty="0" sz="4000">
                <a:latin typeface="Calibri"/>
                <a:cs typeface="Calibri"/>
              </a:rPr>
              <a:t>Event</a:t>
            </a:r>
            <a:r>
              <a:rPr dirty="0" sz="4000" spc="-105">
                <a:latin typeface="Calibri"/>
                <a:cs typeface="Calibri"/>
              </a:rPr>
              <a:t> </a:t>
            </a:r>
            <a:r>
              <a:rPr dirty="0" sz="4000">
                <a:latin typeface="Calibri"/>
                <a:cs typeface="Calibri"/>
              </a:rPr>
              <a:t>Center</a:t>
            </a:r>
            <a:r>
              <a:rPr dirty="0" sz="4000" spc="-105">
                <a:latin typeface="Calibri"/>
                <a:cs typeface="Calibri"/>
              </a:rPr>
              <a:t> </a:t>
            </a:r>
            <a:r>
              <a:rPr dirty="0" sz="4000">
                <a:latin typeface="Calibri"/>
                <a:cs typeface="Calibri"/>
              </a:rPr>
              <a:t>.</a:t>
            </a:r>
            <a:r>
              <a:rPr dirty="0" sz="4000" spc="-114">
                <a:latin typeface="Calibri"/>
                <a:cs typeface="Calibri"/>
              </a:rPr>
              <a:t> </a:t>
            </a:r>
            <a:r>
              <a:rPr dirty="0" sz="4000" spc="-10">
                <a:latin typeface="Calibri"/>
                <a:cs typeface="Calibri"/>
              </a:rPr>
              <a:t>Oniru, Lagos</a:t>
            </a:r>
            <a:endParaRPr sz="4000">
              <a:latin typeface="Calibri"/>
              <a:cs typeface="Calibri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85800"/>
            <a:ext cx="18287999" cy="7313676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0162" y="9029700"/>
            <a:ext cx="2665937" cy="1030224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872" cy="10286996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1459" y="9256775"/>
              <a:ext cx="2715768" cy="103022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8954"/>
            <a:ext cx="18288000" cy="10258425"/>
            <a:chOff x="0" y="28954"/>
            <a:chExt cx="18288000" cy="1025842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8954"/>
              <a:ext cx="18287999" cy="10258041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8444484"/>
              <a:ext cx="2715767" cy="1030224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28066" y="549401"/>
            <a:ext cx="2084705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>
                <a:solidFill>
                  <a:srgbClr val="FF0000"/>
                </a:solidFill>
                <a:latin typeface="Calibri"/>
                <a:cs typeface="Calibri"/>
              </a:rPr>
              <a:t>RRR</a:t>
            </a:r>
            <a:r>
              <a:rPr dirty="0" sz="2800" spc="-5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FF0000"/>
                </a:solidFill>
                <a:latin typeface="Calibri"/>
                <a:cs typeface="Calibri"/>
              </a:rPr>
              <a:t>BENEFITS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328066" y="976122"/>
            <a:ext cx="7954009" cy="154368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ts val="3340"/>
              </a:lnSpc>
              <a:spcBef>
                <a:spcPts val="95"/>
              </a:spcBef>
            </a:pPr>
            <a:r>
              <a:rPr dirty="0" sz="2800" b="1">
                <a:solidFill>
                  <a:srgbClr val="FF0000"/>
                </a:solidFill>
                <a:latin typeface="Calibri"/>
                <a:cs typeface="Calibri"/>
              </a:rPr>
              <a:t>REPURPOSE</a:t>
            </a:r>
            <a:r>
              <a:rPr dirty="0" sz="2800" spc="-4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FF0000"/>
                </a:solidFill>
                <a:latin typeface="Calibri"/>
                <a:cs typeface="Calibri"/>
              </a:rPr>
              <a:t>AND</a:t>
            </a:r>
            <a:r>
              <a:rPr dirty="0" sz="2800" spc="-1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FF0000"/>
                </a:solidFill>
                <a:latin typeface="Calibri"/>
                <a:cs typeface="Calibri"/>
              </a:rPr>
              <a:t>REUSE</a:t>
            </a:r>
            <a:r>
              <a:rPr dirty="0" sz="2800" spc="-3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800" b="1">
                <a:solidFill>
                  <a:srgbClr val="FF0000"/>
                </a:solidFill>
                <a:latin typeface="Calibri"/>
                <a:cs typeface="Calibri"/>
              </a:rPr>
              <a:t>OF</a:t>
            </a:r>
            <a:r>
              <a:rPr dirty="0" sz="2800" spc="-4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2800" spc="-10" b="1">
                <a:solidFill>
                  <a:srgbClr val="FF0000"/>
                </a:solidFill>
                <a:latin typeface="Calibri"/>
                <a:cs typeface="Calibri"/>
              </a:rPr>
              <a:t>SPACE</a:t>
            </a:r>
            <a:endParaRPr sz="2800">
              <a:latin typeface="Calibri"/>
              <a:cs typeface="Calibri"/>
            </a:endParaRPr>
          </a:p>
          <a:p>
            <a:pPr marL="12700" marR="5080">
              <a:lnSpc>
                <a:spcPts val="4320"/>
              </a:lnSpc>
              <a:spcBef>
                <a:spcPts val="80"/>
              </a:spcBef>
            </a:pPr>
            <a:r>
              <a:rPr dirty="0" sz="3600" b="1">
                <a:solidFill>
                  <a:srgbClr val="FF0000"/>
                </a:solidFill>
                <a:latin typeface="Calibri"/>
                <a:cs typeface="Calibri"/>
              </a:rPr>
              <a:t>THE</a:t>
            </a:r>
            <a:r>
              <a:rPr dirty="0" sz="3600" spc="-8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3600" b="1">
                <a:solidFill>
                  <a:srgbClr val="FF0000"/>
                </a:solidFill>
                <a:latin typeface="Calibri"/>
                <a:cs typeface="Calibri"/>
              </a:rPr>
              <a:t>DOMES</a:t>
            </a:r>
            <a:r>
              <a:rPr dirty="0" sz="3600" spc="-7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3600" b="1">
                <a:solidFill>
                  <a:srgbClr val="FF0000"/>
                </a:solidFill>
                <a:latin typeface="Calibri"/>
                <a:cs typeface="Calibri"/>
              </a:rPr>
              <a:t>/</a:t>
            </a:r>
            <a:r>
              <a:rPr dirty="0" sz="3600" spc="-8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3600" spc="-20" b="1">
                <a:solidFill>
                  <a:srgbClr val="FF0000"/>
                </a:solidFill>
                <a:latin typeface="Calibri"/>
                <a:cs typeface="Calibri"/>
              </a:rPr>
              <a:t>AASTP/</a:t>
            </a:r>
            <a:r>
              <a:rPr dirty="0" sz="3600" spc="-8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3600" b="1">
                <a:solidFill>
                  <a:srgbClr val="FF0000"/>
                </a:solidFill>
                <a:latin typeface="Calibri"/>
                <a:cs typeface="Calibri"/>
              </a:rPr>
              <a:t>IWTS</a:t>
            </a:r>
            <a:r>
              <a:rPr dirty="0" sz="3600" spc="-9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3600" b="1">
                <a:solidFill>
                  <a:srgbClr val="FF0000"/>
                </a:solidFill>
                <a:latin typeface="Calibri"/>
                <a:cs typeface="Calibri"/>
              </a:rPr>
              <a:t>IS</a:t>
            </a:r>
            <a:r>
              <a:rPr dirty="0" sz="3600" spc="-8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3600" b="1">
                <a:solidFill>
                  <a:srgbClr val="FF0000"/>
                </a:solidFill>
                <a:latin typeface="Calibri"/>
                <a:cs typeface="Calibri"/>
              </a:rPr>
              <a:t>UNDER</a:t>
            </a:r>
            <a:r>
              <a:rPr dirty="0" sz="3600" spc="-9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3600" spc="-25" b="1">
                <a:solidFill>
                  <a:srgbClr val="FF0000"/>
                </a:solidFill>
                <a:latin typeface="Calibri"/>
                <a:cs typeface="Calibri"/>
              </a:rPr>
              <a:t>THE </a:t>
            </a:r>
            <a:r>
              <a:rPr dirty="0" sz="3600" spc="-10" b="1">
                <a:solidFill>
                  <a:srgbClr val="FF0000"/>
                </a:solidFill>
                <a:latin typeface="Calibri"/>
                <a:cs typeface="Calibri"/>
              </a:rPr>
              <a:t>DRIVEWAY</a:t>
            </a:r>
            <a:endParaRPr sz="3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8906256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52594" y="9256775"/>
            <a:ext cx="2665937" cy="1030222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4893690" y="701751"/>
            <a:ext cx="9879330" cy="6661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2100">
                <a:latin typeface="Calibri"/>
                <a:cs typeface="Calibri"/>
              </a:rPr>
              <a:t>20FT</a:t>
            </a:r>
            <a:r>
              <a:rPr dirty="0" sz="2100" spc="-50">
                <a:latin typeface="Calibri"/>
                <a:cs typeface="Calibri"/>
              </a:rPr>
              <a:t> </a:t>
            </a:r>
            <a:r>
              <a:rPr dirty="0" sz="2100">
                <a:latin typeface="Calibri"/>
                <a:cs typeface="Calibri"/>
              </a:rPr>
              <a:t>&amp;</a:t>
            </a:r>
            <a:r>
              <a:rPr dirty="0" sz="2100" spc="-35">
                <a:latin typeface="Calibri"/>
                <a:cs typeface="Calibri"/>
              </a:rPr>
              <a:t> </a:t>
            </a:r>
            <a:r>
              <a:rPr dirty="0" sz="2100">
                <a:latin typeface="Calibri"/>
                <a:cs typeface="Calibri"/>
              </a:rPr>
              <a:t>40FT</a:t>
            </a:r>
            <a:r>
              <a:rPr dirty="0" sz="2100" spc="-50">
                <a:latin typeface="Calibri"/>
                <a:cs typeface="Calibri"/>
              </a:rPr>
              <a:t> </a:t>
            </a:r>
            <a:r>
              <a:rPr dirty="0" sz="2100" spc="-25">
                <a:latin typeface="Calibri"/>
                <a:cs typeface="Calibri"/>
              </a:rPr>
              <a:t>CONTAINER</a:t>
            </a:r>
            <a:r>
              <a:rPr dirty="0" sz="2100" spc="-35">
                <a:latin typeface="Calibri"/>
                <a:cs typeface="Calibri"/>
              </a:rPr>
              <a:t> </a:t>
            </a:r>
            <a:r>
              <a:rPr dirty="0" sz="2100">
                <a:latin typeface="Calibri"/>
                <a:cs typeface="Calibri"/>
              </a:rPr>
              <a:t>LOADED</a:t>
            </a:r>
            <a:r>
              <a:rPr dirty="0" sz="2100" spc="-40">
                <a:latin typeface="Calibri"/>
                <a:cs typeface="Calibri"/>
              </a:rPr>
              <a:t> </a:t>
            </a:r>
            <a:r>
              <a:rPr dirty="0" sz="2100">
                <a:latin typeface="Calibri"/>
                <a:cs typeface="Calibri"/>
              </a:rPr>
              <a:t>WITH</a:t>
            </a:r>
            <a:r>
              <a:rPr dirty="0" sz="2100" spc="-45">
                <a:latin typeface="Calibri"/>
                <a:cs typeface="Calibri"/>
              </a:rPr>
              <a:t> </a:t>
            </a:r>
            <a:r>
              <a:rPr dirty="0" sz="2100" spc="-20">
                <a:latin typeface="Calibri"/>
                <a:cs typeface="Calibri"/>
              </a:rPr>
              <a:t>PARKED</a:t>
            </a:r>
            <a:r>
              <a:rPr dirty="0" sz="2100" spc="-40">
                <a:latin typeface="Calibri"/>
                <a:cs typeface="Calibri"/>
              </a:rPr>
              <a:t> </a:t>
            </a:r>
            <a:r>
              <a:rPr dirty="0" sz="2100">
                <a:latin typeface="Calibri"/>
                <a:cs typeface="Calibri"/>
              </a:rPr>
              <a:t>ON</a:t>
            </a:r>
            <a:r>
              <a:rPr dirty="0" sz="2100" spc="-50">
                <a:latin typeface="Calibri"/>
                <a:cs typeface="Calibri"/>
              </a:rPr>
              <a:t> </a:t>
            </a:r>
            <a:r>
              <a:rPr dirty="0" sz="2100">
                <a:latin typeface="Calibri"/>
                <a:cs typeface="Calibri"/>
              </a:rPr>
              <a:t>THE</a:t>
            </a:r>
            <a:r>
              <a:rPr dirty="0" sz="2100" spc="-40">
                <a:latin typeface="Calibri"/>
                <a:cs typeface="Calibri"/>
              </a:rPr>
              <a:t> </a:t>
            </a:r>
            <a:r>
              <a:rPr dirty="0" sz="2100">
                <a:latin typeface="Calibri"/>
                <a:cs typeface="Calibri"/>
              </a:rPr>
              <a:t>DOME</a:t>
            </a:r>
            <a:r>
              <a:rPr dirty="0" sz="2100" spc="-45">
                <a:latin typeface="Calibri"/>
                <a:cs typeface="Calibri"/>
              </a:rPr>
              <a:t> </a:t>
            </a:r>
            <a:r>
              <a:rPr dirty="0" sz="2100" spc="-20">
                <a:latin typeface="Calibri"/>
                <a:cs typeface="Calibri"/>
              </a:rPr>
              <a:t>DIGESTERS.THIS</a:t>
            </a:r>
            <a:r>
              <a:rPr dirty="0" sz="2100" spc="-40">
                <a:latin typeface="Calibri"/>
                <a:cs typeface="Calibri"/>
              </a:rPr>
              <a:t> </a:t>
            </a:r>
            <a:r>
              <a:rPr dirty="0" sz="2100">
                <a:latin typeface="Calibri"/>
                <a:cs typeface="Calibri"/>
              </a:rPr>
              <a:t>SHOW</a:t>
            </a:r>
            <a:r>
              <a:rPr dirty="0" sz="2100" spc="-35">
                <a:latin typeface="Calibri"/>
                <a:cs typeface="Calibri"/>
              </a:rPr>
              <a:t> </a:t>
            </a:r>
            <a:r>
              <a:rPr dirty="0" sz="2100" spc="-25">
                <a:latin typeface="Calibri"/>
                <a:cs typeface="Calibri"/>
              </a:rPr>
              <a:t>THE</a:t>
            </a:r>
            <a:endParaRPr sz="21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dirty="0" sz="2100">
                <a:latin typeface="Calibri"/>
                <a:cs typeface="Calibri"/>
              </a:rPr>
              <a:t>STRENGTH</a:t>
            </a:r>
            <a:r>
              <a:rPr dirty="0" sz="2100" spc="-35">
                <a:latin typeface="Calibri"/>
                <a:cs typeface="Calibri"/>
              </a:rPr>
              <a:t> </a:t>
            </a:r>
            <a:r>
              <a:rPr dirty="0" sz="2100">
                <a:latin typeface="Calibri"/>
                <a:cs typeface="Calibri"/>
              </a:rPr>
              <a:t>AND</a:t>
            </a:r>
            <a:r>
              <a:rPr dirty="0" sz="2100" spc="-55">
                <a:latin typeface="Calibri"/>
                <a:cs typeface="Calibri"/>
              </a:rPr>
              <a:t> </a:t>
            </a:r>
            <a:r>
              <a:rPr dirty="0" sz="2100" spc="-20">
                <a:latin typeface="Calibri"/>
                <a:cs typeface="Calibri"/>
              </a:rPr>
              <a:t>STABILITY</a:t>
            </a:r>
            <a:r>
              <a:rPr dirty="0" sz="2100" spc="-35">
                <a:latin typeface="Calibri"/>
                <a:cs typeface="Calibri"/>
              </a:rPr>
              <a:t> </a:t>
            </a:r>
            <a:r>
              <a:rPr dirty="0" sz="2100">
                <a:latin typeface="Calibri"/>
                <a:cs typeface="Calibri"/>
              </a:rPr>
              <a:t>OF</a:t>
            </a:r>
            <a:r>
              <a:rPr dirty="0" sz="2100" spc="-50">
                <a:latin typeface="Calibri"/>
                <a:cs typeface="Calibri"/>
              </a:rPr>
              <a:t> </a:t>
            </a:r>
            <a:r>
              <a:rPr dirty="0" sz="2100">
                <a:latin typeface="Calibri"/>
                <a:cs typeface="Calibri"/>
              </a:rPr>
              <a:t>THE</a:t>
            </a:r>
            <a:r>
              <a:rPr dirty="0" sz="2100" spc="-35">
                <a:latin typeface="Calibri"/>
                <a:cs typeface="Calibri"/>
              </a:rPr>
              <a:t> </a:t>
            </a:r>
            <a:r>
              <a:rPr dirty="0" sz="2100">
                <a:latin typeface="Calibri"/>
                <a:cs typeface="Calibri"/>
              </a:rPr>
              <a:t>DOME</a:t>
            </a:r>
            <a:r>
              <a:rPr dirty="0" sz="2100" spc="-50">
                <a:latin typeface="Calibri"/>
                <a:cs typeface="Calibri"/>
              </a:rPr>
              <a:t> </a:t>
            </a:r>
            <a:r>
              <a:rPr dirty="0" sz="2100" spc="-10">
                <a:latin typeface="Calibri"/>
                <a:cs typeface="Calibri"/>
              </a:rPr>
              <a:t>DIGESTER</a:t>
            </a:r>
            <a:endParaRPr sz="2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5759" y="224053"/>
            <a:ext cx="17515332" cy="9732137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09900" y="964729"/>
            <a:ext cx="12268200" cy="8357489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42900"/>
            <a:ext cx="18044159" cy="97155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0"/>
            <a:ext cx="16905732" cy="99441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530361"/>
            <a:ext cx="1764792" cy="5756637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468343" y="0"/>
            <a:ext cx="1819655" cy="5797296"/>
          </a:xfrm>
          <a:prstGeom prst="rect">
            <a:avLst/>
          </a:prstGeom>
        </p:spPr>
      </p:pic>
      <p:grpSp>
        <p:nvGrpSpPr>
          <p:cNvPr id="4" name="object 4" descr=""/>
          <p:cNvGrpSpPr/>
          <p:nvPr/>
        </p:nvGrpSpPr>
        <p:grpSpPr>
          <a:xfrm>
            <a:off x="0" y="475487"/>
            <a:ext cx="2014855" cy="1363980"/>
            <a:chOff x="0" y="475487"/>
            <a:chExt cx="2014855" cy="1363980"/>
          </a:xfrm>
        </p:grpSpPr>
        <p:sp>
          <p:nvSpPr>
            <p:cNvPr id="5" name="object 5" descr=""/>
            <p:cNvSpPr/>
            <p:nvPr/>
          </p:nvSpPr>
          <p:spPr>
            <a:xfrm>
              <a:off x="416090" y="922019"/>
              <a:ext cx="469900" cy="471170"/>
            </a:xfrm>
            <a:custGeom>
              <a:avLst/>
              <a:gdLst/>
              <a:ahLst/>
              <a:cxnLst/>
              <a:rect l="l" t="t" r="r" b="b"/>
              <a:pathLst>
                <a:path w="469900" h="471169">
                  <a:moveTo>
                    <a:pt x="234289" y="0"/>
                  </a:moveTo>
                  <a:lnTo>
                    <a:pt x="0" y="235457"/>
                  </a:lnTo>
                  <a:lnTo>
                    <a:pt x="234289" y="470915"/>
                  </a:lnTo>
                  <a:lnTo>
                    <a:pt x="469315" y="235457"/>
                  </a:lnTo>
                  <a:lnTo>
                    <a:pt x="234289" y="0"/>
                  </a:lnTo>
                  <a:close/>
                </a:path>
              </a:pathLst>
            </a:custGeom>
            <a:solidFill>
              <a:srgbClr val="4AACC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0" y="475487"/>
              <a:ext cx="1332230" cy="1363980"/>
            </a:xfrm>
            <a:custGeom>
              <a:avLst/>
              <a:gdLst/>
              <a:ahLst/>
              <a:cxnLst/>
              <a:rect l="l" t="t" r="r" b="b"/>
              <a:pathLst>
                <a:path w="1332230" h="1363980">
                  <a:moveTo>
                    <a:pt x="649617" y="0"/>
                  </a:moveTo>
                  <a:lnTo>
                    <a:pt x="0" y="649968"/>
                  </a:lnTo>
                  <a:lnTo>
                    <a:pt x="0" y="714011"/>
                  </a:lnTo>
                  <a:lnTo>
                    <a:pt x="649617" y="1363979"/>
                  </a:lnTo>
                  <a:lnTo>
                    <a:pt x="1331976" y="681989"/>
                  </a:lnTo>
                  <a:lnTo>
                    <a:pt x="649617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1331975" y="475487"/>
              <a:ext cx="683260" cy="1363980"/>
            </a:xfrm>
            <a:custGeom>
              <a:avLst/>
              <a:gdLst/>
              <a:ahLst/>
              <a:cxnLst/>
              <a:rect l="l" t="t" r="r" b="b"/>
              <a:pathLst>
                <a:path w="683260" h="1363980">
                  <a:moveTo>
                    <a:pt x="682751" y="0"/>
                  </a:moveTo>
                  <a:lnTo>
                    <a:pt x="0" y="681989"/>
                  </a:lnTo>
                  <a:lnTo>
                    <a:pt x="682751" y="1363979"/>
                  </a:lnTo>
                  <a:lnTo>
                    <a:pt x="682751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 descr=""/>
          <p:cNvSpPr/>
          <p:nvPr/>
        </p:nvSpPr>
        <p:spPr>
          <a:xfrm>
            <a:off x="2446020" y="2095500"/>
            <a:ext cx="43180" cy="41275"/>
          </a:xfrm>
          <a:custGeom>
            <a:avLst/>
            <a:gdLst/>
            <a:ahLst/>
            <a:cxnLst/>
            <a:rect l="l" t="t" r="r" b="b"/>
            <a:pathLst>
              <a:path w="43180" h="41275">
                <a:moveTo>
                  <a:pt x="25654" y="0"/>
                </a:moveTo>
                <a:lnTo>
                  <a:pt x="17780" y="0"/>
                </a:lnTo>
                <a:lnTo>
                  <a:pt x="13462" y="1397"/>
                </a:lnTo>
                <a:lnTo>
                  <a:pt x="0" y="20574"/>
                </a:lnTo>
                <a:lnTo>
                  <a:pt x="762" y="24002"/>
                </a:lnTo>
                <a:lnTo>
                  <a:pt x="21336" y="41148"/>
                </a:lnTo>
                <a:lnTo>
                  <a:pt x="25654" y="40513"/>
                </a:lnTo>
                <a:lnTo>
                  <a:pt x="42672" y="24002"/>
                </a:lnTo>
                <a:lnTo>
                  <a:pt x="42672" y="16509"/>
                </a:lnTo>
                <a:lnTo>
                  <a:pt x="41275" y="12319"/>
                </a:lnTo>
                <a:lnTo>
                  <a:pt x="36956" y="5460"/>
                </a:lnTo>
                <a:lnTo>
                  <a:pt x="29844" y="1397"/>
                </a:lnTo>
                <a:lnTo>
                  <a:pt x="2565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2578607" y="2226564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80">
                <a:moveTo>
                  <a:pt x="24637" y="0"/>
                </a:moveTo>
                <a:lnTo>
                  <a:pt x="17144" y="0"/>
                </a:lnTo>
                <a:lnTo>
                  <a:pt x="13081" y="1396"/>
                </a:lnTo>
                <a:lnTo>
                  <a:pt x="0" y="21335"/>
                </a:lnTo>
                <a:lnTo>
                  <a:pt x="762" y="24891"/>
                </a:lnTo>
                <a:lnTo>
                  <a:pt x="20574" y="42671"/>
                </a:lnTo>
                <a:lnTo>
                  <a:pt x="24637" y="41909"/>
                </a:lnTo>
                <a:lnTo>
                  <a:pt x="41148" y="24891"/>
                </a:lnTo>
                <a:lnTo>
                  <a:pt x="41148" y="17144"/>
                </a:lnTo>
                <a:lnTo>
                  <a:pt x="39750" y="12826"/>
                </a:lnTo>
                <a:lnTo>
                  <a:pt x="35687" y="5714"/>
                </a:lnTo>
                <a:lnTo>
                  <a:pt x="28829" y="1396"/>
                </a:lnTo>
                <a:lnTo>
                  <a:pt x="24637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/>
          <p:nvPr/>
        </p:nvSpPr>
        <p:spPr>
          <a:xfrm>
            <a:off x="2296667" y="2244851"/>
            <a:ext cx="43180" cy="41275"/>
          </a:xfrm>
          <a:custGeom>
            <a:avLst/>
            <a:gdLst/>
            <a:ahLst/>
            <a:cxnLst/>
            <a:rect l="l" t="t" r="r" b="b"/>
            <a:pathLst>
              <a:path w="43180" h="41275">
                <a:moveTo>
                  <a:pt x="21336" y="0"/>
                </a:moveTo>
                <a:lnTo>
                  <a:pt x="0" y="20574"/>
                </a:lnTo>
                <a:lnTo>
                  <a:pt x="1396" y="28067"/>
                </a:lnTo>
                <a:lnTo>
                  <a:pt x="21336" y="41148"/>
                </a:lnTo>
                <a:lnTo>
                  <a:pt x="29082" y="39750"/>
                </a:lnTo>
                <a:lnTo>
                  <a:pt x="42671" y="20574"/>
                </a:lnTo>
                <a:lnTo>
                  <a:pt x="41275" y="12953"/>
                </a:lnTo>
                <a:lnTo>
                  <a:pt x="2133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/>
          <p:nvPr/>
        </p:nvSpPr>
        <p:spPr>
          <a:xfrm>
            <a:off x="2709672" y="2359151"/>
            <a:ext cx="43180" cy="41275"/>
          </a:xfrm>
          <a:custGeom>
            <a:avLst/>
            <a:gdLst/>
            <a:ahLst/>
            <a:cxnLst/>
            <a:rect l="l" t="t" r="r" b="b"/>
            <a:pathLst>
              <a:path w="43180" h="41275">
                <a:moveTo>
                  <a:pt x="25653" y="0"/>
                </a:moveTo>
                <a:lnTo>
                  <a:pt x="17779" y="0"/>
                </a:lnTo>
                <a:lnTo>
                  <a:pt x="13461" y="1397"/>
                </a:lnTo>
                <a:lnTo>
                  <a:pt x="0" y="20574"/>
                </a:lnTo>
                <a:lnTo>
                  <a:pt x="761" y="24002"/>
                </a:lnTo>
                <a:lnTo>
                  <a:pt x="21335" y="41148"/>
                </a:lnTo>
                <a:lnTo>
                  <a:pt x="25653" y="40513"/>
                </a:lnTo>
                <a:lnTo>
                  <a:pt x="42671" y="24002"/>
                </a:lnTo>
                <a:lnTo>
                  <a:pt x="42671" y="16509"/>
                </a:lnTo>
                <a:lnTo>
                  <a:pt x="41275" y="12319"/>
                </a:lnTo>
                <a:lnTo>
                  <a:pt x="36956" y="5461"/>
                </a:lnTo>
                <a:lnTo>
                  <a:pt x="29844" y="1397"/>
                </a:lnTo>
                <a:lnTo>
                  <a:pt x="25653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/>
          <p:nvPr/>
        </p:nvSpPr>
        <p:spPr>
          <a:xfrm>
            <a:off x="2429255" y="2375916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80">
                <a:moveTo>
                  <a:pt x="20574" y="0"/>
                </a:moveTo>
                <a:lnTo>
                  <a:pt x="0" y="21335"/>
                </a:lnTo>
                <a:lnTo>
                  <a:pt x="635" y="25526"/>
                </a:lnTo>
                <a:lnTo>
                  <a:pt x="20574" y="42672"/>
                </a:lnTo>
                <a:lnTo>
                  <a:pt x="28067" y="41275"/>
                </a:lnTo>
                <a:lnTo>
                  <a:pt x="41148" y="21335"/>
                </a:lnTo>
                <a:lnTo>
                  <a:pt x="39750" y="13461"/>
                </a:lnTo>
                <a:lnTo>
                  <a:pt x="37718" y="9270"/>
                </a:lnTo>
                <a:lnTo>
                  <a:pt x="32257" y="3555"/>
                </a:lnTo>
                <a:lnTo>
                  <a:pt x="28067" y="1397"/>
                </a:lnTo>
                <a:lnTo>
                  <a:pt x="2057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/>
          <p:nvPr/>
        </p:nvSpPr>
        <p:spPr>
          <a:xfrm>
            <a:off x="0" y="1188721"/>
            <a:ext cx="650875" cy="1301750"/>
          </a:xfrm>
          <a:custGeom>
            <a:avLst/>
            <a:gdLst/>
            <a:ahLst/>
            <a:cxnLst/>
            <a:rect l="l" t="t" r="r" b="b"/>
            <a:pathLst>
              <a:path w="650875" h="1301750">
                <a:moveTo>
                  <a:pt x="0" y="0"/>
                </a:moveTo>
                <a:lnTo>
                  <a:pt x="0" y="1301492"/>
                </a:lnTo>
                <a:lnTo>
                  <a:pt x="650709" y="650746"/>
                </a:lnTo>
                <a:lnTo>
                  <a:pt x="0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4" name="object 14" descr=""/>
          <p:cNvGrpSpPr/>
          <p:nvPr/>
        </p:nvGrpSpPr>
        <p:grpSpPr>
          <a:xfrm>
            <a:off x="650748" y="1156716"/>
            <a:ext cx="1363980" cy="1365885"/>
            <a:chOff x="650748" y="1156716"/>
            <a:chExt cx="1363980" cy="1365885"/>
          </a:xfrm>
        </p:grpSpPr>
        <p:sp>
          <p:nvSpPr>
            <p:cNvPr id="15" name="object 15" descr=""/>
            <p:cNvSpPr/>
            <p:nvPr/>
          </p:nvSpPr>
          <p:spPr>
            <a:xfrm>
              <a:off x="1016508" y="1156716"/>
              <a:ext cx="601980" cy="1365885"/>
            </a:xfrm>
            <a:custGeom>
              <a:avLst/>
              <a:gdLst/>
              <a:ahLst/>
              <a:cxnLst/>
              <a:rect l="l" t="t" r="r" b="b"/>
              <a:pathLst>
                <a:path w="601980" h="1365885">
                  <a:moveTo>
                    <a:pt x="316229" y="0"/>
                  </a:moveTo>
                  <a:lnTo>
                    <a:pt x="2832" y="313181"/>
                  </a:lnTo>
                  <a:lnTo>
                    <a:pt x="21183" y="332993"/>
                  </a:lnTo>
                  <a:lnTo>
                    <a:pt x="38100" y="352678"/>
                  </a:lnTo>
                  <a:lnTo>
                    <a:pt x="69164" y="394969"/>
                  </a:lnTo>
                  <a:lnTo>
                    <a:pt x="95262" y="438657"/>
                  </a:lnTo>
                  <a:lnTo>
                    <a:pt x="116433" y="485266"/>
                  </a:lnTo>
                  <a:lnTo>
                    <a:pt x="133400" y="532510"/>
                  </a:lnTo>
                  <a:lnTo>
                    <a:pt x="145364" y="581151"/>
                  </a:lnTo>
                  <a:lnTo>
                    <a:pt x="152450" y="630554"/>
                  </a:lnTo>
                  <a:lnTo>
                    <a:pt x="154546" y="679957"/>
                  </a:lnTo>
                  <a:lnTo>
                    <a:pt x="153847" y="704595"/>
                  </a:lnTo>
                  <a:lnTo>
                    <a:pt x="149618" y="754633"/>
                  </a:lnTo>
                  <a:lnTo>
                    <a:pt x="139750" y="803401"/>
                  </a:lnTo>
                  <a:lnTo>
                    <a:pt x="125615" y="851280"/>
                  </a:lnTo>
                  <a:lnTo>
                    <a:pt x="106565" y="898525"/>
                  </a:lnTo>
                  <a:lnTo>
                    <a:pt x="82562" y="943736"/>
                  </a:lnTo>
                  <a:lnTo>
                    <a:pt x="54330" y="986789"/>
                  </a:lnTo>
                  <a:lnTo>
                    <a:pt x="21183" y="1026922"/>
                  </a:lnTo>
                  <a:lnTo>
                    <a:pt x="0" y="1048765"/>
                  </a:lnTo>
                  <a:lnTo>
                    <a:pt x="316229" y="1365503"/>
                  </a:lnTo>
                  <a:lnTo>
                    <a:pt x="351408" y="1328801"/>
                  </a:lnTo>
                  <a:lnTo>
                    <a:pt x="381761" y="1293622"/>
                  </a:lnTo>
                  <a:lnTo>
                    <a:pt x="410717" y="1256918"/>
                  </a:lnTo>
                  <a:lnTo>
                    <a:pt x="449579" y="1200403"/>
                  </a:lnTo>
                  <a:lnTo>
                    <a:pt x="473582" y="1161668"/>
                  </a:lnTo>
                  <a:lnTo>
                    <a:pt x="494664" y="1122172"/>
                  </a:lnTo>
                  <a:lnTo>
                    <a:pt x="514476" y="1081912"/>
                  </a:lnTo>
                  <a:lnTo>
                    <a:pt x="532129" y="1041018"/>
                  </a:lnTo>
                  <a:lnTo>
                    <a:pt x="539876" y="1019809"/>
                  </a:lnTo>
                  <a:lnTo>
                    <a:pt x="547623" y="999489"/>
                  </a:lnTo>
                  <a:lnTo>
                    <a:pt x="567435" y="935989"/>
                  </a:lnTo>
                  <a:lnTo>
                    <a:pt x="582929" y="871727"/>
                  </a:lnTo>
                  <a:lnTo>
                    <a:pt x="590676" y="828039"/>
                  </a:lnTo>
                  <a:lnTo>
                    <a:pt x="596264" y="784351"/>
                  </a:lnTo>
                  <a:lnTo>
                    <a:pt x="601344" y="718692"/>
                  </a:lnTo>
                  <a:lnTo>
                    <a:pt x="601979" y="696849"/>
                  </a:lnTo>
                  <a:lnTo>
                    <a:pt x="601979" y="675004"/>
                  </a:lnTo>
                  <a:lnTo>
                    <a:pt x="600582" y="631316"/>
                  </a:lnTo>
                  <a:lnTo>
                    <a:pt x="594994" y="565657"/>
                  </a:lnTo>
                  <a:lnTo>
                    <a:pt x="584961" y="500125"/>
                  </a:lnTo>
                  <a:lnTo>
                    <a:pt x="575817" y="457073"/>
                  </a:lnTo>
                  <a:lnTo>
                    <a:pt x="564514" y="414781"/>
                  </a:lnTo>
                  <a:lnTo>
                    <a:pt x="551814" y="372363"/>
                  </a:lnTo>
                  <a:lnTo>
                    <a:pt x="536320" y="330834"/>
                  </a:lnTo>
                  <a:lnTo>
                    <a:pt x="519429" y="289178"/>
                  </a:lnTo>
                  <a:lnTo>
                    <a:pt x="500379" y="249047"/>
                  </a:lnTo>
                  <a:lnTo>
                    <a:pt x="479170" y="208787"/>
                  </a:lnTo>
                  <a:lnTo>
                    <a:pt x="455929" y="170052"/>
                  </a:lnTo>
                  <a:lnTo>
                    <a:pt x="431164" y="131952"/>
                  </a:lnTo>
                  <a:lnTo>
                    <a:pt x="417829" y="113537"/>
                  </a:lnTo>
                  <a:lnTo>
                    <a:pt x="404367" y="94487"/>
                  </a:lnTo>
                  <a:lnTo>
                    <a:pt x="389508" y="76834"/>
                  </a:lnTo>
                  <a:lnTo>
                    <a:pt x="375411" y="58547"/>
                  </a:lnTo>
                  <a:lnTo>
                    <a:pt x="31622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650748" y="1156716"/>
              <a:ext cx="1363980" cy="1365885"/>
            </a:xfrm>
            <a:custGeom>
              <a:avLst/>
              <a:gdLst/>
              <a:ahLst/>
              <a:cxnLst/>
              <a:rect l="l" t="t" r="r" b="b"/>
              <a:pathLst>
                <a:path w="1363980" h="1365885">
                  <a:moveTo>
                    <a:pt x="681990" y="0"/>
                  </a:moveTo>
                  <a:lnTo>
                    <a:pt x="0" y="682751"/>
                  </a:lnTo>
                  <a:lnTo>
                    <a:pt x="681990" y="1365503"/>
                  </a:lnTo>
                  <a:lnTo>
                    <a:pt x="1363979" y="682751"/>
                  </a:lnTo>
                  <a:lnTo>
                    <a:pt x="681990" y="0"/>
                  </a:lnTo>
                  <a:close/>
                </a:path>
              </a:pathLst>
            </a:custGeom>
            <a:solidFill>
              <a:srgbClr val="8063A1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 descr=""/>
          <p:cNvSpPr/>
          <p:nvPr/>
        </p:nvSpPr>
        <p:spPr>
          <a:xfrm>
            <a:off x="2842260" y="2490216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80">
                <a:moveTo>
                  <a:pt x="24637" y="0"/>
                </a:moveTo>
                <a:lnTo>
                  <a:pt x="17144" y="0"/>
                </a:lnTo>
                <a:lnTo>
                  <a:pt x="13081" y="1397"/>
                </a:lnTo>
                <a:lnTo>
                  <a:pt x="0" y="21335"/>
                </a:lnTo>
                <a:lnTo>
                  <a:pt x="762" y="24891"/>
                </a:lnTo>
                <a:lnTo>
                  <a:pt x="20573" y="42672"/>
                </a:lnTo>
                <a:lnTo>
                  <a:pt x="24637" y="41909"/>
                </a:lnTo>
                <a:lnTo>
                  <a:pt x="41147" y="24891"/>
                </a:lnTo>
                <a:lnTo>
                  <a:pt x="41147" y="17144"/>
                </a:lnTo>
                <a:lnTo>
                  <a:pt x="24637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 descr=""/>
          <p:cNvSpPr/>
          <p:nvPr/>
        </p:nvSpPr>
        <p:spPr>
          <a:xfrm>
            <a:off x="2560320" y="2508504"/>
            <a:ext cx="43180" cy="41275"/>
          </a:xfrm>
          <a:custGeom>
            <a:avLst/>
            <a:gdLst/>
            <a:ahLst/>
            <a:cxnLst/>
            <a:rect l="l" t="t" r="r" b="b"/>
            <a:pathLst>
              <a:path w="43180" h="41275">
                <a:moveTo>
                  <a:pt x="21336" y="0"/>
                </a:moveTo>
                <a:lnTo>
                  <a:pt x="0" y="20574"/>
                </a:lnTo>
                <a:lnTo>
                  <a:pt x="1397" y="28067"/>
                </a:lnTo>
                <a:lnTo>
                  <a:pt x="21336" y="41148"/>
                </a:lnTo>
                <a:lnTo>
                  <a:pt x="29082" y="39750"/>
                </a:lnTo>
                <a:lnTo>
                  <a:pt x="42672" y="20574"/>
                </a:lnTo>
                <a:lnTo>
                  <a:pt x="41275" y="12953"/>
                </a:lnTo>
                <a:lnTo>
                  <a:pt x="2133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 descr=""/>
          <p:cNvSpPr/>
          <p:nvPr/>
        </p:nvSpPr>
        <p:spPr>
          <a:xfrm>
            <a:off x="2692907" y="2639567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80">
                <a:moveTo>
                  <a:pt x="20574" y="0"/>
                </a:moveTo>
                <a:lnTo>
                  <a:pt x="0" y="21335"/>
                </a:lnTo>
                <a:lnTo>
                  <a:pt x="1397" y="29082"/>
                </a:lnTo>
                <a:lnTo>
                  <a:pt x="20574" y="42672"/>
                </a:lnTo>
                <a:lnTo>
                  <a:pt x="28067" y="41275"/>
                </a:lnTo>
                <a:lnTo>
                  <a:pt x="41148" y="21335"/>
                </a:lnTo>
                <a:lnTo>
                  <a:pt x="40512" y="17145"/>
                </a:lnTo>
                <a:lnTo>
                  <a:pt x="2057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 descr=""/>
          <p:cNvSpPr/>
          <p:nvPr/>
        </p:nvSpPr>
        <p:spPr>
          <a:xfrm>
            <a:off x="2410967" y="2657855"/>
            <a:ext cx="43180" cy="41275"/>
          </a:xfrm>
          <a:custGeom>
            <a:avLst/>
            <a:gdLst/>
            <a:ahLst/>
            <a:cxnLst/>
            <a:rect l="l" t="t" r="r" b="b"/>
            <a:pathLst>
              <a:path w="43180" h="41275">
                <a:moveTo>
                  <a:pt x="21336" y="0"/>
                </a:moveTo>
                <a:lnTo>
                  <a:pt x="0" y="17145"/>
                </a:lnTo>
                <a:lnTo>
                  <a:pt x="0" y="24638"/>
                </a:lnTo>
                <a:lnTo>
                  <a:pt x="1396" y="28828"/>
                </a:lnTo>
                <a:lnTo>
                  <a:pt x="3556" y="32258"/>
                </a:lnTo>
                <a:lnTo>
                  <a:pt x="6476" y="34925"/>
                </a:lnTo>
                <a:lnTo>
                  <a:pt x="9270" y="37719"/>
                </a:lnTo>
                <a:lnTo>
                  <a:pt x="12826" y="39750"/>
                </a:lnTo>
                <a:lnTo>
                  <a:pt x="17018" y="41148"/>
                </a:lnTo>
                <a:lnTo>
                  <a:pt x="24892" y="41148"/>
                </a:lnTo>
                <a:lnTo>
                  <a:pt x="41909" y="24638"/>
                </a:lnTo>
                <a:lnTo>
                  <a:pt x="42671" y="20574"/>
                </a:lnTo>
                <a:lnTo>
                  <a:pt x="41909" y="17145"/>
                </a:lnTo>
                <a:lnTo>
                  <a:pt x="41275" y="13080"/>
                </a:lnTo>
                <a:lnTo>
                  <a:pt x="39115" y="9651"/>
                </a:lnTo>
                <a:lnTo>
                  <a:pt x="36194" y="6223"/>
                </a:lnTo>
                <a:lnTo>
                  <a:pt x="32638" y="3428"/>
                </a:lnTo>
                <a:lnTo>
                  <a:pt x="29209" y="2032"/>
                </a:lnTo>
                <a:lnTo>
                  <a:pt x="24892" y="762"/>
                </a:lnTo>
                <a:lnTo>
                  <a:pt x="2133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 descr=""/>
          <p:cNvSpPr/>
          <p:nvPr/>
        </p:nvSpPr>
        <p:spPr>
          <a:xfrm>
            <a:off x="1830323" y="2281427"/>
            <a:ext cx="504825" cy="502920"/>
          </a:xfrm>
          <a:custGeom>
            <a:avLst/>
            <a:gdLst/>
            <a:ahLst/>
            <a:cxnLst/>
            <a:rect l="l" t="t" r="r" b="b"/>
            <a:pathLst>
              <a:path w="504825" h="502919">
                <a:moveTo>
                  <a:pt x="252221" y="0"/>
                </a:moveTo>
                <a:lnTo>
                  <a:pt x="0" y="251460"/>
                </a:lnTo>
                <a:lnTo>
                  <a:pt x="252221" y="502920"/>
                </a:lnTo>
                <a:lnTo>
                  <a:pt x="504444" y="251460"/>
                </a:lnTo>
                <a:lnTo>
                  <a:pt x="252221" y="0"/>
                </a:lnTo>
                <a:close/>
              </a:path>
            </a:pathLst>
          </a:custGeom>
          <a:solidFill>
            <a:srgbClr val="8063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 descr=""/>
          <p:cNvSpPr/>
          <p:nvPr/>
        </p:nvSpPr>
        <p:spPr>
          <a:xfrm>
            <a:off x="2543555" y="2788920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80">
                <a:moveTo>
                  <a:pt x="20574" y="0"/>
                </a:moveTo>
                <a:lnTo>
                  <a:pt x="0" y="17779"/>
                </a:lnTo>
                <a:lnTo>
                  <a:pt x="0" y="25653"/>
                </a:lnTo>
                <a:lnTo>
                  <a:pt x="16510" y="42672"/>
                </a:lnTo>
                <a:lnTo>
                  <a:pt x="24002" y="42672"/>
                </a:lnTo>
                <a:lnTo>
                  <a:pt x="40386" y="25653"/>
                </a:lnTo>
                <a:lnTo>
                  <a:pt x="41148" y="21335"/>
                </a:lnTo>
                <a:lnTo>
                  <a:pt x="40386" y="17779"/>
                </a:lnTo>
                <a:lnTo>
                  <a:pt x="39750" y="13461"/>
                </a:lnTo>
                <a:lnTo>
                  <a:pt x="37718" y="10032"/>
                </a:lnTo>
                <a:lnTo>
                  <a:pt x="34925" y="6476"/>
                </a:lnTo>
                <a:lnTo>
                  <a:pt x="31495" y="3555"/>
                </a:lnTo>
                <a:lnTo>
                  <a:pt x="28067" y="2158"/>
                </a:lnTo>
                <a:lnTo>
                  <a:pt x="24002" y="761"/>
                </a:lnTo>
                <a:lnTo>
                  <a:pt x="2057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 descr=""/>
          <p:cNvSpPr/>
          <p:nvPr/>
        </p:nvSpPr>
        <p:spPr>
          <a:xfrm>
            <a:off x="2261616" y="2807207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80">
                <a:moveTo>
                  <a:pt x="24637" y="0"/>
                </a:moveTo>
                <a:lnTo>
                  <a:pt x="17144" y="0"/>
                </a:lnTo>
                <a:lnTo>
                  <a:pt x="13081" y="1397"/>
                </a:lnTo>
                <a:lnTo>
                  <a:pt x="0" y="21336"/>
                </a:lnTo>
                <a:lnTo>
                  <a:pt x="761" y="24892"/>
                </a:lnTo>
                <a:lnTo>
                  <a:pt x="20573" y="42672"/>
                </a:lnTo>
                <a:lnTo>
                  <a:pt x="24637" y="41910"/>
                </a:lnTo>
                <a:lnTo>
                  <a:pt x="41147" y="24892"/>
                </a:lnTo>
                <a:lnTo>
                  <a:pt x="41147" y="17018"/>
                </a:lnTo>
                <a:lnTo>
                  <a:pt x="39750" y="12826"/>
                </a:lnTo>
                <a:lnTo>
                  <a:pt x="35686" y="5715"/>
                </a:lnTo>
                <a:lnTo>
                  <a:pt x="28828" y="1397"/>
                </a:lnTo>
                <a:lnTo>
                  <a:pt x="24637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 descr=""/>
          <p:cNvSpPr/>
          <p:nvPr/>
        </p:nvSpPr>
        <p:spPr>
          <a:xfrm>
            <a:off x="2392679" y="2939795"/>
            <a:ext cx="43180" cy="41275"/>
          </a:xfrm>
          <a:custGeom>
            <a:avLst/>
            <a:gdLst/>
            <a:ahLst/>
            <a:cxnLst/>
            <a:rect l="l" t="t" r="r" b="b"/>
            <a:pathLst>
              <a:path w="43180" h="41275">
                <a:moveTo>
                  <a:pt x="25653" y="0"/>
                </a:moveTo>
                <a:lnTo>
                  <a:pt x="17780" y="0"/>
                </a:lnTo>
                <a:lnTo>
                  <a:pt x="13462" y="1397"/>
                </a:lnTo>
                <a:lnTo>
                  <a:pt x="0" y="20574"/>
                </a:lnTo>
                <a:lnTo>
                  <a:pt x="762" y="24002"/>
                </a:lnTo>
                <a:lnTo>
                  <a:pt x="21336" y="41148"/>
                </a:lnTo>
                <a:lnTo>
                  <a:pt x="25653" y="40385"/>
                </a:lnTo>
                <a:lnTo>
                  <a:pt x="42671" y="24002"/>
                </a:lnTo>
                <a:lnTo>
                  <a:pt x="42671" y="16509"/>
                </a:lnTo>
                <a:lnTo>
                  <a:pt x="41275" y="12319"/>
                </a:lnTo>
                <a:lnTo>
                  <a:pt x="36956" y="5460"/>
                </a:lnTo>
                <a:lnTo>
                  <a:pt x="29844" y="1397"/>
                </a:lnTo>
                <a:lnTo>
                  <a:pt x="25653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25" name="object 25" descr=""/>
          <p:cNvGrpSpPr/>
          <p:nvPr/>
        </p:nvGrpSpPr>
        <p:grpSpPr>
          <a:xfrm>
            <a:off x="0" y="1839467"/>
            <a:ext cx="2014855" cy="2517775"/>
            <a:chOff x="0" y="1839467"/>
            <a:chExt cx="2014855" cy="2517775"/>
          </a:xfrm>
        </p:grpSpPr>
        <p:sp>
          <p:nvSpPr>
            <p:cNvPr id="26" name="object 26" descr=""/>
            <p:cNvSpPr/>
            <p:nvPr/>
          </p:nvSpPr>
          <p:spPr>
            <a:xfrm>
              <a:off x="0" y="1839467"/>
              <a:ext cx="1332230" cy="1365885"/>
            </a:xfrm>
            <a:custGeom>
              <a:avLst/>
              <a:gdLst/>
              <a:ahLst/>
              <a:cxnLst/>
              <a:rect l="l" t="t" r="r" b="b"/>
              <a:pathLst>
                <a:path w="1332230" h="1365885">
                  <a:moveTo>
                    <a:pt x="649617" y="0"/>
                  </a:moveTo>
                  <a:lnTo>
                    <a:pt x="0" y="650694"/>
                  </a:lnTo>
                  <a:lnTo>
                    <a:pt x="0" y="714809"/>
                  </a:lnTo>
                  <a:lnTo>
                    <a:pt x="649617" y="1365503"/>
                  </a:lnTo>
                  <a:lnTo>
                    <a:pt x="1331976" y="682751"/>
                  </a:lnTo>
                  <a:lnTo>
                    <a:pt x="649617" y="0"/>
                  </a:lnTo>
                  <a:close/>
                </a:path>
              </a:pathLst>
            </a:custGeom>
            <a:solidFill>
              <a:srgbClr val="4AACC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0" y="2554207"/>
              <a:ext cx="650875" cy="1300480"/>
            </a:xfrm>
            <a:custGeom>
              <a:avLst/>
              <a:gdLst/>
              <a:ahLst/>
              <a:cxnLst/>
              <a:rect l="l" t="t" r="r" b="b"/>
              <a:pathLst>
                <a:path w="650875" h="1300479">
                  <a:moveTo>
                    <a:pt x="0" y="0"/>
                  </a:moveTo>
                  <a:lnTo>
                    <a:pt x="0" y="1300039"/>
                  </a:lnTo>
                  <a:lnTo>
                    <a:pt x="650709" y="650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0" y="2522219"/>
              <a:ext cx="2014855" cy="1835150"/>
            </a:xfrm>
            <a:custGeom>
              <a:avLst/>
              <a:gdLst/>
              <a:ahLst/>
              <a:cxnLst/>
              <a:rect l="l" t="t" r="r" b="b"/>
              <a:pathLst>
                <a:path w="2014855" h="1835150">
                  <a:moveTo>
                    <a:pt x="219456" y="1615440"/>
                  </a:moveTo>
                  <a:lnTo>
                    <a:pt x="0" y="1395984"/>
                  </a:lnTo>
                  <a:lnTo>
                    <a:pt x="0" y="1834908"/>
                  </a:lnTo>
                  <a:lnTo>
                    <a:pt x="219456" y="1615440"/>
                  </a:lnTo>
                  <a:close/>
                </a:path>
                <a:path w="2014855" h="1835150">
                  <a:moveTo>
                    <a:pt x="2014728" y="682371"/>
                  </a:moveTo>
                  <a:lnTo>
                    <a:pt x="1332738" y="0"/>
                  </a:lnTo>
                  <a:lnTo>
                    <a:pt x="650748" y="682371"/>
                  </a:lnTo>
                  <a:lnTo>
                    <a:pt x="1332738" y="1363980"/>
                  </a:lnTo>
                  <a:lnTo>
                    <a:pt x="2014728" y="6823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9" name="object 29" descr=""/>
          <p:cNvGrpSpPr/>
          <p:nvPr/>
        </p:nvGrpSpPr>
        <p:grpSpPr>
          <a:xfrm>
            <a:off x="16241267" y="6373367"/>
            <a:ext cx="2047239" cy="3914140"/>
            <a:chOff x="16241267" y="6373367"/>
            <a:chExt cx="2047239" cy="3914140"/>
          </a:xfrm>
        </p:grpSpPr>
        <p:sp>
          <p:nvSpPr>
            <p:cNvPr id="30" name="object 30" descr=""/>
            <p:cNvSpPr/>
            <p:nvPr/>
          </p:nvSpPr>
          <p:spPr>
            <a:xfrm>
              <a:off x="16924019" y="6373367"/>
              <a:ext cx="1363980" cy="1363980"/>
            </a:xfrm>
            <a:custGeom>
              <a:avLst/>
              <a:gdLst/>
              <a:ahLst/>
              <a:cxnLst/>
              <a:rect l="l" t="t" r="r" b="b"/>
              <a:pathLst>
                <a:path w="1363980" h="1363979">
                  <a:moveTo>
                    <a:pt x="682371" y="0"/>
                  </a:moveTo>
                  <a:lnTo>
                    <a:pt x="0" y="681990"/>
                  </a:lnTo>
                  <a:lnTo>
                    <a:pt x="682371" y="1363980"/>
                  </a:lnTo>
                  <a:lnTo>
                    <a:pt x="1363980" y="681990"/>
                  </a:lnTo>
                  <a:lnTo>
                    <a:pt x="682371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 descr=""/>
            <p:cNvSpPr/>
            <p:nvPr/>
          </p:nvSpPr>
          <p:spPr>
            <a:xfrm>
              <a:off x="16924020" y="6819899"/>
              <a:ext cx="1363980" cy="2283460"/>
            </a:xfrm>
            <a:custGeom>
              <a:avLst/>
              <a:gdLst/>
              <a:ahLst/>
              <a:cxnLst/>
              <a:rect l="l" t="t" r="r" b="b"/>
              <a:pathLst>
                <a:path w="1363980" h="2283459">
                  <a:moveTo>
                    <a:pt x="915924" y="234696"/>
                  </a:moveTo>
                  <a:lnTo>
                    <a:pt x="682371" y="0"/>
                  </a:lnTo>
                  <a:lnTo>
                    <a:pt x="448056" y="234696"/>
                  </a:lnTo>
                  <a:lnTo>
                    <a:pt x="682371" y="469392"/>
                  </a:lnTo>
                  <a:lnTo>
                    <a:pt x="915924" y="234696"/>
                  </a:lnTo>
                  <a:close/>
                </a:path>
                <a:path w="1363980" h="2283459">
                  <a:moveTo>
                    <a:pt x="1363980" y="1600200"/>
                  </a:moveTo>
                  <a:lnTo>
                    <a:pt x="682371" y="917448"/>
                  </a:lnTo>
                  <a:lnTo>
                    <a:pt x="0" y="1600200"/>
                  </a:lnTo>
                  <a:lnTo>
                    <a:pt x="682371" y="2282914"/>
                  </a:lnTo>
                  <a:lnTo>
                    <a:pt x="1363980" y="1600200"/>
                  </a:lnTo>
                  <a:close/>
                </a:path>
              </a:pathLst>
            </a:custGeom>
            <a:solidFill>
              <a:srgbClr val="4AACC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 descr=""/>
            <p:cNvSpPr/>
            <p:nvPr/>
          </p:nvSpPr>
          <p:spPr>
            <a:xfrm>
              <a:off x="16241267" y="8420100"/>
              <a:ext cx="1365885" cy="1363980"/>
            </a:xfrm>
            <a:custGeom>
              <a:avLst/>
              <a:gdLst/>
              <a:ahLst/>
              <a:cxnLst/>
              <a:rect l="l" t="t" r="r" b="b"/>
              <a:pathLst>
                <a:path w="1365884" h="1363979">
                  <a:moveTo>
                    <a:pt x="682751" y="0"/>
                  </a:moveTo>
                  <a:lnTo>
                    <a:pt x="0" y="682332"/>
                  </a:lnTo>
                  <a:lnTo>
                    <a:pt x="682751" y="1363980"/>
                  </a:lnTo>
                  <a:lnTo>
                    <a:pt x="1365503" y="682332"/>
                  </a:lnTo>
                  <a:lnTo>
                    <a:pt x="68275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 descr=""/>
            <p:cNvSpPr/>
            <p:nvPr/>
          </p:nvSpPr>
          <p:spPr>
            <a:xfrm>
              <a:off x="16241267" y="7054595"/>
              <a:ext cx="1365885" cy="1365885"/>
            </a:xfrm>
            <a:custGeom>
              <a:avLst/>
              <a:gdLst/>
              <a:ahLst/>
              <a:cxnLst/>
              <a:rect l="l" t="t" r="r" b="b"/>
              <a:pathLst>
                <a:path w="1365884" h="1365884">
                  <a:moveTo>
                    <a:pt x="682751" y="0"/>
                  </a:moveTo>
                  <a:lnTo>
                    <a:pt x="0" y="682751"/>
                  </a:lnTo>
                  <a:lnTo>
                    <a:pt x="682751" y="1365503"/>
                  </a:lnTo>
                  <a:lnTo>
                    <a:pt x="1365503" y="682751"/>
                  </a:lnTo>
                  <a:lnTo>
                    <a:pt x="682751" y="0"/>
                  </a:lnTo>
                  <a:close/>
                </a:path>
              </a:pathLst>
            </a:custGeom>
            <a:solidFill>
              <a:srgbClr val="8063A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 descr=""/>
            <p:cNvSpPr/>
            <p:nvPr/>
          </p:nvSpPr>
          <p:spPr>
            <a:xfrm>
              <a:off x="16639031" y="7054595"/>
              <a:ext cx="600710" cy="1365885"/>
            </a:xfrm>
            <a:custGeom>
              <a:avLst/>
              <a:gdLst/>
              <a:ahLst/>
              <a:cxnLst/>
              <a:rect l="l" t="t" r="r" b="b"/>
              <a:pathLst>
                <a:path w="600709" h="1365884">
                  <a:moveTo>
                    <a:pt x="285114" y="0"/>
                  </a:moveTo>
                  <a:lnTo>
                    <a:pt x="225932" y="58546"/>
                  </a:lnTo>
                  <a:lnTo>
                    <a:pt x="211835" y="76834"/>
                  </a:lnTo>
                  <a:lnTo>
                    <a:pt x="197103" y="94487"/>
                  </a:lnTo>
                  <a:lnTo>
                    <a:pt x="183769" y="113537"/>
                  </a:lnTo>
                  <a:lnTo>
                    <a:pt x="170306" y="131952"/>
                  </a:lnTo>
                  <a:lnTo>
                    <a:pt x="157733" y="151002"/>
                  </a:lnTo>
                  <a:lnTo>
                    <a:pt x="122427" y="208787"/>
                  </a:lnTo>
                  <a:lnTo>
                    <a:pt x="91439" y="268731"/>
                  </a:lnTo>
                  <a:lnTo>
                    <a:pt x="65404" y="330834"/>
                  </a:lnTo>
                  <a:lnTo>
                    <a:pt x="50037" y="372363"/>
                  </a:lnTo>
                  <a:lnTo>
                    <a:pt x="37337" y="414781"/>
                  </a:lnTo>
                  <a:lnTo>
                    <a:pt x="26034" y="457072"/>
                  </a:lnTo>
                  <a:lnTo>
                    <a:pt x="16890" y="500125"/>
                  </a:lnTo>
                  <a:lnTo>
                    <a:pt x="9905" y="543813"/>
                  </a:lnTo>
                  <a:lnTo>
                    <a:pt x="2794" y="609472"/>
                  </a:lnTo>
                  <a:lnTo>
                    <a:pt x="0" y="675004"/>
                  </a:lnTo>
                  <a:lnTo>
                    <a:pt x="0" y="696848"/>
                  </a:lnTo>
                  <a:lnTo>
                    <a:pt x="3555" y="762380"/>
                  </a:lnTo>
                  <a:lnTo>
                    <a:pt x="11302" y="828039"/>
                  </a:lnTo>
                  <a:lnTo>
                    <a:pt x="19050" y="871727"/>
                  </a:lnTo>
                  <a:lnTo>
                    <a:pt x="24002" y="892936"/>
                  </a:lnTo>
                  <a:lnTo>
                    <a:pt x="28828" y="914780"/>
                  </a:lnTo>
                  <a:lnTo>
                    <a:pt x="34544" y="935989"/>
                  </a:lnTo>
                  <a:lnTo>
                    <a:pt x="47116" y="978280"/>
                  </a:lnTo>
                  <a:lnTo>
                    <a:pt x="54228" y="999489"/>
                  </a:lnTo>
                  <a:lnTo>
                    <a:pt x="61975" y="1019809"/>
                  </a:lnTo>
                  <a:lnTo>
                    <a:pt x="69723" y="1041018"/>
                  </a:lnTo>
                  <a:lnTo>
                    <a:pt x="87248" y="1081912"/>
                  </a:lnTo>
                  <a:lnTo>
                    <a:pt x="106933" y="1122171"/>
                  </a:lnTo>
                  <a:lnTo>
                    <a:pt x="128142" y="1161668"/>
                  </a:lnTo>
                  <a:lnTo>
                    <a:pt x="152019" y="1200403"/>
                  </a:lnTo>
                  <a:lnTo>
                    <a:pt x="177419" y="1238503"/>
                  </a:lnTo>
                  <a:lnTo>
                    <a:pt x="204850" y="1275206"/>
                  </a:lnTo>
                  <a:lnTo>
                    <a:pt x="234441" y="1311147"/>
                  </a:lnTo>
                  <a:lnTo>
                    <a:pt x="285114" y="1365503"/>
                  </a:lnTo>
                  <a:lnTo>
                    <a:pt x="600455" y="1048765"/>
                  </a:lnTo>
                  <a:lnTo>
                    <a:pt x="597661" y="1046733"/>
                  </a:lnTo>
                  <a:lnTo>
                    <a:pt x="579373" y="1026921"/>
                  </a:lnTo>
                  <a:lnTo>
                    <a:pt x="546226" y="986789"/>
                  </a:lnTo>
                  <a:lnTo>
                    <a:pt x="518159" y="943736"/>
                  </a:lnTo>
                  <a:lnTo>
                    <a:pt x="494156" y="898524"/>
                  </a:lnTo>
                  <a:lnTo>
                    <a:pt x="475106" y="851280"/>
                  </a:lnTo>
                  <a:lnTo>
                    <a:pt x="461009" y="803401"/>
                  </a:lnTo>
                  <a:lnTo>
                    <a:pt x="451230" y="754633"/>
                  </a:lnTo>
                  <a:lnTo>
                    <a:pt x="447039" y="704595"/>
                  </a:lnTo>
                  <a:lnTo>
                    <a:pt x="446277" y="679957"/>
                  </a:lnTo>
                  <a:lnTo>
                    <a:pt x="447039" y="655192"/>
                  </a:lnTo>
                  <a:lnTo>
                    <a:pt x="451230" y="605916"/>
                  </a:lnTo>
                  <a:lnTo>
                    <a:pt x="461009" y="556513"/>
                  </a:lnTo>
                  <a:lnTo>
                    <a:pt x="475106" y="508507"/>
                  </a:lnTo>
                  <a:lnTo>
                    <a:pt x="494156" y="462025"/>
                  </a:lnTo>
                  <a:lnTo>
                    <a:pt x="518159" y="416813"/>
                  </a:lnTo>
                  <a:lnTo>
                    <a:pt x="546226" y="373887"/>
                  </a:lnTo>
                  <a:lnTo>
                    <a:pt x="579373" y="332993"/>
                  </a:lnTo>
                  <a:lnTo>
                    <a:pt x="597661" y="313181"/>
                  </a:lnTo>
                  <a:lnTo>
                    <a:pt x="28511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 descr=""/>
            <p:cNvSpPr/>
            <p:nvPr/>
          </p:nvSpPr>
          <p:spPr>
            <a:xfrm>
              <a:off x="16241267" y="6373367"/>
              <a:ext cx="683260" cy="1363980"/>
            </a:xfrm>
            <a:custGeom>
              <a:avLst/>
              <a:gdLst/>
              <a:ahLst/>
              <a:cxnLst/>
              <a:rect l="l" t="t" r="r" b="b"/>
              <a:pathLst>
                <a:path w="683259" h="1363979">
                  <a:moveTo>
                    <a:pt x="0" y="0"/>
                  </a:moveTo>
                  <a:lnTo>
                    <a:pt x="0" y="1363980"/>
                  </a:lnTo>
                  <a:lnTo>
                    <a:pt x="682751" y="6819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 descr=""/>
            <p:cNvSpPr/>
            <p:nvPr/>
          </p:nvSpPr>
          <p:spPr>
            <a:xfrm>
              <a:off x="17606771" y="8420100"/>
              <a:ext cx="681355" cy="1363980"/>
            </a:xfrm>
            <a:custGeom>
              <a:avLst/>
              <a:gdLst/>
              <a:ahLst/>
              <a:cxnLst/>
              <a:rect l="l" t="t" r="r" b="b"/>
              <a:pathLst>
                <a:path w="681355" h="1363979">
                  <a:moveTo>
                    <a:pt x="681228" y="0"/>
                  </a:moveTo>
                  <a:lnTo>
                    <a:pt x="0" y="682332"/>
                  </a:lnTo>
                  <a:lnTo>
                    <a:pt x="681228" y="1363980"/>
                  </a:lnTo>
                  <a:lnTo>
                    <a:pt x="6812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 descr=""/>
            <p:cNvSpPr/>
            <p:nvPr/>
          </p:nvSpPr>
          <p:spPr>
            <a:xfrm>
              <a:off x="18036539" y="9784117"/>
              <a:ext cx="251460" cy="502920"/>
            </a:xfrm>
            <a:custGeom>
              <a:avLst/>
              <a:gdLst/>
              <a:ahLst/>
              <a:cxnLst/>
              <a:rect l="l" t="t" r="r" b="b"/>
              <a:pathLst>
                <a:path w="251459" h="502920">
                  <a:moveTo>
                    <a:pt x="251459" y="0"/>
                  </a:moveTo>
                  <a:lnTo>
                    <a:pt x="0" y="251434"/>
                  </a:lnTo>
                  <a:lnTo>
                    <a:pt x="251459" y="502881"/>
                  </a:lnTo>
                  <a:lnTo>
                    <a:pt x="25145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 descr=""/>
            <p:cNvSpPr/>
            <p:nvPr/>
          </p:nvSpPr>
          <p:spPr>
            <a:xfrm>
              <a:off x="17606771" y="7054595"/>
              <a:ext cx="681355" cy="1365885"/>
            </a:xfrm>
            <a:custGeom>
              <a:avLst/>
              <a:gdLst/>
              <a:ahLst/>
              <a:cxnLst/>
              <a:rect l="l" t="t" r="r" b="b"/>
              <a:pathLst>
                <a:path w="681355" h="1365884">
                  <a:moveTo>
                    <a:pt x="681228" y="0"/>
                  </a:moveTo>
                  <a:lnTo>
                    <a:pt x="0" y="682751"/>
                  </a:lnTo>
                  <a:lnTo>
                    <a:pt x="681228" y="1365503"/>
                  </a:lnTo>
                  <a:lnTo>
                    <a:pt x="681228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9" name="object 39" descr=""/>
          <p:cNvSpPr/>
          <p:nvPr/>
        </p:nvSpPr>
        <p:spPr>
          <a:xfrm>
            <a:off x="17326356" y="5173979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0" y="20955"/>
                </a:lnTo>
                <a:lnTo>
                  <a:pt x="0" y="30225"/>
                </a:lnTo>
                <a:lnTo>
                  <a:pt x="20192" y="50292"/>
                </a:lnTo>
                <a:lnTo>
                  <a:pt x="29336" y="50292"/>
                </a:lnTo>
                <a:lnTo>
                  <a:pt x="50292" y="25146"/>
                </a:lnTo>
                <a:lnTo>
                  <a:pt x="49403" y="20955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 descr=""/>
          <p:cNvSpPr/>
          <p:nvPr/>
        </p:nvSpPr>
        <p:spPr>
          <a:xfrm>
            <a:off x="17501615" y="4997196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0" y="25145"/>
                </a:lnTo>
                <a:lnTo>
                  <a:pt x="1651" y="34289"/>
                </a:lnTo>
                <a:lnTo>
                  <a:pt x="25146" y="50291"/>
                </a:lnTo>
                <a:lnTo>
                  <a:pt x="34290" y="48640"/>
                </a:lnTo>
                <a:lnTo>
                  <a:pt x="50292" y="25145"/>
                </a:lnTo>
                <a:lnTo>
                  <a:pt x="48641" y="16001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 descr=""/>
          <p:cNvSpPr/>
          <p:nvPr/>
        </p:nvSpPr>
        <p:spPr>
          <a:xfrm>
            <a:off x="17676876" y="4820411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30225" y="0"/>
                </a:moveTo>
                <a:lnTo>
                  <a:pt x="20954" y="0"/>
                </a:lnTo>
                <a:lnTo>
                  <a:pt x="15875" y="1650"/>
                </a:lnTo>
                <a:lnTo>
                  <a:pt x="0" y="25146"/>
                </a:lnTo>
                <a:lnTo>
                  <a:pt x="888" y="29337"/>
                </a:lnTo>
                <a:lnTo>
                  <a:pt x="20954" y="49402"/>
                </a:lnTo>
                <a:lnTo>
                  <a:pt x="25145" y="50291"/>
                </a:lnTo>
                <a:lnTo>
                  <a:pt x="30225" y="49402"/>
                </a:lnTo>
                <a:lnTo>
                  <a:pt x="35178" y="48640"/>
                </a:lnTo>
                <a:lnTo>
                  <a:pt x="39369" y="46100"/>
                </a:lnTo>
                <a:lnTo>
                  <a:pt x="43560" y="42672"/>
                </a:lnTo>
                <a:lnTo>
                  <a:pt x="48640" y="34416"/>
                </a:lnTo>
                <a:lnTo>
                  <a:pt x="50291" y="29337"/>
                </a:lnTo>
                <a:lnTo>
                  <a:pt x="50291" y="20065"/>
                </a:lnTo>
                <a:lnTo>
                  <a:pt x="35178" y="1650"/>
                </a:lnTo>
                <a:lnTo>
                  <a:pt x="30225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 descr=""/>
          <p:cNvSpPr/>
          <p:nvPr/>
        </p:nvSpPr>
        <p:spPr>
          <a:xfrm>
            <a:off x="17853660" y="4642103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0" y="20955"/>
                </a:lnTo>
                <a:lnTo>
                  <a:pt x="0" y="30225"/>
                </a:lnTo>
                <a:lnTo>
                  <a:pt x="1651" y="35179"/>
                </a:lnTo>
                <a:lnTo>
                  <a:pt x="6730" y="43561"/>
                </a:lnTo>
                <a:lnTo>
                  <a:pt x="15113" y="48641"/>
                </a:lnTo>
                <a:lnTo>
                  <a:pt x="20066" y="50292"/>
                </a:lnTo>
                <a:lnTo>
                  <a:pt x="29336" y="50292"/>
                </a:lnTo>
                <a:lnTo>
                  <a:pt x="50292" y="25146"/>
                </a:lnTo>
                <a:lnTo>
                  <a:pt x="49403" y="20955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 descr=""/>
          <p:cNvSpPr/>
          <p:nvPr/>
        </p:nvSpPr>
        <p:spPr>
          <a:xfrm>
            <a:off x="17170908" y="5018532"/>
            <a:ext cx="50800" cy="48895"/>
          </a:xfrm>
          <a:custGeom>
            <a:avLst/>
            <a:gdLst/>
            <a:ahLst/>
            <a:cxnLst/>
            <a:rect l="l" t="t" r="r" b="b"/>
            <a:pathLst>
              <a:path w="50800" h="48895">
                <a:moveTo>
                  <a:pt x="25146" y="0"/>
                </a:moveTo>
                <a:lnTo>
                  <a:pt x="0" y="20319"/>
                </a:lnTo>
                <a:lnTo>
                  <a:pt x="0" y="29209"/>
                </a:lnTo>
                <a:lnTo>
                  <a:pt x="1651" y="34162"/>
                </a:lnTo>
                <a:lnTo>
                  <a:pt x="6730" y="42290"/>
                </a:lnTo>
                <a:lnTo>
                  <a:pt x="15113" y="47116"/>
                </a:lnTo>
                <a:lnTo>
                  <a:pt x="20193" y="48767"/>
                </a:lnTo>
                <a:lnTo>
                  <a:pt x="29336" y="48767"/>
                </a:lnTo>
                <a:lnTo>
                  <a:pt x="50292" y="24383"/>
                </a:lnTo>
                <a:lnTo>
                  <a:pt x="49403" y="20319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 descr=""/>
          <p:cNvSpPr/>
          <p:nvPr/>
        </p:nvSpPr>
        <p:spPr>
          <a:xfrm>
            <a:off x="17346167" y="4840223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0" y="25146"/>
                </a:lnTo>
                <a:lnTo>
                  <a:pt x="1651" y="34289"/>
                </a:lnTo>
                <a:lnTo>
                  <a:pt x="25146" y="50291"/>
                </a:lnTo>
                <a:lnTo>
                  <a:pt x="34290" y="48640"/>
                </a:lnTo>
                <a:lnTo>
                  <a:pt x="50292" y="25146"/>
                </a:lnTo>
                <a:lnTo>
                  <a:pt x="48641" y="16001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 descr=""/>
          <p:cNvSpPr/>
          <p:nvPr/>
        </p:nvSpPr>
        <p:spPr>
          <a:xfrm>
            <a:off x="17522952" y="4663440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9209" y="0"/>
                </a:moveTo>
                <a:lnTo>
                  <a:pt x="20319" y="0"/>
                </a:lnTo>
                <a:lnTo>
                  <a:pt x="15494" y="1650"/>
                </a:lnTo>
                <a:lnTo>
                  <a:pt x="0" y="25146"/>
                </a:lnTo>
                <a:lnTo>
                  <a:pt x="888" y="29337"/>
                </a:lnTo>
                <a:lnTo>
                  <a:pt x="20319" y="49402"/>
                </a:lnTo>
                <a:lnTo>
                  <a:pt x="24384" y="50292"/>
                </a:lnTo>
                <a:lnTo>
                  <a:pt x="29209" y="49402"/>
                </a:lnTo>
                <a:lnTo>
                  <a:pt x="34163" y="48640"/>
                </a:lnTo>
                <a:lnTo>
                  <a:pt x="38226" y="46100"/>
                </a:lnTo>
                <a:lnTo>
                  <a:pt x="41401" y="42672"/>
                </a:lnTo>
                <a:lnTo>
                  <a:pt x="44703" y="38481"/>
                </a:lnTo>
                <a:lnTo>
                  <a:pt x="47117" y="34417"/>
                </a:lnTo>
                <a:lnTo>
                  <a:pt x="48767" y="29337"/>
                </a:lnTo>
                <a:lnTo>
                  <a:pt x="48767" y="20065"/>
                </a:lnTo>
                <a:lnTo>
                  <a:pt x="47117" y="15112"/>
                </a:lnTo>
                <a:lnTo>
                  <a:pt x="44703" y="10922"/>
                </a:lnTo>
                <a:lnTo>
                  <a:pt x="41401" y="7620"/>
                </a:lnTo>
                <a:lnTo>
                  <a:pt x="38226" y="4190"/>
                </a:lnTo>
                <a:lnTo>
                  <a:pt x="34163" y="1650"/>
                </a:lnTo>
                <a:lnTo>
                  <a:pt x="29209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 descr=""/>
          <p:cNvSpPr/>
          <p:nvPr/>
        </p:nvSpPr>
        <p:spPr>
          <a:xfrm>
            <a:off x="17698212" y="4486655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0" y="20955"/>
                </a:lnTo>
                <a:lnTo>
                  <a:pt x="0" y="30226"/>
                </a:lnTo>
                <a:lnTo>
                  <a:pt x="1651" y="35179"/>
                </a:lnTo>
                <a:lnTo>
                  <a:pt x="6730" y="43561"/>
                </a:lnTo>
                <a:lnTo>
                  <a:pt x="15113" y="48641"/>
                </a:lnTo>
                <a:lnTo>
                  <a:pt x="20066" y="50292"/>
                </a:lnTo>
                <a:lnTo>
                  <a:pt x="29336" y="50292"/>
                </a:lnTo>
                <a:lnTo>
                  <a:pt x="50292" y="25146"/>
                </a:lnTo>
                <a:lnTo>
                  <a:pt x="49403" y="20955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 descr=""/>
          <p:cNvSpPr/>
          <p:nvPr/>
        </p:nvSpPr>
        <p:spPr>
          <a:xfrm>
            <a:off x="17016984" y="4861559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4383" y="0"/>
                </a:moveTo>
                <a:lnTo>
                  <a:pt x="0" y="20954"/>
                </a:lnTo>
                <a:lnTo>
                  <a:pt x="0" y="30225"/>
                </a:lnTo>
                <a:lnTo>
                  <a:pt x="1650" y="35178"/>
                </a:lnTo>
                <a:lnTo>
                  <a:pt x="6476" y="43561"/>
                </a:lnTo>
                <a:lnTo>
                  <a:pt x="14604" y="48640"/>
                </a:lnTo>
                <a:lnTo>
                  <a:pt x="19557" y="50291"/>
                </a:lnTo>
                <a:lnTo>
                  <a:pt x="28448" y="50291"/>
                </a:lnTo>
                <a:lnTo>
                  <a:pt x="48767" y="25145"/>
                </a:lnTo>
                <a:lnTo>
                  <a:pt x="48005" y="20954"/>
                </a:lnTo>
                <a:lnTo>
                  <a:pt x="24383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 descr=""/>
          <p:cNvSpPr/>
          <p:nvPr/>
        </p:nvSpPr>
        <p:spPr>
          <a:xfrm>
            <a:off x="17192243" y="4684776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4384" y="0"/>
                </a:moveTo>
                <a:lnTo>
                  <a:pt x="0" y="25146"/>
                </a:lnTo>
                <a:lnTo>
                  <a:pt x="761" y="30099"/>
                </a:lnTo>
                <a:lnTo>
                  <a:pt x="24384" y="50291"/>
                </a:lnTo>
                <a:lnTo>
                  <a:pt x="33273" y="48640"/>
                </a:lnTo>
                <a:lnTo>
                  <a:pt x="48767" y="25146"/>
                </a:lnTo>
                <a:lnTo>
                  <a:pt x="47117" y="16001"/>
                </a:lnTo>
                <a:lnTo>
                  <a:pt x="2438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 descr=""/>
          <p:cNvSpPr/>
          <p:nvPr/>
        </p:nvSpPr>
        <p:spPr>
          <a:xfrm>
            <a:off x="16861536" y="4706111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0" y="20954"/>
                </a:lnTo>
                <a:lnTo>
                  <a:pt x="0" y="30225"/>
                </a:lnTo>
                <a:lnTo>
                  <a:pt x="1650" y="35178"/>
                </a:lnTo>
                <a:lnTo>
                  <a:pt x="6730" y="43561"/>
                </a:lnTo>
                <a:lnTo>
                  <a:pt x="15112" y="48640"/>
                </a:lnTo>
                <a:lnTo>
                  <a:pt x="20192" y="50291"/>
                </a:lnTo>
                <a:lnTo>
                  <a:pt x="29336" y="50291"/>
                </a:lnTo>
                <a:lnTo>
                  <a:pt x="50292" y="25146"/>
                </a:lnTo>
                <a:lnTo>
                  <a:pt x="49402" y="20954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50" name="object 50" descr=""/>
          <p:cNvGrpSpPr/>
          <p:nvPr/>
        </p:nvGrpSpPr>
        <p:grpSpPr>
          <a:xfrm>
            <a:off x="17036795" y="3977640"/>
            <a:ext cx="635635" cy="601980"/>
            <a:chOff x="17036795" y="3977640"/>
            <a:chExt cx="635635" cy="601980"/>
          </a:xfrm>
        </p:grpSpPr>
        <p:sp>
          <p:nvSpPr>
            <p:cNvPr id="51" name="object 51" descr=""/>
            <p:cNvSpPr/>
            <p:nvPr/>
          </p:nvSpPr>
          <p:spPr>
            <a:xfrm>
              <a:off x="17036795" y="4529328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146" y="0"/>
                  </a:moveTo>
                  <a:lnTo>
                    <a:pt x="0" y="25146"/>
                  </a:lnTo>
                  <a:lnTo>
                    <a:pt x="1650" y="34289"/>
                  </a:lnTo>
                  <a:lnTo>
                    <a:pt x="25146" y="50292"/>
                  </a:lnTo>
                  <a:lnTo>
                    <a:pt x="34290" y="48641"/>
                  </a:lnTo>
                  <a:lnTo>
                    <a:pt x="50292" y="25146"/>
                  </a:lnTo>
                  <a:lnTo>
                    <a:pt x="48640" y="15875"/>
                  </a:lnTo>
                  <a:lnTo>
                    <a:pt x="25146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 descr=""/>
            <p:cNvSpPr/>
            <p:nvPr/>
          </p:nvSpPr>
          <p:spPr>
            <a:xfrm>
              <a:off x="17080991" y="3977640"/>
              <a:ext cx="591820" cy="596265"/>
            </a:xfrm>
            <a:custGeom>
              <a:avLst/>
              <a:gdLst/>
              <a:ahLst/>
              <a:cxnLst/>
              <a:rect l="l" t="t" r="r" b="b"/>
              <a:pathLst>
                <a:path w="591819" h="596264">
                  <a:moveTo>
                    <a:pt x="295655" y="0"/>
                  </a:moveTo>
                  <a:lnTo>
                    <a:pt x="0" y="297942"/>
                  </a:lnTo>
                  <a:lnTo>
                    <a:pt x="295655" y="595884"/>
                  </a:lnTo>
                  <a:lnTo>
                    <a:pt x="591311" y="297942"/>
                  </a:lnTo>
                  <a:lnTo>
                    <a:pt x="295655" y="0"/>
                  </a:lnTo>
                  <a:close/>
                </a:path>
              </a:pathLst>
            </a:custGeom>
            <a:solidFill>
              <a:srgbClr val="8063A1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3" name="object 53" descr=""/>
          <p:cNvSpPr/>
          <p:nvPr/>
        </p:nvSpPr>
        <p:spPr>
          <a:xfrm>
            <a:off x="848867" y="6057900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5" y="0"/>
                </a:moveTo>
                <a:lnTo>
                  <a:pt x="0" y="20954"/>
                </a:lnTo>
                <a:lnTo>
                  <a:pt x="0" y="30225"/>
                </a:lnTo>
                <a:lnTo>
                  <a:pt x="20129" y="50291"/>
                </a:lnTo>
                <a:lnTo>
                  <a:pt x="29324" y="50291"/>
                </a:lnTo>
                <a:lnTo>
                  <a:pt x="50291" y="25146"/>
                </a:lnTo>
                <a:lnTo>
                  <a:pt x="49466" y="20954"/>
                </a:lnTo>
                <a:lnTo>
                  <a:pt x="25145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 descr=""/>
          <p:cNvSpPr/>
          <p:nvPr/>
        </p:nvSpPr>
        <p:spPr>
          <a:xfrm>
            <a:off x="1024127" y="5881115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0" y="25146"/>
                </a:lnTo>
                <a:lnTo>
                  <a:pt x="825" y="30099"/>
                </a:lnTo>
                <a:lnTo>
                  <a:pt x="25146" y="50292"/>
                </a:lnTo>
                <a:lnTo>
                  <a:pt x="34340" y="48641"/>
                </a:lnTo>
                <a:lnTo>
                  <a:pt x="50291" y="25146"/>
                </a:lnTo>
                <a:lnTo>
                  <a:pt x="48590" y="16001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 descr=""/>
          <p:cNvSpPr/>
          <p:nvPr/>
        </p:nvSpPr>
        <p:spPr>
          <a:xfrm>
            <a:off x="1200950" y="5704332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9222" y="0"/>
                </a:moveTo>
                <a:lnTo>
                  <a:pt x="20269" y="0"/>
                </a:lnTo>
                <a:lnTo>
                  <a:pt x="15417" y="1650"/>
                </a:lnTo>
                <a:lnTo>
                  <a:pt x="0" y="25145"/>
                </a:lnTo>
                <a:lnTo>
                  <a:pt x="800" y="29337"/>
                </a:lnTo>
                <a:lnTo>
                  <a:pt x="20269" y="49402"/>
                </a:lnTo>
                <a:lnTo>
                  <a:pt x="24371" y="50291"/>
                </a:lnTo>
                <a:lnTo>
                  <a:pt x="29222" y="49402"/>
                </a:lnTo>
                <a:lnTo>
                  <a:pt x="34074" y="48640"/>
                </a:lnTo>
                <a:lnTo>
                  <a:pt x="38138" y="46100"/>
                </a:lnTo>
                <a:lnTo>
                  <a:pt x="42189" y="42671"/>
                </a:lnTo>
                <a:lnTo>
                  <a:pt x="47078" y="34416"/>
                </a:lnTo>
                <a:lnTo>
                  <a:pt x="48691" y="29337"/>
                </a:lnTo>
                <a:lnTo>
                  <a:pt x="48691" y="20065"/>
                </a:lnTo>
                <a:lnTo>
                  <a:pt x="34074" y="1650"/>
                </a:lnTo>
                <a:lnTo>
                  <a:pt x="29222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 descr=""/>
          <p:cNvSpPr/>
          <p:nvPr/>
        </p:nvSpPr>
        <p:spPr>
          <a:xfrm>
            <a:off x="1376172" y="5526023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0" y="20954"/>
                </a:lnTo>
                <a:lnTo>
                  <a:pt x="0" y="30225"/>
                </a:lnTo>
                <a:lnTo>
                  <a:pt x="1650" y="35178"/>
                </a:lnTo>
                <a:lnTo>
                  <a:pt x="6731" y="43561"/>
                </a:lnTo>
                <a:lnTo>
                  <a:pt x="15112" y="48640"/>
                </a:lnTo>
                <a:lnTo>
                  <a:pt x="20065" y="50291"/>
                </a:lnTo>
                <a:lnTo>
                  <a:pt x="29337" y="50291"/>
                </a:lnTo>
                <a:lnTo>
                  <a:pt x="50291" y="25146"/>
                </a:lnTo>
                <a:lnTo>
                  <a:pt x="49403" y="20954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 descr=""/>
          <p:cNvSpPr/>
          <p:nvPr/>
        </p:nvSpPr>
        <p:spPr>
          <a:xfrm>
            <a:off x="694944" y="5902452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5" h="50800">
                <a:moveTo>
                  <a:pt x="24384" y="0"/>
                </a:moveTo>
                <a:lnTo>
                  <a:pt x="4102" y="11811"/>
                </a:lnTo>
                <a:lnTo>
                  <a:pt x="1651" y="15875"/>
                </a:lnTo>
                <a:lnTo>
                  <a:pt x="0" y="20955"/>
                </a:lnTo>
                <a:lnTo>
                  <a:pt x="0" y="30225"/>
                </a:lnTo>
                <a:lnTo>
                  <a:pt x="1651" y="35178"/>
                </a:lnTo>
                <a:lnTo>
                  <a:pt x="6502" y="43561"/>
                </a:lnTo>
                <a:lnTo>
                  <a:pt x="14617" y="48640"/>
                </a:lnTo>
                <a:lnTo>
                  <a:pt x="19519" y="50292"/>
                </a:lnTo>
                <a:lnTo>
                  <a:pt x="28435" y="50292"/>
                </a:lnTo>
                <a:lnTo>
                  <a:pt x="48768" y="25146"/>
                </a:lnTo>
                <a:lnTo>
                  <a:pt x="47967" y="20955"/>
                </a:lnTo>
                <a:lnTo>
                  <a:pt x="28435" y="888"/>
                </a:lnTo>
                <a:lnTo>
                  <a:pt x="2438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 descr=""/>
          <p:cNvSpPr/>
          <p:nvPr/>
        </p:nvSpPr>
        <p:spPr>
          <a:xfrm>
            <a:off x="870203" y="5725667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4384" y="0"/>
                </a:moveTo>
                <a:lnTo>
                  <a:pt x="0" y="25146"/>
                </a:lnTo>
                <a:lnTo>
                  <a:pt x="800" y="30099"/>
                </a:lnTo>
                <a:lnTo>
                  <a:pt x="24384" y="50292"/>
                </a:lnTo>
                <a:lnTo>
                  <a:pt x="33299" y="48641"/>
                </a:lnTo>
                <a:lnTo>
                  <a:pt x="48768" y="25146"/>
                </a:lnTo>
                <a:lnTo>
                  <a:pt x="47117" y="16002"/>
                </a:lnTo>
                <a:lnTo>
                  <a:pt x="2438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 descr=""/>
          <p:cNvSpPr/>
          <p:nvPr/>
        </p:nvSpPr>
        <p:spPr>
          <a:xfrm>
            <a:off x="1045502" y="5548884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30137" y="0"/>
                </a:moveTo>
                <a:lnTo>
                  <a:pt x="20904" y="0"/>
                </a:lnTo>
                <a:lnTo>
                  <a:pt x="15900" y="1650"/>
                </a:lnTo>
                <a:lnTo>
                  <a:pt x="0" y="25145"/>
                </a:lnTo>
                <a:lnTo>
                  <a:pt x="838" y="29337"/>
                </a:lnTo>
                <a:lnTo>
                  <a:pt x="20904" y="49402"/>
                </a:lnTo>
                <a:lnTo>
                  <a:pt x="25082" y="50291"/>
                </a:lnTo>
                <a:lnTo>
                  <a:pt x="30137" y="49402"/>
                </a:lnTo>
                <a:lnTo>
                  <a:pt x="35140" y="48640"/>
                </a:lnTo>
                <a:lnTo>
                  <a:pt x="39319" y="46100"/>
                </a:lnTo>
                <a:lnTo>
                  <a:pt x="42672" y="42671"/>
                </a:lnTo>
                <a:lnTo>
                  <a:pt x="46024" y="38480"/>
                </a:lnTo>
                <a:lnTo>
                  <a:pt x="48552" y="34416"/>
                </a:lnTo>
                <a:lnTo>
                  <a:pt x="50215" y="29337"/>
                </a:lnTo>
                <a:lnTo>
                  <a:pt x="50215" y="20065"/>
                </a:lnTo>
                <a:lnTo>
                  <a:pt x="48552" y="15112"/>
                </a:lnTo>
                <a:lnTo>
                  <a:pt x="46024" y="10921"/>
                </a:lnTo>
                <a:lnTo>
                  <a:pt x="39319" y="4190"/>
                </a:lnTo>
                <a:lnTo>
                  <a:pt x="35140" y="1650"/>
                </a:lnTo>
                <a:lnTo>
                  <a:pt x="30137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object 60" descr=""/>
          <p:cNvSpPr/>
          <p:nvPr/>
        </p:nvSpPr>
        <p:spPr>
          <a:xfrm>
            <a:off x="1222286" y="5370576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4320" y="0"/>
                </a:moveTo>
                <a:lnTo>
                  <a:pt x="0" y="20954"/>
                </a:lnTo>
                <a:lnTo>
                  <a:pt x="0" y="30225"/>
                </a:lnTo>
                <a:lnTo>
                  <a:pt x="1612" y="35178"/>
                </a:lnTo>
                <a:lnTo>
                  <a:pt x="6464" y="43561"/>
                </a:lnTo>
                <a:lnTo>
                  <a:pt x="14617" y="48640"/>
                </a:lnTo>
                <a:lnTo>
                  <a:pt x="19469" y="50291"/>
                </a:lnTo>
                <a:lnTo>
                  <a:pt x="28384" y="50291"/>
                </a:lnTo>
                <a:lnTo>
                  <a:pt x="48729" y="25146"/>
                </a:lnTo>
                <a:lnTo>
                  <a:pt x="47840" y="20954"/>
                </a:lnTo>
                <a:lnTo>
                  <a:pt x="24320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" name="object 61" descr=""/>
          <p:cNvSpPr/>
          <p:nvPr/>
        </p:nvSpPr>
        <p:spPr>
          <a:xfrm>
            <a:off x="539495" y="5745479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4229" y="11811"/>
                </a:lnTo>
                <a:lnTo>
                  <a:pt x="1701" y="15875"/>
                </a:lnTo>
                <a:lnTo>
                  <a:pt x="0" y="20955"/>
                </a:lnTo>
                <a:lnTo>
                  <a:pt x="0" y="30225"/>
                </a:lnTo>
                <a:lnTo>
                  <a:pt x="1701" y="35179"/>
                </a:lnTo>
                <a:lnTo>
                  <a:pt x="6705" y="43561"/>
                </a:lnTo>
                <a:lnTo>
                  <a:pt x="15074" y="48641"/>
                </a:lnTo>
                <a:lnTo>
                  <a:pt x="20129" y="50292"/>
                </a:lnTo>
                <a:lnTo>
                  <a:pt x="29324" y="50292"/>
                </a:lnTo>
                <a:lnTo>
                  <a:pt x="50292" y="25146"/>
                </a:lnTo>
                <a:lnTo>
                  <a:pt x="49466" y="20955"/>
                </a:lnTo>
                <a:lnTo>
                  <a:pt x="29324" y="889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" name="object 62" descr=""/>
          <p:cNvSpPr/>
          <p:nvPr/>
        </p:nvSpPr>
        <p:spPr>
          <a:xfrm>
            <a:off x="714755" y="5568696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5" y="0"/>
                </a:moveTo>
                <a:lnTo>
                  <a:pt x="0" y="25145"/>
                </a:lnTo>
                <a:lnTo>
                  <a:pt x="825" y="30099"/>
                </a:lnTo>
                <a:lnTo>
                  <a:pt x="25145" y="50291"/>
                </a:lnTo>
                <a:lnTo>
                  <a:pt x="34340" y="48640"/>
                </a:lnTo>
                <a:lnTo>
                  <a:pt x="50292" y="25145"/>
                </a:lnTo>
                <a:lnTo>
                  <a:pt x="48590" y="16001"/>
                </a:lnTo>
                <a:lnTo>
                  <a:pt x="25145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3" name="object 63" descr=""/>
          <p:cNvSpPr/>
          <p:nvPr/>
        </p:nvSpPr>
        <p:spPr>
          <a:xfrm>
            <a:off x="384047" y="5590032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0" y="20954"/>
                </a:lnTo>
                <a:lnTo>
                  <a:pt x="0" y="30225"/>
                </a:lnTo>
                <a:lnTo>
                  <a:pt x="1701" y="35178"/>
                </a:lnTo>
                <a:lnTo>
                  <a:pt x="6705" y="43560"/>
                </a:lnTo>
                <a:lnTo>
                  <a:pt x="15074" y="48640"/>
                </a:lnTo>
                <a:lnTo>
                  <a:pt x="20129" y="50291"/>
                </a:lnTo>
                <a:lnTo>
                  <a:pt x="29324" y="50291"/>
                </a:lnTo>
                <a:lnTo>
                  <a:pt x="50292" y="25145"/>
                </a:lnTo>
                <a:lnTo>
                  <a:pt x="49466" y="20954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64" name="object 64" descr=""/>
          <p:cNvGrpSpPr/>
          <p:nvPr/>
        </p:nvGrpSpPr>
        <p:grpSpPr>
          <a:xfrm>
            <a:off x="559308" y="4861559"/>
            <a:ext cx="635635" cy="601980"/>
            <a:chOff x="559308" y="4861559"/>
            <a:chExt cx="635635" cy="601980"/>
          </a:xfrm>
        </p:grpSpPr>
        <p:sp>
          <p:nvSpPr>
            <p:cNvPr id="65" name="object 65" descr=""/>
            <p:cNvSpPr/>
            <p:nvPr/>
          </p:nvSpPr>
          <p:spPr>
            <a:xfrm>
              <a:off x="559308" y="5413247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146" y="0"/>
                  </a:moveTo>
                  <a:lnTo>
                    <a:pt x="0" y="25146"/>
                  </a:lnTo>
                  <a:lnTo>
                    <a:pt x="825" y="30099"/>
                  </a:lnTo>
                  <a:lnTo>
                    <a:pt x="25146" y="50291"/>
                  </a:lnTo>
                  <a:lnTo>
                    <a:pt x="34340" y="48640"/>
                  </a:lnTo>
                  <a:lnTo>
                    <a:pt x="50292" y="25146"/>
                  </a:lnTo>
                  <a:lnTo>
                    <a:pt x="48590" y="15875"/>
                  </a:lnTo>
                  <a:lnTo>
                    <a:pt x="25146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 descr=""/>
            <p:cNvSpPr/>
            <p:nvPr/>
          </p:nvSpPr>
          <p:spPr>
            <a:xfrm>
              <a:off x="603542" y="4861559"/>
              <a:ext cx="591820" cy="596265"/>
            </a:xfrm>
            <a:custGeom>
              <a:avLst/>
              <a:gdLst/>
              <a:ahLst/>
              <a:cxnLst/>
              <a:rect l="l" t="t" r="r" b="b"/>
              <a:pathLst>
                <a:path w="591819" h="596264">
                  <a:moveTo>
                    <a:pt x="295617" y="0"/>
                  </a:moveTo>
                  <a:lnTo>
                    <a:pt x="0" y="297941"/>
                  </a:lnTo>
                  <a:lnTo>
                    <a:pt x="295617" y="595884"/>
                  </a:lnTo>
                  <a:lnTo>
                    <a:pt x="591235" y="297941"/>
                  </a:lnTo>
                  <a:lnTo>
                    <a:pt x="295617" y="0"/>
                  </a:lnTo>
                  <a:close/>
                </a:path>
              </a:pathLst>
            </a:custGeom>
            <a:solidFill>
              <a:srgbClr val="8063A1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7" name="object 67" descr=""/>
          <p:cNvSpPr txBox="1"/>
          <p:nvPr/>
        </p:nvSpPr>
        <p:spPr>
          <a:xfrm>
            <a:off x="2521076" y="425322"/>
            <a:ext cx="8539480" cy="82562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 indent="112395">
              <a:lnSpc>
                <a:spcPct val="100000"/>
              </a:lnSpc>
              <a:spcBef>
                <a:spcPts val="100"/>
              </a:spcBef>
              <a:tabLst>
                <a:tab pos="1021080" algn="l"/>
                <a:tab pos="2833370" algn="l"/>
                <a:tab pos="3478529" algn="l"/>
                <a:tab pos="3821429" algn="l"/>
                <a:tab pos="3840479" algn="l"/>
                <a:tab pos="4411980" algn="l"/>
                <a:tab pos="4678045" algn="l"/>
                <a:tab pos="5344795" algn="l"/>
                <a:tab pos="6030595" algn="l"/>
                <a:tab pos="6227445" algn="l"/>
                <a:tab pos="6868159" algn="l"/>
              </a:tabLst>
            </a:pPr>
            <a:r>
              <a:rPr dirty="0" sz="5400" spc="-10">
                <a:latin typeface="Times New Roman"/>
                <a:cs typeface="Times New Roman"/>
              </a:rPr>
              <a:t>Wastewater</a:t>
            </a:r>
            <a:r>
              <a:rPr dirty="0" sz="5400">
                <a:latin typeface="Times New Roman"/>
                <a:cs typeface="Times New Roman"/>
              </a:rPr>
              <a:t>	</a:t>
            </a:r>
            <a:r>
              <a:rPr dirty="0" sz="5400" spc="-10">
                <a:latin typeface="Times New Roman"/>
                <a:cs typeface="Times New Roman"/>
              </a:rPr>
              <a:t>treatment</a:t>
            </a:r>
            <a:r>
              <a:rPr dirty="0" sz="5400">
                <a:latin typeface="Times New Roman"/>
                <a:cs typeface="Times New Roman"/>
              </a:rPr>
              <a:t>	</a:t>
            </a:r>
            <a:r>
              <a:rPr dirty="0" sz="5400" spc="-1270">
                <a:latin typeface="Times New Roman"/>
                <a:cs typeface="Times New Roman"/>
              </a:rPr>
              <a:t> </a:t>
            </a:r>
            <a:r>
              <a:rPr dirty="0" sz="5400">
                <a:latin typeface="Times New Roman"/>
                <a:cs typeface="Times New Roman"/>
              </a:rPr>
              <a:t>is	</a:t>
            </a:r>
            <a:r>
              <a:rPr dirty="0" sz="5400" spc="-50">
                <a:latin typeface="Times New Roman"/>
                <a:cs typeface="Times New Roman"/>
              </a:rPr>
              <a:t>a </a:t>
            </a:r>
            <a:r>
              <a:rPr dirty="0" sz="5400">
                <a:latin typeface="Times New Roman"/>
                <a:cs typeface="Times New Roman"/>
              </a:rPr>
              <a:t>critical</a:t>
            </a:r>
            <a:r>
              <a:rPr dirty="0" sz="5400" spc="-50">
                <a:latin typeface="Times New Roman"/>
                <a:cs typeface="Times New Roman"/>
              </a:rPr>
              <a:t> </a:t>
            </a:r>
            <a:r>
              <a:rPr dirty="0" sz="5400">
                <a:latin typeface="Times New Roman"/>
                <a:cs typeface="Times New Roman"/>
              </a:rPr>
              <a:t>process</a:t>
            </a:r>
            <a:r>
              <a:rPr dirty="0" sz="5400" spc="-50">
                <a:latin typeface="Times New Roman"/>
                <a:cs typeface="Times New Roman"/>
              </a:rPr>
              <a:t> </a:t>
            </a:r>
            <a:r>
              <a:rPr dirty="0" sz="5400">
                <a:latin typeface="Times New Roman"/>
                <a:cs typeface="Times New Roman"/>
              </a:rPr>
              <a:t>that</a:t>
            </a:r>
            <a:r>
              <a:rPr dirty="0" sz="5400" spc="-50">
                <a:latin typeface="Times New Roman"/>
                <a:cs typeface="Times New Roman"/>
              </a:rPr>
              <a:t> </a:t>
            </a:r>
            <a:r>
              <a:rPr dirty="0" sz="5400" spc="-10">
                <a:latin typeface="Times New Roman"/>
                <a:cs typeface="Times New Roman"/>
              </a:rPr>
              <a:t>removes contaminants</a:t>
            </a:r>
            <a:r>
              <a:rPr dirty="0" sz="5400">
                <a:latin typeface="Times New Roman"/>
                <a:cs typeface="Times New Roman"/>
              </a:rPr>
              <a:t>		</a:t>
            </a:r>
            <a:r>
              <a:rPr dirty="0" sz="5400" spc="-20">
                <a:latin typeface="Times New Roman"/>
                <a:cs typeface="Times New Roman"/>
              </a:rPr>
              <a:t>from</a:t>
            </a:r>
            <a:r>
              <a:rPr dirty="0" sz="5400">
                <a:latin typeface="Times New Roman"/>
                <a:cs typeface="Times New Roman"/>
              </a:rPr>
              <a:t>	sewage</a:t>
            </a:r>
            <a:r>
              <a:rPr dirty="0" sz="5400" spc="-150">
                <a:latin typeface="Times New Roman"/>
                <a:cs typeface="Times New Roman"/>
              </a:rPr>
              <a:t> </a:t>
            </a:r>
            <a:r>
              <a:rPr dirty="0" sz="5400" spc="-25">
                <a:latin typeface="Times New Roman"/>
                <a:cs typeface="Times New Roman"/>
              </a:rPr>
              <a:t>and </a:t>
            </a:r>
            <a:r>
              <a:rPr dirty="0" sz="5400">
                <a:latin typeface="Times New Roman"/>
                <a:cs typeface="Times New Roman"/>
              </a:rPr>
              <a:t>industrial</a:t>
            </a:r>
            <a:r>
              <a:rPr dirty="0" sz="5400" spc="-95">
                <a:latin typeface="Times New Roman"/>
                <a:cs typeface="Times New Roman"/>
              </a:rPr>
              <a:t> </a:t>
            </a:r>
            <a:r>
              <a:rPr dirty="0" sz="5400">
                <a:latin typeface="Times New Roman"/>
                <a:cs typeface="Times New Roman"/>
              </a:rPr>
              <a:t>effluents</a:t>
            </a:r>
            <a:r>
              <a:rPr dirty="0" sz="5400" spc="-95">
                <a:latin typeface="Times New Roman"/>
                <a:cs typeface="Times New Roman"/>
              </a:rPr>
              <a:t> </a:t>
            </a:r>
            <a:r>
              <a:rPr dirty="0" sz="5400">
                <a:latin typeface="Times New Roman"/>
                <a:cs typeface="Times New Roman"/>
              </a:rPr>
              <a:t>before</a:t>
            </a:r>
            <a:r>
              <a:rPr dirty="0" sz="5400" spc="-110">
                <a:latin typeface="Times New Roman"/>
                <a:cs typeface="Times New Roman"/>
              </a:rPr>
              <a:t> </a:t>
            </a:r>
            <a:r>
              <a:rPr dirty="0" sz="5400" spc="-20">
                <a:latin typeface="Times New Roman"/>
                <a:cs typeface="Times New Roman"/>
              </a:rPr>
              <a:t>they </a:t>
            </a:r>
            <a:r>
              <a:rPr dirty="0" sz="5400" spc="-25">
                <a:latin typeface="Times New Roman"/>
                <a:cs typeface="Times New Roman"/>
              </a:rPr>
              <a:t>are</a:t>
            </a:r>
            <a:r>
              <a:rPr dirty="0" sz="5400">
                <a:latin typeface="Times New Roman"/>
                <a:cs typeface="Times New Roman"/>
              </a:rPr>
              <a:t>	released</a:t>
            </a:r>
            <a:r>
              <a:rPr dirty="0" sz="5400" spc="-170">
                <a:latin typeface="Times New Roman"/>
                <a:cs typeface="Times New Roman"/>
              </a:rPr>
              <a:t> </a:t>
            </a:r>
            <a:r>
              <a:rPr dirty="0" sz="5400" spc="-20">
                <a:latin typeface="Times New Roman"/>
                <a:cs typeface="Times New Roman"/>
              </a:rPr>
              <a:t>into</a:t>
            </a:r>
            <a:r>
              <a:rPr dirty="0" sz="5400">
                <a:latin typeface="Times New Roman"/>
                <a:cs typeface="Times New Roman"/>
              </a:rPr>
              <a:t>	</a:t>
            </a:r>
            <a:r>
              <a:rPr dirty="0" sz="5400" spc="-25">
                <a:latin typeface="Times New Roman"/>
                <a:cs typeface="Times New Roman"/>
              </a:rPr>
              <a:t>the </a:t>
            </a:r>
            <a:r>
              <a:rPr dirty="0" sz="5400" spc="-10">
                <a:latin typeface="Times New Roman"/>
                <a:cs typeface="Times New Roman"/>
              </a:rPr>
              <a:t>environment.</a:t>
            </a:r>
            <a:r>
              <a:rPr dirty="0" sz="5400">
                <a:latin typeface="Times New Roman"/>
                <a:cs typeface="Times New Roman"/>
              </a:rPr>
              <a:t>	</a:t>
            </a:r>
            <a:r>
              <a:rPr dirty="0" sz="5400" spc="-25">
                <a:latin typeface="Times New Roman"/>
                <a:cs typeface="Times New Roman"/>
              </a:rPr>
              <a:t>It</a:t>
            </a:r>
            <a:r>
              <a:rPr dirty="0" sz="5400">
                <a:latin typeface="Times New Roman"/>
                <a:cs typeface="Times New Roman"/>
              </a:rPr>
              <a:t>	</a:t>
            </a:r>
            <a:r>
              <a:rPr dirty="0" sz="5400" spc="-10">
                <a:latin typeface="Times New Roman"/>
                <a:cs typeface="Times New Roman"/>
              </a:rPr>
              <a:t>helps</a:t>
            </a:r>
            <a:r>
              <a:rPr dirty="0" sz="5400">
                <a:latin typeface="Times New Roman"/>
                <a:cs typeface="Times New Roman"/>
              </a:rPr>
              <a:t>	</a:t>
            </a:r>
            <a:r>
              <a:rPr dirty="0" sz="5400" spc="-10">
                <a:latin typeface="Times New Roman"/>
                <a:cs typeface="Times New Roman"/>
              </a:rPr>
              <a:t>protect </a:t>
            </a:r>
            <a:r>
              <a:rPr dirty="0" sz="5400">
                <a:latin typeface="Times New Roman"/>
                <a:cs typeface="Times New Roman"/>
              </a:rPr>
              <a:t>public</a:t>
            </a:r>
            <a:r>
              <a:rPr dirty="0" sz="5400" spc="-10">
                <a:latin typeface="Times New Roman"/>
                <a:cs typeface="Times New Roman"/>
              </a:rPr>
              <a:t> </a:t>
            </a:r>
            <a:r>
              <a:rPr dirty="0" sz="5400">
                <a:latin typeface="Times New Roman"/>
                <a:cs typeface="Times New Roman"/>
              </a:rPr>
              <a:t>health, prevents </a:t>
            </a:r>
            <a:r>
              <a:rPr dirty="0" sz="5400" spc="-10">
                <a:latin typeface="Times New Roman"/>
                <a:cs typeface="Times New Roman"/>
              </a:rPr>
              <a:t>water pollution,</a:t>
            </a:r>
            <a:r>
              <a:rPr dirty="0" sz="5400">
                <a:latin typeface="Times New Roman"/>
                <a:cs typeface="Times New Roman"/>
              </a:rPr>
              <a:t>	and</a:t>
            </a:r>
            <a:r>
              <a:rPr dirty="0" sz="5400" spc="-65">
                <a:latin typeface="Times New Roman"/>
                <a:cs typeface="Times New Roman"/>
              </a:rPr>
              <a:t> </a:t>
            </a:r>
            <a:r>
              <a:rPr dirty="0" sz="5400" spc="-10">
                <a:latin typeface="Times New Roman"/>
                <a:cs typeface="Times New Roman"/>
              </a:rPr>
              <a:t>ensures</a:t>
            </a:r>
            <a:r>
              <a:rPr dirty="0" sz="5400">
                <a:latin typeface="Times New Roman"/>
                <a:cs typeface="Times New Roman"/>
              </a:rPr>
              <a:t>	</a:t>
            </a:r>
            <a:r>
              <a:rPr dirty="0" sz="5400" spc="-25">
                <a:latin typeface="Times New Roman"/>
                <a:cs typeface="Times New Roman"/>
              </a:rPr>
              <a:t>the </a:t>
            </a:r>
            <a:r>
              <a:rPr dirty="0" sz="5400">
                <a:latin typeface="Times New Roman"/>
                <a:cs typeface="Times New Roman"/>
              </a:rPr>
              <a:t>sustainable use of </a:t>
            </a:r>
            <a:r>
              <a:rPr dirty="0" sz="5400" spc="-10">
                <a:latin typeface="Times New Roman"/>
                <a:cs typeface="Times New Roman"/>
              </a:rPr>
              <a:t>water resources</a:t>
            </a:r>
            <a:endParaRPr sz="5400">
              <a:latin typeface="Times New Roman"/>
              <a:cs typeface="Times New Roman"/>
            </a:endParaRPr>
          </a:p>
        </p:txBody>
      </p:sp>
      <p:grpSp>
        <p:nvGrpSpPr>
          <p:cNvPr id="68" name="object 68" descr=""/>
          <p:cNvGrpSpPr/>
          <p:nvPr/>
        </p:nvGrpSpPr>
        <p:grpSpPr>
          <a:xfrm>
            <a:off x="0" y="6896100"/>
            <a:ext cx="3156585" cy="3390900"/>
            <a:chOff x="0" y="6896100"/>
            <a:chExt cx="3156585" cy="3390900"/>
          </a:xfrm>
        </p:grpSpPr>
        <p:pic>
          <p:nvPicPr>
            <p:cNvPr id="69" name="object 69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6896100"/>
              <a:ext cx="3156203" cy="3390897"/>
            </a:xfrm>
            <a:prstGeom prst="rect">
              <a:avLst/>
            </a:prstGeom>
          </p:spPr>
        </p:pic>
        <p:pic>
          <p:nvPicPr>
            <p:cNvPr id="70" name="object 70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7100315"/>
              <a:ext cx="2891028" cy="3186684"/>
            </a:xfrm>
            <a:prstGeom prst="rect">
              <a:avLst/>
            </a:prstGeom>
          </p:spPr>
        </p:pic>
      </p:grpSp>
      <p:pic>
        <p:nvPicPr>
          <p:cNvPr id="71" name="object 71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347704" y="24381"/>
            <a:ext cx="6940296" cy="10262613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699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39013" y="678561"/>
            <a:ext cx="4947920" cy="130556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 marR="2564765">
              <a:lnSpc>
                <a:spcPct val="100000"/>
              </a:lnSpc>
              <a:spcBef>
                <a:spcPts val="95"/>
              </a:spcBef>
            </a:pPr>
            <a:r>
              <a:rPr dirty="0" sz="2800" b="0">
                <a:solidFill>
                  <a:srgbClr val="000000"/>
                </a:solidFill>
                <a:latin typeface="Calibri"/>
                <a:cs typeface="Calibri"/>
              </a:rPr>
              <a:t>DOMESTIC</a:t>
            </a:r>
            <a:r>
              <a:rPr dirty="0" sz="2800" spc="-125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2800" spc="-20" b="0">
                <a:solidFill>
                  <a:srgbClr val="000000"/>
                </a:solidFill>
                <a:latin typeface="Calibri"/>
                <a:cs typeface="Calibri"/>
              </a:rPr>
              <a:t>IWTS </a:t>
            </a:r>
            <a:r>
              <a:rPr dirty="0" sz="2800" b="0">
                <a:solidFill>
                  <a:srgbClr val="000000"/>
                </a:solidFill>
                <a:latin typeface="Calibri"/>
                <a:cs typeface="Calibri"/>
              </a:rPr>
              <a:t>RRR</a:t>
            </a:r>
            <a:r>
              <a:rPr dirty="0" sz="2800" spc="-40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2800" spc="-10" b="0">
                <a:solidFill>
                  <a:srgbClr val="000000"/>
                </a:solidFill>
                <a:latin typeface="Calibri"/>
                <a:cs typeface="Calibri"/>
              </a:rPr>
              <a:t>BENEFITS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2800" b="0">
                <a:solidFill>
                  <a:srgbClr val="000000"/>
                </a:solidFill>
                <a:latin typeface="Calibri"/>
                <a:cs typeface="Calibri"/>
              </a:rPr>
              <a:t>REPURPOSE</a:t>
            </a:r>
            <a:r>
              <a:rPr dirty="0" sz="2800" spc="-60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2800" b="0">
                <a:solidFill>
                  <a:srgbClr val="000000"/>
                </a:solidFill>
                <a:latin typeface="Calibri"/>
                <a:cs typeface="Calibri"/>
              </a:rPr>
              <a:t>AND</a:t>
            </a:r>
            <a:r>
              <a:rPr dirty="0" sz="2800" spc="-70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2800" b="0">
                <a:solidFill>
                  <a:srgbClr val="000000"/>
                </a:solidFill>
                <a:latin typeface="Calibri"/>
                <a:cs typeface="Calibri"/>
              </a:rPr>
              <a:t>REUSE</a:t>
            </a:r>
            <a:r>
              <a:rPr dirty="0" sz="2800" spc="-80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2800" b="0">
                <a:solidFill>
                  <a:srgbClr val="000000"/>
                </a:solidFill>
                <a:latin typeface="Calibri"/>
                <a:cs typeface="Calibri"/>
              </a:rPr>
              <a:t>OF</a:t>
            </a:r>
            <a:r>
              <a:rPr dirty="0" sz="2800" spc="-75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2800" spc="-10" b="0">
                <a:solidFill>
                  <a:srgbClr val="000000"/>
                </a:solidFill>
                <a:latin typeface="Calibri"/>
                <a:cs typeface="Calibri"/>
              </a:rPr>
              <a:t>SPACE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6998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6998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699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43585" y="912621"/>
            <a:ext cx="6590665" cy="167195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3600" spc="-10">
                <a:solidFill>
                  <a:srgbClr val="FF0000"/>
                </a:solidFill>
                <a:latin typeface="Calibri"/>
                <a:cs typeface="Calibri"/>
              </a:rPr>
              <a:t>DOMESTIC</a:t>
            </a:r>
            <a:r>
              <a:rPr dirty="0" sz="3600" spc="-114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0000"/>
                </a:solidFill>
                <a:latin typeface="Calibri"/>
                <a:cs typeface="Calibri"/>
              </a:rPr>
              <a:t>IWTS</a:t>
            </a:r>
            <a:r>
              <a:rPr dirty="0" sz="3600" spc="-13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3600" spc="-35">
                <a:solidFill>
                  <a:srgbClr val="FF0000"/>
                </a:solidFill>
                <a:latin typeface="Calibri"/>
                <a:cs typeface="Calibri"/>
              </a:rPr>
              <a:t>SPACE</a:t>
            </a:r>
            <a:r>
              <a:rPr dirty="0" sz="3600" spc="-15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3600" spc="-10">
                <a:solidFill>
                  <a:srgbClr val="FF0000"/>
                </a:solidFill>
                <a:latin typeface="Calibri"/>
                <a:cs typeface="Calibri"/>
              </a:rPr>
              <a:t>RECLAMED </a:t>
            </a:r>
            <a:r>
              <a:rPr dirty="0" sz="3600">
                <a:solidFill>
                  <a:srgbClr val="FF0000"/>
                </a:solidFill>
                <a:latin typeface="Calibri"/>
                <a:cs typeface="Calibri"/>
              </a:rPr>
              <a:t>RRR</a:t>
            </a:r>
            <a:r>
              <a:rPr dirty="0" sz="3600" spc="-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3600" spc="-10">
                <a:solidFill>
                  <a:srgbClr val="FF0000"/>
                </a:solidFill>
                <a:latin typeface="Calibri"/>
                <a:cs typeface="Calibri"/>
              </a:rPr>
              <a:t>BENEFITS</a:t>
            </a:r>
            <a:endParaRPr sz="3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3600">
                <a:solidFill>
                  <a:srgbClr val="FF0000"/>
                </a:solidFill>
                <a:latin typeface="Calibri"/>
                <a:cs typeface="Calibri"/>
              </a:rPr>
              <a:t>REPURPOSE</a:t>
            </a:r>
            <a:r>
              <a:rPr dirty="0" sz="3600" spc="-7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0000"/>
                </a:solidFill>
                <a:latin typeface="Calibri"/>
                <a:cs typeface="Calibri"/>
              </a:rPr>
              <a:t>AND</a:t>
            </a:r>
            <a:r>
              <a:rPr dirty="0" sz="3600" spc="-1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0000"/>
                </a:solidFill>
                <a:latin typeface="Calibri"/>
                <a:cs typeface="Calibri"/>
              </a:rPr>
              <a:t>REUSE</a:t>
            </a:r>
            <a:r>
              <a:rPr dirty="0" sz="3600" spc="-6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0000"/>
                </a:solidFill>
                <a:latin typeface="Calibri"/>
                <a:cs typeface="Calibri"/>
              </a:rPr>
              <a:t>OF</a:t>
            </a:r>
            <a:r>
              <a:rPr dirty="0" sz="3600" spc="-3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3600" spc="-10">
                <a:solidFill>
                  <a:srgbClr val="FF0000"/>
                </a:solidFill>
                <a:latin typeface="Calibri"/>
                <a:cs typeface="Calibri"/>
              </a:rPr>
              <a:t>SPACE</a:t>
            </a:r>
            <a:endParaRPr sz="3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202692" y="114298"/>
            <a:ext cx="17841595" cy="10172700"/>
            <a:chOff x="202692" y="114298"/>
            <a:chExt cx="17841595" cy="101727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2692" y="114298"/>
              <a:ext cx="17841468" cy="10172696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02764" y="9256775"/>
              <a:ext cx="2715767" cy="1030222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73888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b="0">
                <a:solidFill>
                  <a:srgbClr val="000000"/>
                </a:solidFill>
                <a:latin typeface="Calibri"/>
                <a:cs typeface="Calibri"/>
              </a:rPr>
              <a:t>RRR</a:t>
            </a:r>
            <a:r>
              <a:rPr dirty="0" sz="2800" spc="-40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2800" spc="-10" b="0">
                <a:solidFill>
                  <a:srgbClr val="000000"/>
                </a:solidFill>
                <a:latin typeface="Calibri"/>
                <a:cs typeface="Calibri"/>
              </a:rPr>
              <a:t>BENEFITS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2800" b="0">
                <a:solidFill>
                  <a:srgbClr val="000000"/>
                </a:solidFill>
                <a:latin typeface="Calibri"/>
                <a:cs typeface="Calibri"/>
              </a:rPr>
              <a:t>REPURPOSE</a:t>
            </a:r>
            <a:r>
              <a:rPr dirty="0" sz="2800" spc="-75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2800" b="0">
                <a:solidFill>
                  <a:srgbClr val="000000"/>
                </a:solidFill>
                <a:latin typeface="Calibri"/>
                <a:cs typeface="Calibri"/>
              </a:rPr>
              <a:t>AND</a:t>
            </a:r>
            <a:r>
              <a:rPr dirty="0" sz="2800" spc="-80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2800" b="0">
                <a:solidFill>
                  <a:srgbClr val="000000"/>
                </a:solidFill>
                <a:latin typeface="Calibri"/>
                <a:cs typeface="Calibri"/>
              </a:rPr>
              <a:t>REUSE</a:t>
            </a:r>
            <a:r>
              <a:rPr dirty="0" sz="2800" spc="-90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2800" b="0">
                <a:solidFill>
                  <a:srgbClr val="000000"/>
                </a:solidFill>
                <a:latin typeface="Calibri"/>
                <a:cs typeface="Calibri"/>
              </a:rPr>
              <a:t>OF</a:t>
            </a:r>
            <a:r>
              <a:rPr dirty="0" sz="2800" spc="-80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2800" b="0">
                <a:solidFill>
                  <a:srgbClr val="000000"/>
                </a:solidFill>
                <a:latin typeface="Calibri"/>
                <a:cs typeface="Calibri"/>
              </a:rPr>
              <a:t>BIOGAS</a:t>
            </a:r>
            <a:r>
              <a:rPr dirty="0" sz="2800" spc="-90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2800" b="0">
                <a:solidFill>
                  <a:srgbClr val="000000"/>
                </a:solidFill>
                <a:latin typeface="Calibri"/>
                <a:cs typeface="Calibri"/>
              </a:rPr>
              <a:t>FROM</a:t>
            </a:r>
            <a:r>
              <a:rPr dirty="0" sz="2800" spc="-80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2800" b="0">
                <a:solidFill>
                  <a:srgbClr val="000000"/>
                </a:solidFill>
                <a:latin typeface="Calibri"/>
                <a:cs typeface="Calibri"/>
              </a:rPr>
              <a:t>HUMAN</a:t>
            </a:r>
            <a:r>
              <a:rPr dirty="0" sz="2800" spc="-65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2800" spc="-10" b="0">
                <a:solidFill>
                  <a:srgbClr val="000000"/>
                </a:solidFill>
                <a:latin typeface="Calibri"/>
                <a:cs typeface="Calibri"/>
              </a:rPr>
              <a:t>FECES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202692" y="0"/>
            <a:ext cx="17841595" cy="10287000"/>
            <a:chOff x="202692" y="0"/>
            <a:chExt cx="17841595" cy="10287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2692" y="0"/>
              <a:ext cx="17841468" cy="985570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02764" y="9256775"/>
              <a:ext cx="2715767" cy="1030222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9929495">
              <a:lnSpc>
                <a:spcPct val="100000"/>
              </a:lnSpc>
              <a:spcBef>
                <a:spcPts val="95"/>
              </a:spcBef>
            </a:pPr>
            <a:r>
              <a:rPr dirty="0" sz="2800" b="0">
                <a:solidFill>
                  <a:srgbClr val="000000"/>
                </a:solidFill>
                <a:latin typeface="Calibri"/>
                <a:cs typeface="Calibri"/>
              </a:rPr>
              <a:t>RRR</a:t>
            </a:r>
            <a:r>
              <a:rPr dirty="0" sz="2800" spc="-40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2800" spc="-10" b="0">
                <a:solidFill>
                  <a:srgbClr val="000000"/>
                </a:solidFill>
                <a:latin typeface="Calibri"/>
                <a:cs typeface="Calibri"/>
              </a:rPr>
              <a:t>BENEFITS</a:t>
            </a:r>
            <a:endParaRPr sz="2800">
              <a:latin typeface="Calibri"/>
              <a:cs typeface="Calibri"/>
            </a:endParaRPr>
          </a:p>
          <a:p>
            <a:pPr marL="9929495" marR="5080">
              <a:lnSpc>
                <a:spcPct val="100000"/>
              </a:lnSpc>
            </a:pPr>
            <a:r>
              <a:rPr dirty="0" sz="2800" b="0">
                <a:solidFill>
                  <a:srgbClr val="000000"/>
                </a:solidFill>
                <a:latin typeface="Calibri"/>
                <a:cs typeface="Calibri"/>
              </a:rPr>
              <a:t>REPURPOSE</a:t>
            </a:r>
            <a:r>
              <a:rPr dirty="0" sz="2800" spc="-55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2800" b="0">
                <a:solidFill>
                  <a:srgbClr val="000000"/>
                </a:solidFill>
                <a:latin typeface="Calibri"/>
                <a:cs typeface="Calibri"/>
              </a:rPr>
              <a:t>AND</a:t>
            </a:r>
            <a:r>
              <a:rPr dirty="0" sz="2800" spc="-60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2800" b="0">
                <a:solidFill>
                  <a:srgbClr val="000000"/>
                </a:solidFill>
                <a:latin typeface="Calibri"/>
                <a:cs typeface="Calibri"/>
              </a:rPr>
              <a:t>REUSE</a:t>
            </a:r>
            <a:r>
              <a:rPr dirty="0" sz="2800" spc="-75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2800" b="0">
                <a:solidFill>
                  <a:srgbClr val="000000"/>
                </a:solidFill>
                <a:latin typeface="Calibri"/>
                <a:cs typeface="Calibri"/>
              </a:rPr>
              <a:t>OF</a:t>
            </a:r>
            <a:r>
              <a:rPr dirty="0" sz="2800" spc="-70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2800" b="0">
                <a:solidFill>
                  <a:srgbClr val="000000"/>
                </a:solidFill>
                <a:latin typeface="Calibri"/>
                <a:cs typeface="Calibri"/>
              </a:rPr>
              <a:t>BIOGAS</a:t>
            </a:r>
            <a:r>
              <a:rPr dirty="0" sz="2800" spc="-75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2800" b="0">
                <a:solidFill>
                  <a:srgbClr val="000000"/>
                </a:solidFill>
                <a:latin typeface="Calibri"/>
                <a:cs typeface="Calibri"/>
              </a:rPr>
              <a:t>FROM</a:t>
            </a:r>
            <a:r>
              <a:rPr dirty="0" sz="2800" spc="-55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2800" spc="-10" b="0">
                <a:solidFill>
                  <a:srgbClr val="000000"/>
                </a:solidFill>
                <a:latin typeface="Calibri"/>
                <a:cs typeface="Calibri"/>
              </a:rPr>
              <a:t>HUMAN FECES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8915400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52594" y="9256775"/>
            <a:ext cx="2665937" cy="1030222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7209" y="7987918"/>
            <a:ext cx="2351510" cy="283591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7209" y="8414639"/>
            <a:ext cx="9587462" cy="283845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5" cy="10286995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55286" y="4277867"/>
              <a:ext cx="10366248" cy="526541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61511" y="5100828"/>
              <a:ext cx="11365738" cy="526795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560942" y="5923788"/>
              <a:ext cx="2155697" cy="52679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284988" y="202692"/>
            <a:ext cx="17779365" cy="9284335"/>
            <a:chOff x="284988" y="202692"/>
            <a:chExt cx="17779365" cy="928433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4988" y="202692"/>
              <a:ext cx="17778984" cy="928420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10101" y="4764151"/>
              <a:ext cx="9465945" cy="358775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33009" y="5312790"/>
              <a:ext cx="6617715" cy="358774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34458" y="5860795"/>
              <a:ext cx="7828661" cy="35940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19656" cy="5797296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334322" y="8109204"/>
            <a:ext cx="6953677" cy="2177796"/>
          </a:xfrm>
          <a:prstGeom prst="rect">
            <a:avLst/>
          </a:prstGeom>
        </p:spPr>
      </p:pic>
      <p:sp>
        <p:nvSpPr>
          <p:cNvPr id="4" name="object 4" descr=""/>
          <p:cNvSpPr/>
          <p:nvPr/>
        </p:nvSpPr>
        <p:spPr>
          <a:xfrm>
            <a:off x="2842260" y="9759695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79">
                <a:moveTo>
                  <a:pt x="24637" y="0"/>
                </a:moveTo>
                <a:lnTo>
                  <a:pt x="17144" y="0"/>
                </a:lnTo>
                <a:lnTo>
                  <a:pt x="13081" y="1447"/>
                </a:lnTo>
                <a:lnTo>
                  <a:pt x="0" y="21335"/>
                </a:lnTo>
                <a:lnTo>
                  <a:pt x="762" y="24879"/>
                </a:lnTo>
                <a:lnTo>
                  <a:pt x="20573" y="42671"/>
                </a:lnTo>
                <a:lnTo>
                  <a:pt x="24637" y="41973"/>
                </a:lnTo>
                <a:lnTo>
                  <a:pt x="41147" y="24879"/>
                </a:lnTo>
                <a:lnTo>
                  <a:pt x="41147" y="17081"/>
                </a:lnTo>
                <a:lnTo>
                  <a:pt x="24637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2692907" y="9909047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79">
                <a:moveTo>
                  <a:pt x="20574" y="0"/>
                </a:moveTo>
                <a:lnTo>
                  <a:pt x="0" y="21335"/>
                </a:lnTo>
                <a:lnTo>
                  <a:pt x="1397" y="29133"/>
                </a:lnTo>
                <a:lnTo>
                  <a:pt x="20574" y="42671"/>
                </a:lnTo>
                <a:lnTo>
                  <a:pt x="24637" y="41935"/>
                </a:lnTo>
                <a:lnTo>
                  <a:pt x="41148" y="21335"/>
                </a:lnTo>
                <a:lnTo>
                  <a:pt x="40512" y="17081"/>
                </a:lnTo>
                <a:lnTo>
                  <a:pt x="2057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2543555" y="10058437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79">
                <a:moveTo>
                  <a:pt x="20574" y="0"/>
                </a:moveTo>
                <a:lnTo>
                  <a:pt x="0" y="17729"/>
                </a:lnTo>
                <a:lnTo>
                  <a:pt x="0" y="25565"/>
                </a:lnTo>
                <a:lnTo>
                  <a:pt x="16510" y="42595"/>
                </a:lnTo>
                <a:lnTo>
                  <a:pt x="24002" y="42595"/>
                </a:lnTo>
                <a:lnTo>
                  <a:pt x="40386" y="25565"/>
                </a:lnTo>
                <a:lnTo>
                  <a:pt x="41148" y="21310"/>
                </a:lnTo>
                <a:lnTo>
                  <a:pt x="40386" y="17729"/>
                </a:lnTo>
                <a:lnTo>
                  <a:pt x="39750" y="13487"/>
                </a:lnTo>
                <a:lnTo>
                  <a:pt x="37718" y="9931"/>
                </a:lnTo>
                <a:lnTo>
                  <a:pt x="34925" y="6388"/>
                </a:lnTo>
                <a:lnTo>
                  <a:pt x="31495" y="3543"/>
                </a:lnTo>
                <a:lnTo>
                  <a:pt x="28067" y="2108"/>
                </a:lnTo>
                <a:lnTo>
                  <a:pt x="24002" y="698"/>
                </a:lnTo>
                <a:lnTo>
                  <a:pt x="2057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2392679" y="10209311"/>
            <a:ext cx="43180" cy="41275"/>
          </a:xfrm>
          <a:custGeom>
            <a:avLst/>
            <a:gdLst/>
            <a:ahLst/>
            <a:cxnLst/>
            <a:rect l="l" t="t" r="r" b="b"/>
            <a:pathLst>
              <a:path w="43180" h="41275">
                <a:moveTo>
                  <a:pt x="25653" y="0"/>
                </a:moveTo>
                <a:lnTo>
                  <a:pt x="17780" y="0"/>
                </a:lnTo>
                <a:lnTo>
                  <a:pt x="13462" y="1352"/>
                </a:lnTo>
                <a:lnTo>
                  <a:pt x="10032" y="3418"/>
                </a:lnTo>
                <a:lnTo>
                  <a:pt x="6476" y="5450"/>
                </a:lnTo>
                <a:lnTo>
                  <a:pt x="3556" y="8905"/>
                </a:lnTo>
                <a:lnTo>
                  <a:pt x="2158" y="12325"/>
                </a:lnTo>
                <a:lnTo>
                  <a:pt x="762" y="16423"/>
                </a:lnTo>
                <a:lnTo>
                  <a:pt x="0" y="20519"/>
                </a:lnTo>
                <a:lnTo>
                  <a:pt x="762" y="23975"/>
                </a:lnTo>
                <a:lnTo>
                  <a:pt x="21336" y="41075"/>
                </a:lnTo>
                <a:lnTo>
                  <a:pt x="25653" y="40398"/>
                </a:lnTo>
                <a:lnTo>
                  <a:pt x="42671" y="23975"/>
                </a:lnTo>
                <a:lnTo>
                  <a:pt x="42671" y="16423"/>
                </a:lnTo>
                <a:lnTo>
                  <a:pt x="41275" y="12325"/>
                </a:lnTo>
                <a:lnTo>
                  <a:pt x="36956" y="5450"/>
                </a:lnTo>
                <a:lnTo>
                  <a:pt x="29844" y="1352"/>
                </a:lnTo>
                <a:lnTo>
                  <a:pt x="25653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/>
          <p:nvPr/>
        </p:nvSpPr>
        <p:spPr>
          <a:xfrm>
            <a:off x="2709672" y="9627107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80" h="43179">
                <a:moveTo>
                  <a:pt x="25653" y="0"/>
                </a:moveTo>
                <a:lnTo>
                  <a:pt x="17779" y="0"/>
                </a:lnTo>
                <a:lnTo>
                  <a:pt x="13461" y="1447"/>
                </a:lnTo>
                <a:lnTo>
                  <a:pt x="10032" y="3581"/>
                </a:lnTo>
                <a:lnTo>
                  <a:pt x="6476" y="5689"/>
                </a:lnTo>
                <a:lnTo>
                  <a:pt x="3555" y="9245"/>
                </a:lnTo>
                <a:lnTo>
                  <a:pt x="2158" y="12788"/>
                </a:lnTo>
                <a:lnTo>
                  <a:pt x="761" y="17081"/>
                </a:lnTo>
                <a:lnTo>
                  <a:pt x="0" y="21336"/>
                </a:lnTo>
                <a:lnTo>
                  <a:pt x="761" y="24879"/>
                </a:lnTo>
                <a:lnTo>
                  <a:pt x="21335" y="42672"/>
                </a:lnTo>
                <a:lnTo>
                  <a:pt x="25653" y="41973"/>
                </a:lnTo>
                <a:lnTo>
                  <a:pt x="42671" y="24879"/>
                </a:lnTo>
                <a:lnTo>
                  <a:pt x="42671" y="17081"/>
                </a:lnTo>
                <a:lnTo>
                  <a:pt x="41275" y="12788"/>
                </a:lnTo>
                <a:lnTo>
                  <a:pt x="36956" y="5689"/>
                </a:lnTo>
                <a:lnTo>
                  <a:pt x="29844" y="1447"/>
                </a:lnTo>
                <a:lnTo>
                  <a:pt x="25653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2560320" y="9777983"/>
            <a:ext cx="43180" cy="41275"/>
          </a:xfrm>
          <a:custGeom>
            <a:avLst/>
            <a:gdLst/>
            <a:ahLst/>
            <a:cxnLst/>
            <a:rect l="l" t="t" r="r" b="b"/>
            <a:pathLst>
              <a:path w="43180" h="41275">
                <a:moveTo>
                  <a:pt x="21336" y="0"/>
                </a:moveTo>
                <a:lnTo>
                  <a:pt x="0" y="20574"/>
                </a:lnTo>
                <a:lnTo>
                  <a:pt x="1397" y="28092"/>
                </a:lnTo>
                <a:lnTo>
                  <a:pt x="21336" y="41148"/>
                </a:lnTo>
                <a:lnTo>
                  <a:pt x="25527" y="40436"/>
                </a:lnTo>
                <a:lnTo>
                  <a:pt x="42672" y="20574"/>
                </a:lnTo>
                <a:lnTo>
                  <a:pt x="41275" y="13017"/>
                </a:lnTo>
                <a:lnTo>
                  <a:pt x="2133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/>
          <p:nvPr/>
        </p:nvSpPr>
        <p:spPr>
          <a:xfrm>
            <a:off x="2410967" y="9927373"/>
            <a:ext cx="43180" cy="41275"/>
          </a:xfrm>
          <a:custGeom>
            <a:avLst/>
            <a:gdLst/>
            <a:ahLst/>
            <a:cxnLst/>
            <a:rect l="l" t="t" r="r" b="b"/>
            <a:pathLst>
              <a:path w="43180" h="41275">
                <a:moveTo>
                  <a:pt x="21336" y="0"/>
                </a:moveTo>
                <a:lnTo>
                  <a:pt x="0" y="17094"/>
                </a:lnTo>
                <a:lnTo>
                  <a:pt x="0" y="24650"/>
                </a:lnTo>
                <a:lnTo>
                  <a:pt x="1396" y="28752"/>
                </a:lnTo>
                <a:lnTo>
                  <a:pt x="3556" y="32169"/>
                </a:lnTo>
                <a:lnTo>
                  <a:pt x="6476" y="34912"/>
                </a:lnTo>
                <a:lnTo>
                  <a:pt x="9270" y="37655"/>
                </a:lnTo>
                <a:lnTo>
                  <a:pt x="12826" y="39725"/>
                </a:lnTo>
                <a:lnTo>
                  <a:pt x="17018" y="41071"/>
                </a:lnTo>
                <a:lnTo>
                  <a:pt x="24892" y="41071"/>
                </a:lnTo>
                <a:lnTo>
                  <a:pt x="41909" y="24650"/>
                </a:lnTo>
                <a:lnTo>
                  <a:pt x="42671" y="20523"/>
                </a:lnTo>
                <a:lnTo>
                  <a:pt x="41909" y="17094"/>
                </a:lnTo>
                <a:lnTo>
                  <a:pt x="41275" y="13004"/>
                </a:lnTo>
                <a:lnTo>
                  <a:pt x="39115" y="9575"/>
                </a:lnTo>
                <a:lnTo>
                  <a:pt x="36194" y="6159"/>
                </a:lnTo>
                <a:lnTo>
                  <a:pt x="32638" y="3416"/>
                </a:lnTo>
                <a:lnTo>
                  <a:pt x="29209" y="2032"/>
                </a:lnTo>
                <a:lnTo>
                  <a:pt x="24892" y="673"/>
                </a:lnTo>
                <a:lnTo>
                  <a:pt x="2133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/>
          <p:nvPr/>
        </p:nvSpPr>
        <p:spPr>
          <a:xfrm>
            <a:off x="2261616" y="10076726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79">
                <a:moveTo>
                  <a:pt x="24637" y="0"/>
                </a:moveTo>
                <a:lnTo>
                  <a:pt x="17144" y="0"/>
                </a:lnTo>
                <a:lnTo>
                  <a:pt x="13081" y="1397"/>
                </a:lnTo>
                <a:lnTo>
                  <a:pt x="0" y="21272"/>
                </a:lnTo>
                <a:lnTo>
                  <a:pt x="761" y="24828"/>
                </a:lnTo>
                <a:lnTo>
                  <a:pt x="20573" y="42595"/>
                </a:lnTo>
                <a:lnTo>
                  <a:pt x="24637" y="41897"/>
                </a:lnTo>
                <a:lnTo>
                  <a:pt x="41147" y="24828"/>
                </a:lnTo>
                <a:lnTo>
                  <a:pt x="41147" y="17030"/>
                </a:lnTo>
                <a:lnTo>
                  <a:pt x="39750" y="12776"/>
                </a:lnTo>
                <a:lnTo>
                  <a:pt x="35686" y="5651"/>
                </a:lnTo>
                <a:lnTo>
                  <a:pt x="28828" y="1397"/>
                </a:lnTo>
                <a:lnTo>
                  <a:pt x="24637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/>
          <p:nvPr/>
        </p:nvSpPr>
        <p:spPr>
          <a:xfrm>
            <a:off x="2578607" y="9496043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79">
                <a:moveTo>
                  <a:pt x="24637" y="0"/>
                </a:moveTo>
                <a:lnTo>
                  <a:pt x="17144" y="0"/>
                </a:lnTo>
                <a:lnTo>
                  <a:pt x="13081" y="1435"/>
                </a:lnTo>
                <a:lnTo>
                  <a:pt x="0" y="21335"/>
                </a:lnTo>
                <a:lnTo>
                  <a:pt x="762" y="24879"/>
                </a:lnTo>
                <a:lnTo>
                  <a:pt x="20574" y="42671"/>
                </a:lnTo>
                <a:lnTo>
                  <a:pt x="24637" y="41973"/>
                </a:lnTo>
                <a:lnTo>
                  <a:pt x="41148" y="24879"/>
                </a:lnTo>
                <a:lnTo>
                  <a:pt x="41148" y="17081"/>
                </a:lnTo>
                <a:lnTo>
                  <a:pt x="39750" y="12788"/>
                </a:lnTo>
                <a:lnTo>
                  <a:pt x="35687" y="5689"/>
                </a:lnTo>
                <a:lnTo>
                  <a:pt x="28829" y="1435"/>
                </a:lnTo>
                <a:lnTo>
                  <a:pt x="24637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/>
          <p:nvPr/>
        </p:nvSpPr>
        <p:spPr>
          <a:xfrm>
            <a:off x="2429255" y="9645395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79">
                <a:moveTo>
                  <a:pt x="20574" y="0"/>
                </a:moveTo>
                <a:lnTo>
                  <a:pt x="0" y="21335"/>
                </a:lnTo>
                <a:lnTo>
                  <a:pt x="635" y="25590"/>
                </a:lnTo>
                <a:lnTo>
                  <a:pt x="20574" y="42671"/>
                </a:lnTo>
                <a:lnTo>
                  <a:pt x="24637" y="41935"/>
                </a:lnTo>
                <a:lnTo>
                  <a:pt x="41148" y="21335"/>
                </a:lnTo>
                <a:lnTo>
                  <a:pt x="39750" y="13500"/>
                </a:lnTo>
                <a:lnTo>
                  <a:pt x="37718" y="9245"/>
                </a:lnTo>
                <a:lnTo>
                  <a:pt x="34925" y="6400"/>
                </a:lnTo>
                <a:lnTo>
                  <a:pt x="32257" y="3543"/>
                </a:lnTo>
                <a:lnTo>
                  <a:pt x="28067" y="1447"/>
                </a:lnTo>
                <a:lnTo>
                  <a:pt x="24637" y="698"/>
                </a:lnTo>
                <a:lnTo>
                  <a:pt x="2057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/>
          <p:nvPr/>
        </p:nvSpPr>
        <p:spPr>
          <a:xfrm>
            <a:off x="2446020" y="9363456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80" h="43179">
                <a:moveTo>
                  <a:pt x="25654" y="0"/>
                </a:moveTo>
                <a:lnTo>
                  <a:pt x="17780" y="0"/>
                </a:lnTo>
                <a:lnTo>
                  <a:pt x="13462" y="1435"/>
                </a:lnTo>
                <a:lnTo>
                  <a:pt x="0" y="21336"/>
                </a:lnTo>
                <a:lnTo>
                  <a:pt x="762" y="24879"/>
                </a:lnTo>
                <a:lnTo>
                  <a:pt x="21336" y="42672"/>
                </a:lnTo>
                <a:lnTo>
                  <a:pt x="25654" y="41973"/>
                </a:lnTo>
                <a:lnTo>
                  <a:pt x="42672" y="24879"/>
                </a:lnTo>
                <a:lnTo>
                  <a:pt x="42672" y="17081"/>
                </a:lnTo>
                <a:lnTo>
                  <a:pt x="41275" y="12788"/>
                </a:lnTo>
                <a:lnTo>
                  <a:pt x="36956" y="5689"/>
                </a:lnTo>
                <a:lnTo>
                  <a:pt x="29844" y="1435"/>
                </a:lnTo>
                <a:lnTo>
                  <a:pt x="2565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5" name="object 15" descr=""/>
          <p:cNvGrpSpPr/>
          <p:nvPr/>
        </p:nvGrpSpPr>
        <p:grpSpPr>
          <a:xfrm>
            <a:off x="1830323" y="9514331"/>
            <a:ext cx="509270" cy="539750"/>
            <a:chOff x="1830323" y="9514331"/>
            <a:chExt cx="509270" cy="539750"/>
          </a:xfrm>
        </p:grpSpPr>
        <p:sp>
          <p:nvSpPr>
            <p:cNvPr id="16" name="object 16" descr=""/>
            <p:cNvSpPr/>
            <p:nvPr/>
          </p:nvSpPr>
          <p:spPr>
            <a:xfrm>
              <a:off x="2296667" y="9514331"/>
              <a:ext cx="43180" cy="41275"/>
            </a:xfrm>
            <a:custGeom>
              <a:avLst/>
              <a:gdLst/>
              <a:ahLst/>
              <a:cxnLst/>
              <a:rect l="l" t="t" r="r" b="b"/>
              <a:pathLst>
                <a:path w="43180" h="41275">
                  <a:moveTo>
                    <a:pt x="21336" y="0"/>
                  </a:moveTo>
                  <a:lnTo>
                    <a:pt x="0" y="20574"/>
                  </a:lnTo>
                  <a:lnTo>
                    <a:pt x="1396" y="28092"/>
                  </a:lnTo>
                  <a:lnTo>
                    <a:pt x="21336" y="41148"/>
                  </a:lnTo>
                  <a:lnTo>
                    <a:pt x="25526" y="40436"/>
                  </a:lnTo>
                  <a:lnTo>
                    <a:pt x="42671" y="20574"/>
                  </a:lnTo>
                  <a:lnTo>
                    <a:pt x="41275" y="13017"/>
                  </a:lnTo>
                  <a:lnTo>
                    <a:pt x="21336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1830323" y="9550945"/>
              <a:ext cx="504825" cy="502920"/>
            </a:xfrm>
            <a:custGeom>
              <a:avLst/>
              <a:gdLst/>
              <a:ahLst/>
              <a:cxnLst/>
              <a:rect l="l" t="t" r="r" b="b"/>
              <a:pathLst>
                <a:path w="504825" h="502920">
                  <a:moveTo>
                    <a:pt x="252221" y="0"/>
                  </a:moveTo>
                  <a:lnTo>
                    <a:pt x="0" y="251421"/>
                  </a:lnTo>
                  <a:lnTo>
                    <a:pt x="252221" y="502843"/>
                  </a:lnTo>
                  <a:lnTo>
                    <a:pt x="504444" y="251421"/>
                  </a:lnTo>
                  <a:lnTo>
                    <a:pt x="252221" y="0"/>
                  </a:lnTo>
                  <a:close/>
                </a:path>
              </a:pathLst>
            </a:custGeom>
            <a:solidFill>
              <a:srgbClr val="8063A1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8" name="object 18" descr=""/>
          <p:cNvGrpSpPr/>
          <p:nvPr/>
        </p:nvGrpSpPr>
        <p:grpSpPr>
          <a:xfrm>
            <a:off x="0" y="7744968"/>
            <a:ext cx="2014855" cy="2542540"/>
            <a:chOff x="0" y="7744968"/>
            <a:chExt cx="2014855" cy="2542540"/>
          </a:xfrm>
        </p:grpSpPr>
        <p:sp>
          <p:nvSpPr>
            <p:cNvPr id="19" name="object 19" descr=""/>
            <p:cNvSpPr/>
            <p:nvPr/>
          </p:nvSpPr>
          <p:spPr>
            <a:xfrm>
              <a:off x="0" y="7744968"/>
              <a:ext cx="1332230" cy="1363980"/>
            </a:xfrm>
            <a:custGeom>
              <a:avLst/>
              <a:gdLst/>
              <a:ahLst/>
              <a:cxnLst/>
              <a:rect l="l" t="t" r="r" b="b"/>
              <a:pathLst>
                <a:path w="1332230" h="1363979">
                  <a:moveTo>
                    <a:pt x="649617" y="0"/>
                  </a:moveTo>
                  <a:lnTo>
                    <a:pt x="0" y="649968"/>
                  </a:lnTo>
                  <a:lnTo>
                    <a:pt x="0" y="714009"/>
                  </a:lnTo>
                  <a:lnTo>
                    <a:pt x="649617" y="1363941"/>
                  </a:lnTo>
                  <a:lnTo>
                    <a:pt x="1331976" y="681989"/>
                  </a:lnTo>
                  <a:lnTo>
                    <a:pt x="649617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0" y="8191500"/>
              <a:ext cx="1332230" cy="2095500"/>
            </a:xfrm>
            <a:custGeom>
              <a:avLst/>
              <a:gdLst/>
              <a:ahLst/>
              <a:cxnLst/>
              <a:rect l="l" t="t" r="r" b="b"/>
              <a:pathLst>
                <a:path w="1332230" h="2095500">
                  <a:moveTo>
                    <a:pt x="885405" y="234696"/>
                  </a:moveTo>
                  <a:lnTo>
                    <a:pt x="650379" y="0"/>
                  </a:lnTo>
                  <a:lnTo>
                    <a:pt x="416077" y="234696"/>
                  </a:lnTo>
                  <a:lnTo>
                    <a:pt x="650379" y="469404"/>
                  </a:lnTo>
                  <a:lnTo>
                    <a:pt x="885405" y="234696"/>
                  </a:lnTo>
                  <a:close/>
                </a:path>
                <a:path w="1332230" h="2095500">
                  <a:moveTo>
                    <a:pt x="1331976" y="1600200"/>
                  </a:moveTo>
                  <a:lnTo>
                    <a:pt x="649617" y="917448"/>
                  </a:lnTo>
                  <a:lnTo>
                    <a:pt x="0" y="1568145"/>
                  </a:lnTo>
                  <a:lnTo>
                    <a:pt x="0" y="1632267"/>
                  </a:lnTo>
                  <a:lnTo>
                    <a:pt x="462495" y="2095500"/>
                  </a:lnTo>
                  <a:lnTo>
                    <a:pt x="836930" y="2095500"/>
                  </a:lnTo>
                  <a:lnTo>
                    <a:pt x="1331976" y="1600200"/>
                  </a:lnTo>
                  <a:close/>
                </a:path>
              </a:pathLst>
            </a:custGeom>
            <a:solidFill>
              <a:srgbClr val="4AACC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837697" y="9791738"/>
              <a:ext cx="990600" cy="495300"/>
            </a:xfrm>
            <a:custGeom>
              <a:avLst/>
              <a:gdLst/>
              <a:ahLst/>
              <a:cxnLst/>
              <a:rect l="l" t="t" r="r" b="b"/>
              <a:pathLst>
                <a:path w="990600" h="495300">
                  <a:moveTo>
                    <a:pt x="495040" y="0"/>
                  </a:moveTo>
                  <a:lnTo>
                    <a:pt x="0" y="495261"/>
                  </a:lnTo>
                  <a:lnTo>
                    <a:pt x="990081" y="495261"/>
                  </a:lnTo>
                  <a:lnTo>
                    <a:pt x="49504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650748" y="8426196"/>
              <a:ext cx="1363980" cy="1365885"/>
            </a:xfrm>
            <a:custGeom>
              <a:avLst/>
              <a:gdLst/>
              <a:ahLst/>
              <a:cxnLst/>
              <a:rect l="l" t="t" r="r" b="b"/>
              <a:pathLst>
                <a:path w="1363980" h="1365884">
                  <a:moveTo>
                    <a:pt x="681990" y="0"/>
                  </a:moveTo>
                  <a:lnTo>
                    <a:pt x="0" y="682751"/>
                  </a:lnTo>
                  <a:lnTo>
                    <a:pt x="681990" y="1365503"/>
                  </a:lnTo>
                  <a:lnTo>
                    <a:pt x="1363979" y="682751"/>
                  </a:lnTo>
                  <a:lnTo>
                    <a:pt x="681990" y="0"/>
                  </a:lnTo>
                  <a:close/>
                </a:path>
              </a:pathLst>
            </a:custGeom>
            <a:solidFill>
              <a:srgbClr val="8063A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1016508" y="8426196"/>
              <a:ext cx="601980" cy="1365885"/>
            </a:xfrm>
            <a:custGeom>
              <a:avLst/>
              <a:gdLst/>
              <a:ahLst/>
              <a:cxnLst/>
              <a:rect l="l" t="t" r="r" b="b"/>
              <a:pathLst>
                <a:path w="601980" h="1365884">
                  <a:moveTo>
                    <a:pt x="316229" y="0"/>
                  </a:moveTo>
                  <a:lnTo>
                    <a:pt x="2832" y="313181"/>
                  </a:lnTo>
                  <a:lnTo>
                    <a:pt x="21183" y="332993"/>
                  </a:lnTo>
                  <a:lnTo>
                    <a:pt x="38100" y="352678"/>
                  </a:lnTo>
                  <a:lnTo>
                    <a:pt x="69164" y="394969"/>
                  </a:lnTo>
                  <a:lnTo>
                    <a:pt x="95262" y="438657"/>
                  </a:lnTo>
                  <a:lnTo>
                    <a:pt x="116433" y="485266"/>
                  </a:lnTo>
                  <a:lnTo>
                    <a:pt x="133400" y="532510"/>
                  </a:lnTo>
                  <a:lnTo>
                    <a:pt x="145364" y="581151"/>
                  </a:lnTo>
                  <a:lnTo>
                    <a:pt x="152450" y="630542"/>
                  </a:lnTo>
                  <a:lnTo>
                    <a:pt x="154546" y="679932"/>
                  </a:lnTo>
                  <a:lnTo>
                    <a:pt x="153847" y="704621"/>
                  </a:lnTo>
                  <a:lnTo>
                    <a:pt x="149618" y="754697"/>
                  </a:lnTo>
                  <a:lnTo>
                    <a:pt x="139750" y="803338"/>
                  </a:lnTo>
                  <a:lnTo>
                    <a:pt x="125615" y="851331"/>
                  </a:lnTo>
                  <a:lnTo>
                    <a:pt x="106565" y="898588"/>
                  </a:lnTo>
                  <a:lnTo>
                    <a:pt x="82562" y="943711"/>
                  </a:lnTo>
                  <a:lnTo>
                    <a:pt x="54330" y="986739"/>
                  </a:lnTo>
                  <a:lnTo>
                    <a:pt x="21183" y="1026947"/>
                  </a:lnTo>
                  <a:lnTo>
                    <a:pt x="0" y="1048816"/>
                  </a:lnTo>
                  <a:lnTo>
                    <a:pt x="316229" y="1365503"/>
                  </a:lnTo>
                  <a:lnTo>
                    <a:pt x="351408" y="1328813"/>
                  </a:lnTo>
                  <a:lnTo>
                    <a:pt x="381761" y="1293558"/>
                  </a:lnTo>
                  <a:lnTo>
                    <a:pt x="410717" y="1256868"/>
                  </a:lnTo>
                  <a:lnTo>
                    <a:pt x="449579" y="1200442"/>
                  </a:lnTo>
                  <a:lnTo>
                    <a:pt x="473582" y="1161668"/>
                  </a:lnTo>
                  <a:lnTo>
                    <a:pt x="494664" y="1122159"/>
                  </a:lnTo>
                  <a:lnTo>
                    <a:pt x="514476" y="1081951"/>
                  </a:lnTo>
                  <a:lnTo>
                    <a:pt x="532129" y="1041044"/>
                  </a:lnTo>
                  <a:lnTo>
                    <a:pt x="539876" y="1019873"/>
                  </a:lnTo>
                  <a:lnTo>
                    <a:pt x="547623" y="999439"/>
                  </a:lnTo>
                  <a:lnTo>
                    <a:pt x="567435" y="935964"/>
                  </a:lnTo>
                  <a:lnTo>
                    <a:pt x="582929" y="871766"/>
                  </a:lnTo>
                  <a:lnTo>
                    <a:pt x="590676" y="828027"/>
                  </a:lnTo>
                  <a:lnTo>
                    <a:pt x="596264" y="784301"/>
                  </a:lnTo>
                  <a:lnTo>
                    <a:pt x="601344" y="718705"/>
                  </a:lnTo>
                  <a:lnTo>
                    <a:pt x="601979" y="696836"/>
                  </a:lnTo>
                  <a:lnTo>
                    <a:pt x="601979" y="675004"/>
                  </a:lnTo>
                  <a:lnTo>
                    <a:pt x="600582" y="631278"/>
                  </a:lnTo>
                  <a:lnTo>
                    <a:pt x="594994" y="565657"/>
                  </a:lnTo>
                  <a:lnTo>
                    <a:pt x="584961" y="500125"/>
                  </a:lnTo>
                  <a:lnTo>
                    <a:pt x="575817" y="457072"/>
                  </a:lnTo>
                  <a:lnTo>
                    <a:pt x="564514" y="414781"/>
                  </a:lnTo>
                  <a:lnTo>
                    <a:pt x="551814" y="372363"/>
                  </a:lnTo>
                  <a:lnTo>
                    <a:pt x="536320" y="330834"/>
                  </a:lnTo>
                  <a:lnTo>
                    <a:pt x="519429" y="289178"/>
                  </a:lnTo>
                  <a:lnTo>
                    <a:pt x="500379" y="249046"/>
                  </a:lnTo>
                  <a:lnTo>
                    <a:pt x="479170" y="208787"/>
                  </a:lnTo>
                  <a:lnTo>
                    <a:pt x="455929" y="170052"/>
                  </a:lnTo>
                  <a:lnTo>
                    <a:pt x="431164" y="131952"/>
                  </a:lnTo>
                  <a:lnTo>
                    <a:pt x="417829" y="113537"/>
                  </a:lnTo>
                  <a:lnTo>
                    <a:pt x="404367" y="94487"/>
                  </a:lnTo>
                  <a:lnTo>
                    <a:pt x="389508" y="76834"/>
                  </a:lnTo>
                  <a:lnTo>
                    <a:pt x="375411" y="58546"/>
                  </a:lnTo>
                  <a:lnTo>
                    <a:pt x="31622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1331975" y="7744968"/>
              <a:ext cx="683260" cy="1363980"/>
            </a:xfrm>
            <a:custGeom>
              <a:avLst/>
              <a:gdLst/>
              <a:ahLst/>
              <a:cxnLst/>
              <a:rect l="l" t="t" r="r" b="b"/>
              <a:pathLst>
                <a:path w="683260" h="1363979">
                  <a:moveTo>
                    <a:pt x="682751" y="0"/>
                  </a:moveTo>
                  <a:lnTo>
                    <a:pt x="0" y="681989"/>
                  </a:lnTo>
                  <a:lnTo>
                    <a:pt x="682751" y="1363941"/>
                  </a:lnTo>
                  <a:lnTo>
                    <a:pt x="682751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0" y="9823722"/>
              <a:ext cx="464184" cy="463550"/>
            </a:xfrm>
            <a:custGeom>
              <a:avLst/>
              <a:gdLst/>
              <a:ahLst/>
              <a:cxnLst/>
              <a:rect l="l" t="t" r="r" b="b"/>
              <a:pathLst>
                <a:path w="464184" h="463550">
                  <a:moveTo>
                    <a:pt x="0" y="0"/>
                  </a:moveTo>
                  <a:lnTo>
                    <a:pt x="0" y="463277"/>
                  </a:lnTo>
                  <a:lnTo>
                    <a:pt x="463562" y="4632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0" y="8458202"/>
              <a:ext cx="650875" cy="1301750"/>
            </a:xfrm>
            <a:custGeom>
              <a:avLst/>
              <a:gdLst/>
              <a:ahLst/>
              <a:cxnLst/>
              <a:rect l="l" t="t" r="r" b="b"/>
              <a:pathLst>
                <a:path w="650875" h="1301750">
                  <a:moveTo>
                    <a:pt x="0" y="0"/>
                  </a:moveTo>
                  <a:lnTo>
                    <a:pt x="0" y="1301492"/>
                  </a:lnTo>
                  <a:lnTo>
                    <a:pt x="650709" y="6507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7" name="object 27" descr=""/>
          <p:cNvGrpSpPr/>
          <p:nvPr/>
        </p:nvGrpSpPr>
        <p:grpSpPr>
          <a:xfrm>
            <a:off x="15866363" y="557783"/>
            <a:ext cx="2421890" cy="4599940"/>
            <a:chOff x="15866363" y="557783"/>
            <a:chExt cx="2421890" cy="4599940"/>
          </a:xfrm>
        </p:grpSpPr>
        <p:sp>
          <p:nvSpPr>
            <p:cNvPr id="28" name="object 28" descr=""/>
            <p:cNvSpPr/>
            <p:nvPr/>
          </p:nvSpPr>
          <p:spPr>
            <a:xfrm>
              <a:off x="16674083" y="557783"/>
              <a:ext cx="1614170" cy="1603375"/>
            </a:xfrm>
            <a:custGeom>
              <a:avLst/>
              <a:gdLst/>
              <a:ahLst/>
              <a:cxnLst/>
              <a:rect l="l" t="t" r="r" b="b"/>
              <a:pathLst>
                <a:path w="1614169" h="1603375">
                  <a:moveTo>
                    <a:pt x="807338" y="0"/>
                  </a:moveTo>
                  <a:lnTo>
                    <a:pt x="0" y="801624"/>
                  </a:lnTo>
                  <a:lnTo>
                    <a:pt x="807338" y="1603248"/>
                  </a:lnTo>
                  <a:lnTo>
                    <a:pt x="1613915" y="801624"/>
                  </a:lnTo>
                  <a:lnTo>
                    <a:pt x="807338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16674084" y="1083563"/>
              <a:ext cx="1614170" cy="2682240"/>
            </a:xfrm>
            <a:custGeom>
              <a:avLst/>
              <a:gdLst/>
              <a:ahLst/>
              <a:cxnLst/>
              <a:rect l="l" t="t" r="r" b="b"/>
              <a:pathLst>
                <a:path w="1614169" h="2682240">
                  <a:moveTo>
                    <a:pt x="1083564" y="275844"/>
                  </a:moveTo>
                  <a:lnTo>
                    <a:pt x="806577" y="0"/>
                  </a:lnTo>
                  <a:lnTo>
                    <a:pt x="528828" y="275844"/>
                  </a:lnTo>
                  <a:lnTo>
                    <a:pt x="806577" y="551688"/>
                  </a:lnTo>
                  <a:lnTo>
                    <a:pt x="1083564" y="275844"/>
                  </a:lnTo>
                  <a:close/>
                </a:path>
                <a:path w="1614169" h="2682240">
                  <a:moveTo>
                    <a:pt x="1613916" y="1879854"/>
                  </a:moveTo>
                  <a:lnTo>
                    <a:pt x="807339" y="1077468"/>
                  </a:lnTo>
                  <a:lnTo>
                    <a:pt x="0" y="1879854"/>
                  </a:lnTo>
                  <a:lnTo>
                    <a:pt x="807339" y="2682240"/>
                  </a:lnTo>
                  <a:lnTo>
                    <a:pt x="1613916" y="1879854"/>
                  </a:lnTo>
                  <a:close/>
                </a:path>
              </a:pathLst>
            </a:custGeom>
            <a:solidFill>
              <a:srgbClr val="4AACC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15866363" y="2962655"/>
              <a:ext cx="1615440" cy="1603375"/>
            </a:xfrm>
            <a:custGeom>
              <a:avLst/>
              <a:gdLst/>
              <a:ahLst/>
              <a:cxnLst/>
              <a:rect l="l" t="t" r="r" b="b"/>
              <a:pathLst>
                <a:path w="1615440" h="1603375">
                  <a:moveTo>
                    <a:pt x="807720" y="0"/>
                  </a:moveTo>
                  <a:lnTo>
                    <a:pt x="0" y="802004"/>
                  </a:lnTo>
                  <a:lnTo>
                    <a:pt x="807720" y="1603248"/>
                  </a:lnTo>
                  <a:lnTo>
                    <a:pt x="1615440" y="802004"/>
                  </a:lnTo>
                  <a:lnTo>
                    <a:pt x="80772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 descr=""/>
            <p:cNvSpPr/>
            <p:nvPr/>
          </p:nvSpPr>
          <p:spPr>
            <a:xfrm>
              <a:off x="15866363" y="1359407"/>
              <a:ext cx="1615440" cy="1603375"/>
            </a:xfrm>
            <a:custGeom>
              <a:avLst/>
              <a:gdLst/>
              <a:ahLst/>
              <a:cxnLst/>
              <a:rect l="l" t="t" r="r" b="b"/>
              <a:pathLst>
                <a:path w="1615440" h="1603375">
                  <a:moveTo>
                    <a:pt x="807720" y="0"/>
                  </a:moveTo>
                  <a:lnTo>
                    <a:pt x="0" y="801624"/>
                  </a:lnTo>
                  <a:lnTo>
                    <a:pt x="807720" y="1603248"/>
                  </a:lnTo>
                  <a:lnTo>
                    <a:pt x="1615440" y="801624"/>
                  </a:lnTo>
                  <a:lnTo>
                    <a:pt x="807720" y="0"/>
                  </a:lnTo>
                  <a:close/>
                </a:path>
              </a:pathLst>
            </a:custGeom>
            <a:solidFill>
              <a:srgbClr val="8063A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 descr=""/>
            <p:cNvSpPr/>
            <p:nvPr/>
          </p:nvSpPr>
          <p:spPr>
            <a:xfrm>
              <a:off x="16335755" y="1359407"/>
              <a:ext cx="711835" cy="1603375"/>
            </a:xfrm>
            <a:custGeom>
              <a:avLst/>
              <a:gdLst/>
              <a:ahLst/>
              <a:cxnLst/>
              <a:rect l="l" t="t" r="r" b="b"/>
              <a:pathLst>
                <a:path w="711834" h="1603375">
                  <a:moveTo>
                    <a:pt x="337947" y="0"/>
                  </a:moveTo>
                  <a:lnTo>
                    <a:pt x="267842" y="68707"/>
                  </a:lnTo>
                  <a:lnTo>
                    <a:pt x="251205" y="90297"/>
                  </a:lnTo>
                  <a:lnTo>
                    <a:pt x="233680" y="110998"/>
                  </a:lnTo>
                  <a:lnTo>
                    <a:pt x="217805" y="133350"/>
                  </a:lnTo>
                  <a:lnTo>
                    <a:pt x="201930" y="154813"/>
                  </a:lnTo>
                  <a:lnTo>
                    <a:pt x="186944" y="177292"/>
                  </a:lnTo>
                  <a:lnTo>
                    <a:pt x="158496" y="222758"/>
                  </a:lnTo>
                  <a:lnTo>
                    <a:pt x="120142" y="292353"/>
                  </a:lnTo>
                  <a:lnTo>
                    <a:pt x="97663" y="339598"/>
                  </a:lnTo>
                  <a:lnTo>
                    <a:pt x="77597" y="388366"/>
                  </a:lnTo>
                  <a:lnTo>
                    <a:pt x="59182" y="437261"/>
                  </a:lnTo>
                  <a:lnTo>
                    <a:pt x="44196" y="486918"/>
                  </a:lnTo>
                  <a:lnTo>
                    <a:pt x="30861" y="536575"/>
                  </a:lnTo>
                  <a:lnTo>
                    <a:pt x="20065" y="587121"/>
                  </a:lnTo>
                  <a:lnTo>
                    <a:pt x="11684" y="638556"/>
                  </a:lnTo>
                  <a:lnTo>
                    <a:pt x="3301" y="715518"/>
                  </a:lnTo>
                  <a:lnTo>
                    <a:pt x="0" y="792480"/>
                  </a:lnTo>
                  <a:lnTo>
                    <a:pt x="0" y="818134"/>
                  </a:lnTo>
                  <a:lnTo>
                    <a:pt x="4190" y="895223"/>
                  </a:lnTo>
                  <a:lnTo>
                    <a:pt x="13334" y="972185"/>
                  </a:lnTo>
                  <a:lnTo>
                    <a:pt x="22478" y="1023493"/>
                  </a:lnTo>
                  <a:lnTo>
                    <a:pt x="34163" y="1074039"/>
                  </a:lnTo>
                  <a:lnTo>
                    <a:pt x="55880" y="1148588"/>
                  </a:lnTo>
                  <a:lnTo>
                    <a:pt x="73405" y="1197483"/>
                  </a:lnTo>
                  <a:lnTo>
                    <a:pt x="82550" y="1222248"/>
                  </a:lnTo>
                  <a:lnTo>
                    <a:pt x="103505" y="1270381"/>
                  </a:lnTo>
                  <a:lnTo>
                    <a:pt x="126873" y="1317498"/>
                  </a:lnTo>
                  <a:lnTo>
                    <a:pt x="151892" y="1363980"/>
                  </a:lnTo>
                  <a:lnTo>
                    <a:pt x="180213" y="1409446"/>
                  </a:lnTo>
                  <a:lnTo>
                    <a:pt x="210311" y="1454150"/>
                  </a:lnTo>
                  <a:lnTo>
                    <a:pt x="242824" y="1497202"/>
                  </a:lnTo>
                  <a:lnTo>
                    <a:pt x="277876" y="1539494"/>
                  </a:lnTo>
                  <a:lnTo>
                    <a:pt x="334517" y="1599946"/>
                  </a:lnTo>
                  <a:lnTo>
                    <a:pt x="337947" y="1603248"/>
                  </a:lnTo>
                  <a:lnTo>
                    <a:pt x="711707" y="1231392"/>
                  </a:lnTo>
                  <a:lnTo>
                    <a:pt x="708405" y="1228978"/>
                  </a:lnTo>
                  <a:lnTo>
                    <a:pt x="686688" y="1205738"/>
                  </a:lnTo>
                  <a:lnTo>
                    <a:pt x="647446" y="1158494"/>
                  </a:lnTo>
                  <a:lnTo>
                    <a:pt x="614045" y="1108075"/>
                  </a:lnTo>
                  <a:lnTo>
                    <a:pt x="585724" y="1054989"/>
                  </a:lnTo>
                  <a:lnTo>
                    <a:pt x="563245" y="999490"/>
                  </a:lnTo>
                  <a:lnTo>
                    <a:pt x="546480" y="943228"/>
                  </a:lnTo>
                  <a:lnTo>
                    <a:pt x="534797" y="886078"/>
                  </a:lnTo>
                  <a:lnTo>
                    <a:pt x="529844" y="827277"/>
                  </a:lnTo>
                  <a:lnTo>
                    <a:pt x="528955" y="798322"/>
                  </a:lnTo>
                  <a:lnTo>
                    <a:pt x="529844" y="769366"/>
                  </a:lnTo>
                  <a:lnTo>
                    <a:pt x="534797" y="711326"/>
                  </a:lnTo>
                  <a:lnTo>
                    <a:pt x="546480" y="653415"/>
                  </a:lnTo>
                  <a:lnTo>
                    <a:pt x="563245" y="597026"/>
                  </a:lnTo>
                  <a:lnTo>
                    <a:pt x="585724" y="542417"/>
                  </a:lnTo>
                  <a:lnTo>
                    <a:pt x="614045" y="489458"/>
                  </a:lnTo>
                  <a:lnTo>
                    <a:pt x="647446" y="438912"/>
                  </a:lnTo>
                  <a:lnTo>
                    <a:pt x="686688" y="390906"/>
                  </a:lnTo>
                  <a:lnTo>
                    <a:pt x="708405" y="367665"/>
                  </a:lnTo>
                  <a:lnTo>
                    <a:pt x="3379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 descr=""/>
            <p:cNvSpPr/>
            <p:nvPr/>
          </p:nvSpPr>
          <p:spPr>
            <a:xfrm>
              <a:off x="15866363" y="557783"/>
              <a:ext cx="807720" cy="1603375"/>
            </a:xfrm>
            <a:custGeom>
              <a:avLst/>
              <a:gdLst/>
              <a:ahLst/>
              <a:cxnLst/>
              <a:rect l="l" t="t" r="r" b="b"/>
              <a:pathLst>
                <a:path w="807719" h="1603375">
                  <a:moveTo>
                    <a:pt x="0" y="0"/>
                  </a:moveTo>
                  <a:lnTo>
                    <a:pt x="0" y="1603248"/>
                  </a:lnTo>
                  <a:lnTo>
                    <a:pt x="807720" y="8016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 descr=""/>
            <p:cNvSpPr/>
            <p:nvPr/>
          </p:nvSpPr>
          <p:spPr>
            <a:xfrm>
              <a:off x="17481803" y="2962655"/>
              <a:ext cx="806450" cy="1603375"/>
            </a:xfrm>
            <a:custGeom>
              <a:avLst/>
              <a:gdLst/>
              <a:ahLst/>
              <a:cxnLst/>
              <a:rect l="l" t="t" r="r" b="b"/>
              <a:pathLst>
                <a:path w="806450" h="1603375">
                  <a:moveTo>
                    <a:pt x="806196" y="0"/>
                  </a:moveTo>
                  <a:lnTo>
                    <a:pt x="0" y="802004"/>
                  </a:lnTo>
                  <a:lnTo>
                    <a:pt x="806196" y="1603248"/>
                  </a:lnTo>
                  <a:lnTo>
                    <a:pt x="8061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 descr=""/>
            <p:cNvSpPr/>
            <p:nvPr/>
          </p:nvSpPr>
          <p:spPr>
            <a:xfrm>
              <a:off x="17990819" y="4565904"/>
              <a:ext cx="297180" cy="591820"/>
            </a:xfrm>
            <a:custGeom>
              <a:avLst/>
              <a:gdLst/>
              <a:ahLst/>
              <a:cxnLst/>
              <a:rect l="l" t="t" r="r" b="b"/>
              <a:pathLst>
                <a:path w="297180" h="591820">
                  <a:moveTo>
                    <a:pt x="297180" y="0"/>
                  </a:moveTo>
                  <a:lnTo>
                    <a:pt x="0" y="295656"/>
                  </a:lnTo>
                  <a:lnTo>
                    <a:pt x="297180" y="591312"/>
                  </a:lnTo>
                  <a:lnTo>
                    <a:pt x="2971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 descr=""/>
            <p:cNvSpPr/>
            <p:nvPr/>
          </p:nvSpPr>
          <p:spPr>
            <a:xfrm>
              <a:off x="17481803" y="1359407"/>
              <a:ext cx="806450" cy="1603375"/>
            </a:xfrm>
            <a:custGeom>
              <a:avLst/>
              <a:gdLst/>
              <a:ahLst/>
              <a:cxnLst/>
              <a:rect l="l" t="t" r="r" b="b"/>
              <a:pathLst>
                <a:path w="806450" h="1603375">
                  <a:moveTo>
                    <a:pt x="806196" y="0"/>
                  </a:moveTo>
                  <a:lnTo>
                    <a:pt x="0" y="801624"/>
                  </a:lnTo>
                  <a:lnTo>
                    <a:pt x="806196" y="1603248"/>
                  </a:lnTo>
                  <a:lnTo>
                    <a:pt x="806196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7" name="object 37" descr=""/>
          <p:cNvSpPr/>
          <p:nvPr/>
        </p:nvSpPr>
        <p:spPr>
          <a:xfrm>
            <a:off x="1964597" y="0"/>
            <a:ext cx="50165" cy="24765"/>
          </a:xfrm>
          <a:custGeom>
            <a:avLst/>
            <a:gdLst/>
            <a:ahLst/>
            <a:cxnLst/>
            <a:rect l="l" t="t" r="r" b="b"/>
            <a:pathLst>
              <a:path w="50164" h="24765">
                <a:moveTo>
                  <a:pt x="50130" y="0"/>
                </a:moveTo>
                <a:lnTo>
                  <a:pt x="0" y="0"/>
                </a:lnTo>
                <a:lnTo>
                  <a:pt x="727" y="3428"/>
                </a:lnTo>
                <a:lnTo>
                  <a:pt x="24984" y="24383"/>
                </a:lnTo>
                <a:lnTo>
                  <a:pt x="29937" y="23495"/>
                </a:lnTo>
                <a:lnTo>
                  <a:pt x="50130" y="3428"/>
                </a:lnTo>
                <a:lnTo>
                  <a:pt x="50130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 descr=""/>
          <p:cNvSpPr/>
          <p:nvPr/>
        </p:nvSpPr>
        <p:spPr>
          <a:xfrm>
            <a:off x="2119883" y="129539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9210" y="0"/>
                </a:moveTo>
                <a:lnTo>
                  <a:pt x="20320" y="0"/>
                </a:lnTo>
                <a:lnTo>
                  <a:pt x="15367" y="1650"/>
                </a:lnTo>
                <a:lnTo>
                  <a:pt x="0" y="25145"/>
                </a:lnTo>
                <a:lnTo>
                  <a:pt x="762" y="29336"/>
                </a:lnTo>
                <a:lnTo>
                  <a:pt x="24384" y="50291"/>
                </a:lnTo>
                <a:lnTo>
                  <a:pt x="29210" y="49402"/>
                </a:lnTo>
                <a:lnTo>
                  <a:pt x="48768" y="29336"/>
                </a:lnTo>
                <a:lnTo>
                  <a:pt x="48768" y="20065"/>
                </a:lnTo>
                <a:lnTo>
                  <a:pt x="47117" y="15112"/>
                </a:lnTo>
                <a:lnTo>
                  <a:pt x="42291" y="6730"/>
                </a:lnTo>
                <a:lnTo>
                  <a:pt x="34163" y="1650"/>
                </a:lnTo>
                <a:lnTo>
                  <a:pt x="29210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 descr=""/>
          <p:cNvSpPr/>
          <p:nvPr/>
        </p:nvSpPr>
        <p:spPr>
          <a:xfrm>
            <a:off x="1789176" y="150876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4384" y="0"/>
                </a:moveTo>
                <a:lnTo>
                  <a:pt x="0" y="25146"/>
                </a:lnTo>
                <a:lnTo>
                  <a:pt x="1650" y="34290"/>
                </a:lnTo>
                <a:lnTo>
                  <a:pt x="24384" y="50292"/>
                </a:lnTo>
                <a:lnTo>
                  <a:pt x="33400" y="48641"/>
                </a:lnTo>
                <a:lnTo>
                  <a:pt x="48768" y="25146"/>
                </a:lnTo>
                <a:lnTo>
                  <a:pt x="48006" y="20193"/>
                </a:lnTo>
                <a:lnTo>
                  <a:pt x="2438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 descr=""/>
          <p:cNvSpPr/>
          <p:nvPr/>
        </p:nvSpPr>
        <p:spPr>
          <a:xfrm>
            <a:off x="2273807" y="286511"/>
            <a:ext cx="50800" cy="48895"/>
          </a:xfrm>
          <a:custGeom>
            <a:avLst/>
            <a:gdLst/>
            <a:ahLst/>
            <a:cxnLst/>
            <a:rect l="l" t="t" r="r" b="b"/>
            <a:pathLst>
              <a:path w="50800" h="48895">
                <a:moveTo>
                  <a:pt x="30099" y="0"/>
                </a:moveTo>
                <a:lnTo>
                  <a:pt x="20955" y="0"/>
                </a:lnTo>
                <a:lnTo>
                  <a:pt x="15875" y="1651"/>
                </a:lnTo>
                <a:lnTo>
                  <a:pt x="0" y="24384"/>
                </a:lnTo>
                <a:lnTo>
                  <a:pt x="889" y="28448"/>
                </a:lnTo>
                <a:lnTo>
                  <a:pt x="25146" y="48768"/>
                </a:lnTo>
                <a:lnTo>
                  <a:pt x="30099" y="47879"/>
                </a:lnTo>
                <a:lnTo>
                  <a:pt x="50292" y="28448"/>
                </a:lnTo>
                <a:lnTo>
                  <a:pt x="50292" y="19558"/>
                </a:lnTo>
                <a:lnTo>
                  <a:pt x="48641" y="14605"/>
                </a:lnTo>
                <a:lnTo>
                  <a:pt x="43561" y="6477"/>
                </a:lnTo>
                <a:lnTo>
                  <a:pt x="35179" y="1651"/>
                </a:lnTo>
                <a:lnTo>
                  <a:pt x="30099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 descr=""/>
          <p:cNvSpPr/>
          <p:nvPr/>
        </p:nvSpPr>
        <p:spPr>
          <a:xfrm>
            <a:off x="1943100" y="306324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5" y="0"/>
                </a:moveTo>
                <a:lnTo>
                  <a:pt x="0" y="25146"/>
                </a:lnTo>
                <a:lnTo>
                  <a:pt x="1650" y="34290"/>
                </a:lnTo>
                <a:lnTo>
                  <a:pt x="25145" y="50292"/>
                </a:lnTo>
                <a:lnTo>
                  <a:pt x="34417" y="48641"/>
                </a:lnTo>
                <a:lnTo>
                  <a:pt x="50292" y="25146"/>
                </a:lnTo>
                <a:lnTo>
                  <a:pt x="48641" y="16001"/>
                </a:lnTo>
                <a:lnTo>
                  <a:pt x="25145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 descr=""/>
          <p:cNvSpPr/>
          <p:nvPr/>
        </p:nvSpPr>
        <p:spPr>
          <a:xfrm>
            <a:off x="1613916" y="327659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4384" y="0"/>
                </a:moveTo>
                <a:lnTo>
                  <a:pt x="19558" y="889"/>
                </a:lnTo>
                <a:lnTo>
                  <a:pt x="14604" y="1650"/>
                </a:lnTo>
                <a:lnTo>
                  <a:pt x="10540" y="4191"/>
                </a:lnTo>
                <a:lnTo>
                  <a:pt x="6603" y="7620"/>
                </a:lnTo>
                <a:lnTo>
                  <a:pt x="1650" y="15875"/>
                </a:lnTo>
                <a:lnTo>
                  <a:pt x="0" y="20955"/>
                </a:lnTo>
                <a:lnTo>
                  <a:pt x="0" y="30225"/>
                </a:lnTo>
                <a:lnTo>
                  <a:pt x="19558" y="50292"/>
                </a:lnTo>
                <a:lnTo>
                  <a:pt x="28447" y="50292"/>
                </a:lnTo>
                <a:lnTo>
                  <a:pt x="48767" y="25146"/>
                </a:lnTo>
                <a:lnTo>
                  <a:pt x="47878" y="20955"/>
                </a:lnTo>
                <a:lnTo>
                  <a:pt x="28447" y="889"/>
                </a:lnTo>
                <a:lnTo>
                  <a:pt x="2438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 descr=""/>
          <p:cNvSpPr/>
          <p:nvPr/>
        </p:nvSpPr>
        <p:spPr>
          <a:xfrm>
            <a:off x="2429255" y="441959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9210" y="0"/>
                </a:moveTo>
                <a:lnTo>
                  <a:pt x="20319" y="0"/>
                </a:lnTo>
                <a:lnTo>
                  <a:pt x="15367" y="1650"/>
                </a:lnTo>
                <a:lnTo>
                  <a:pt x="0" y="25146"/>
                </a:lnTo>
                <a:lnTo>
                  <a:pt x="762" y="29337"/>
                </a:lnTo>
                <a:lnTo>
                  <a:pt x="24383" y="50292"/>
                </a:lnTo>
                <a:lnTo>
                  <a:pt x="29210" y="49403"/>
                </a:lnTo>
                <a:lnTo>
                  <a:pt x="48768" y="29337"/>
                </a:lnTo>
                <a:lnTo>
                  <a:pt x="48768" y="20066"/>
                </a:lnTo>
                <a:lnTo>
                  <a:pt x="47117" y="15113"/>
                </a:lnTo>
                <a:lnTo>
                  <a:pt x="42291" y="6731"/>
                </a:lnTo>
                <a:lnTo>
                  <a:pt x="34162" y="1650"/>
                </a:lnTo>
                <a:lnTo>
                  <a:pt x="29210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 descr=""/>
          <p:cNvSpPr/>
          <p:nvPr/>
        </p:nvSpPr>
        <p:spPr>
          <a:xfrm>
            <a:off x="2098548" y="463295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5" y="0"/>
                </a:moveTo>
                <a:lnTo>
                  <a:pt x="0" y="25146"/>
                </a:lnTo>
                <a:lnTo>
                  <a:pt x="1650" y="34289"/>
                </a:lnTo>
                <a:lnTo>
                  <a:pt x="25145" y="50292"/>
                </a:lnTo>
                <a:lnTo>
                  <a:pt x="34416" y="48640"/>
                </a:lnTo>
                <a:lnTo>
                  <a:pt x="50291" y="25146"/>
                </a:lnTo>
                <a:lnTo>
                  <a:pt x="48640" y="16001"/>
                </a:lnTo>
                <a:lnTo>
                  <a:pt x="25145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 descr=""/>
          <p:cNvSpPr/>
          <p:nvPr/>
        </p:nvSpPr>
        <p:spPr>
          <a:xfrm>
            <a:off x="1767839" y="483108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20066" y="889"/>
                </a:lnTo>
                <a:lnTo>
                  <a:pt x="15112" y="1650"/>
                </a:lnTo>
                <a:lnTo>
                  <a:pt x="10922" y="4191"/>
                </a:lnTo>
                <a:lnTo>
                  <a:pt x="7620" y="7620"/>
                </a:lnTo>
                <a:lnTo>
                  <a:pt x="4191" y="11811"/>
                </a:lnTo>
                <a:lnTo>
                  <a:pt x="1651" y="15875"/>
                </a:lnTo>
                <a:lnTo>
                  <a:pt x="0" y="20955"/>
                </a:lnTo>
                <a:lnTo>
                  <a:pt x="0" y="30225"/>
                </a:lnTo>
                <a:lnTo>
                  <a:pt x="1651" y="35178"/>
                </a:lnTo>
                <a:lnTo>
                  <a:pt x="4191" y="39370"/>
                </a:lnTo>
                <a:lnTo>
                  <a:pt x="7620" y="42672"/>
                </a:lnTo>
                <a:lnTo>
                  <a:pt x="10922" y="46100"/>
                </a:lnTo>
                <a:lnTo>
                  <a:pt x="15112" y="48641"/>
                </a:lnTo>
                <a:lnTo>
                  <a:pt x="20066" y="50292"/>
                </a:lnTo>
                <a:lnTo>
                  <a:pt x="29337" y="50292"/>
                </a:lnTo>
                <a:lnTo>
                  <a:pt x="50292" y="25146"/>
                </a:lnTo>
                <a:lnTo>
                  <a:pt x="49403" y="20955"/>
                </a:lnTo>
                <a:lnTo>
                  <a:pt x="29337" y="889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 descr=""/>
          <p:cNvSpPr/>
          <p:nvPr/>
        </p:nvSpPr>
        <p:spPr>
          <a:xfrm>
            <a:off x="1437132" y="505968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4" h="48895">
                <a:moveTo>
                  <a:pt x="29209" y="0"/>
                </a:moveTo>
                <a:lnTo>
                  <a:pt x="20320" y="0"/>
                </a:lnTo>
                <a:lnTo>
                  <a:pt x="15493" y="1650"/>
                </a:lnTo>
                <a:lnTo>
                  <a:pt x="0" y="24383"/>
                </a:lnTo>
                <a:lnTo>
                  <a:pt x="889" y="28448"/>
                </a:lnTo>
                <a:lnTo>
                  <a:pt x="24384" y="48767"/>
                </a:lnTo>
                <a:lnTo>
                  <a:pt x="29209" y="47878"/>
                </a:lnTo>
                <a:lnTo>
                  <a:pt x="48768" y="28448"/>
                </a:lnTo>
                <a:lnTo>
                  <a:pt x="48768" y="19557"/>
                </a:lnTo>
                <a:lnTo>
                  <a:pt x="29209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 descr=""/>
          <p:cNvSpPr/>
          <p:nvPr/>
        </p:nvSpPr>
        <p:spPr>
          <a:xfrm>
            <a:off x="2253995" y="618744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4384" y="0"/>
                </a:moveTo>
                <a:lnTo>
                  <a:pt x="0" y="25146"/>
                </a:lnTo>
                <a:lnTo>
                  <a:pt x="1651" y="34416"/>
                </a:lnTo>
                <a:lnTo>
                  <a:pt x="24384" y="50291"/>
                </a:lnTo>
                <a:lnTo>
                  <a:pt x="33401" y="48640"/>
                </a:lnTo>
                <a:lnTo>
                  <a:pt x="48768" y="25146"/>
                </a:lnTo>
                <a:lnTo>
                  <a:pt x="48006" y="20192"/>
                </a:lnTo>
                <a:lnTo>
                  <a:pt x="2438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 descr=""/>
          <p:cNvSpPr/>
          <p:nvPr/>
        </p:nvSpPr>
        <p:spPr>
          <a:xfrm>
            <a:off x="1667255" y="777240"/>
            <a:ext cx="591820" cy="596265"/>
          </a:xfrm>
          <a:custGeom>
            <a:avLst/>
            <a:gdLst/>
            <a:ahLst/>
            <a:cxnLst/>
            <a:rect l="l" t="t" r="r" b="b"/>
            <a:pathLst>
              <a:path w="591819" h="596265">
                <a:moveTo>
                  <a:pt x="295656" y="0"/>
                </a:moveTo>
                <a:lnTo>
                  <a:pt x="0" y="297941"/>
                </a:lnTo>
                <a:lnTo>
                  <a:pt x="295656" y="595883"/>
                </a:lnTo>
                <a:lnTo>
                  <a:pt x="591312" y="297941"/>
                </a:lnTo>
                <a:lnTo>
                  <a:pt x="295656" y="0"/>
                </a:lnTo>
                <a:close/>
              </a:path>
            </a:pathLst>
          </a:custGeom>
          <a:solidFill>
            <a:srgbClr val="8063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 descr=""/>
          <p:cNvSpPr/>
          <p:nvPr/>
        </p:nvSpPr>
        <p:spPr>
          <a:xfrm>
            <a:off x="1591055" y="661416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30225" y="0"/>
                </a:moveTo>
                <a:lnTo>
                  <a:pt x="20955" y="0"/>
                </a:lnTo>
                <a:lnTo>
                  <a:pt x="15875" y="1650"/>
                </a:lnTo>
                <a:lnTo>
                  <a:pt x="0" y="25145"/>
                </a:lnTo>
                <a:lnTo>
                  <a:pt x="888" y="29336"/>
                </a:lnTo>
                <a:lnTo>
                  <a:pt x="25146" y="50291"/>
                </a:lnTo>
                <a:lnTo>
                  <a:pt x="30225" y="49402"/>
                </a:lnTo>
                <a:lnTo>
                  <a:pt x="50292" y="29336"/>
                </a:lnTo>
                <a:lnTo>
                  <a:pt x="50292" y="20065"/>
                </a:lnTo>
                <a:lnTo>
                  <a:pt x="48641" y="15112"/>
                </a:lnTo>
                <a:lnTo>
                  <a:pt x="43561" y="6730"/>
                </a:lnTo>
                <a:lnTo>
                  <a:pt x="35179" y="1650"/>
                </a:lnTo>
                <a:lnTo>
                  <a:pt x="30225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 descr=""/>
          <p:cNvSpPr/>
          <p:nvPr/>
        </p:nvSpPr>
        <p:spPr>
          <a:xfrm>
            <a:off x="374904" y="1002791"/>
            <a:ext cx="1602105" cy="1615440"/>
          </a:xfrm>
          <a:custGeom>
            <a:avLst/>
            <a:gdLst/>
            <a:ahLst/>
            <a:cxnLst/>
            <a:rect l="l" t="t" r="r" b="b"/>
            <a:pathLst>
              <a:path w="1602105" h="1615439">
                <a:moveTo>
                  <a:pt x="800455" y="0"/>
                </a:moveTo>
                <a:lnTo>
                  <a:pt x="0" y="807719"/>
                </a:lnTo>
                <a:lnTo>
                  <a:pt x="800455" y="1615439"/>
                </a:lnTo>
                <a:lnTo>
                  <a:pt x="1601723" y="807719"/>
                </a:lnTo>
                <a:lnTo>
                  <a:pt x="800455" y="0"/>
                </a:lnTo>
                <a:close/>
              </a:path>
            </a:pathLst>
          </a:custGeom>
          <a:solidFill>
            <a:srgbClr val="4AACC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 descr=""/>
          <p:cNvSpPr/>
          <p:nvPr/>
        </p:nvSpPr>
        <p:spPr>
          <a:xfrm>
            <a:off x="16805147" y="6054852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0" y="20955"/>
                </a:lnTo>
                <a:lnTo>
                  <a:pt x="0" y="30225"/>
                </a:lnTo>
                <a:lnTo>
                  <a:pt x="20192" y="50292"/>
                </a:lnTo>
                <a:lnTo>
                  <a:pt x="29336" y="50292"/>
                </a:lnTo>
                <a:lnTo>
                  <a:pt x="50292" y="25146"/>
                </a:lnTo>
                <a:lnTo>
                  <a:pt x="49403" y="20955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 descr=""/>
          <p:cNvSpPr/>
          <p:nvPr/>
        </p:nvSpPr>
        <p:spPr>
          <a:xfrm>
            <a:off x="16980408" y="5878067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0" y="25146"/>
                </a:lnTo>
                <a:lnTo>
                  <a:pt x="1651" y="34290"/>
                </a:lnTo>
                <a:lnTo>
                  <a:pt x="25146" y="50292"/>
                </a:lnTo>
                <a:lnTo>
                  <a:pt x="34290" y="48641"/>
                </a:lnTo>
                <a:lnTo>
                  <a:pt x="50292" y="25146"/>
                </a:lnTo>
                <a:lnTo>
                  <a:pt x="48640" y="16002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 descr=""/>
          <p:cNvSpPr/>
          <p:nvPr/>
        </p:nvSpPr>
        <p:spPr>
          <a:xfrm>
            <a:off x="17155667" y="5701284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30226" y="0"/>
                </a:moveTo>
                <a:lnTo>
                  <a:pt x="20955" y="0"/>
                </a:lnTo>
                <a:lnTo>
                  <a:pt x="15875" y="1650"/>
                </a:lnTo>
                <a:lnTo>
                  <a:pt x="0" y="25145"/>
                </a:lnTo>
                <a:lnTo>
                  <a:pt x="889" y="29337"/>
                </a:lnTo>
                <a:lnTo>
                  <a:pt x="20955" y="49402"/>
                </a:lnTo>
                <a:lnTo>
                  <a:pt x="25146" y="50291"/>
                </a:lnTo>
                <a:lnTo>
                  <a:pt x="30226" y="49402"/>
                </a:lnTo>
                <a:lnTo>
                  <a:pt x="35178" y="48640"/>
                </a:lnTo>
                <a:lnTo>
                  <a:pt x="39370" y="46100"/>
                </a:lnTo>
                <a:lnTo>
                  <a:pt x="43561" y="42671"/>
                </a:lnTo>
                <a:lnTo>
                  <a:pt x="48641" y="34416"/>
                </a:lnTo>
                <a:lnTo>
                  <a:pt x="50292" y="29337"/>
                </a:lnTo>
                <a:lnTo>
                  <a:pt x="50292" y="20065"/>
                </a:lnTo>
                <a:lnTo>
                  <a:pt x="35178" y="1650"/>
                </a:lnTo>
                <a:lnTo>
                  <a:pt x="3022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 descr=""/>
          <p:cNvSpPr/>
          <p:nvPr/>
        </p:nvSpPr>
        <p:spPr>
          <a:xfrm>
            <a:off x="17332452" y="5524500"/>
            <a:ext cx="50800" cy="48895"/>
          </a:xfrm>
          <a:custGeom>
            <a:avLst/>
            <a:gdLst/>
            <a:ahLst/>
            <a:cxnLst/>
            <a:rect l="l" t="t" r="r" b="b"/>
            <a:pathLst>
              <a:path w="50800" h="48895">
                <a:moveTo>
                  <a:pt x="25146" y="0"/>
                </a:moveTo>
                <a:lnTo>
                  <a:pt x="0" y="20320"/>
                </a:lnTo>
                <a:lnTo>
                  <a:pt x="0" y="29210"/>
                </a:lnTo>
                <a:lnTo>
                  <a:pt x="20065" y="48767"/>
                </a:lnTo>
                <a:lnTo>
                  <a:pt x="29336" y="48767"/>
                </a:lnTo>
                <a:lnTo>
                  <a:pt x="50292" y="24384"/>
                </a:lnTo>
                <a:lnTo>
                  <a:pt x="49403" y="20320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 descr=""/>
          <p:cNvSpPr/>
          <p:nvPr/>
        </p:nvSpPr>
        <p:spPr>
          <a:xfrm>
            <a:off x="16649700" y="5899403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0" y="20955"/>
                </a:lnTo>
                <a:lnTo>
                  <a:pt x="0" y="30225"/>
                </a:lnTo>
                <a:lnTo>
                  <a:pt x="1651" y="35179"/>
                </a:lnTo>
                <a:lnTo>
                  <a:pt x="6730" y="43561"/>
                </a:lnTo>
                <a:lnTo>
                  <a:pt x="15113" y="48641"/>
                </a:lnTo>
                <a:lnTo>
                  <a:pt x="20192" y="50292"/>
                </a:lnTo>
                <a:lnTo>
                  <a:pt x="29336" y="50292"/>
                </a:lnTo>
                <a:lnTo>
                  <a:pt x="50292" y="25146"/>
                </a:lnTo>
                <a:lnTo>
                  <a:pt x="49403" y="20955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 descr=""/>
          <p:cNvSpPr/>
          <p:nvPr/>
        </p:nvSpPr>
        <p:spPr>
          <a:xfrm>
            <a:off x="16826484" y="5722620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4383" y="0"/>
                </a:moveTo>
                <a:lnTo>
                  <a:pt x="0" y="25145"/>
                </a:lnTo>
                <a:lnTo>
                  <a:pt x="761" y="30099"/>
                </a:lnTo>
                <a:lnTo>
                  <a:pt x="24383" y="50291"/>
                </a:lnTo>
                <a:lnTo>
                  <a:pt x="33273" y="48640"/>
                </a:lnTo>
                <a:lnTo>
                  <a:pt x="48767" y="25145"/>
                </a:lnTo>
                <a:lnTo>
                  <a:pt x="47117" y="16001"/>
                </a:lnTo>
                <a:lnTo>
                  <a:pt x="24383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 descr=""/>
          <p:cNvSpPr/>
          <p:nvPr/>
        </p:nvSpPr>
        <p:spPr>
          <a:xfrm>
            <a:off x="17001743" y="5545835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9209" y="0"/>
                </a:moveTo>
                <a:lnTo>
                  <a:pt x="20319" y="0"/>
                </a:lnTo>
                <a:lnTo>
                  <a:pt x="15494" y="1650"/>
                </a:lnTo>
                <a:lnTo>
                  <a:pt x="0" y="25146"/>
                </a:lnTo>
                <a:lnTo>
                  <a:pt x="888" y="29337"/>
                </a:lnTo>
                <a:lnTo>
                  <a:pt x="20319" y="49402"/>
                </a:lnTo>
                <a:lnTo>
                  <a:pt x="24384" y="50291"/>
                </a:lnTo>
                <a:lnTo>
                  <a:pt x="29209" y="49402"/>
                </a:lnTo>
                <a:lnTo>
                  <a:pt x="34163" y="48640"/>
                </a:lnTo>
                <a:lnTo>
                  <a:pt x="38226" y="46100"/>
                </a:lnTo>
                <a:lnTo>
                  <a:pt x="41401" y="42672"/>
                </a:lnTo>
                <a:lnTo>
                  <a:pt x="44703" y="38480"/>
                </a:lnTo>
                <a:lnTo>
                  <a:pt x="47117" y="34416"/>
                </a:lnTo>
                <a:lnTo>
                  <a:pt x="48767" y="29337"/>
                </a:lnTo>
                <a:lnTo>
                  <a:pt x="48767" y="20065"/>
                </a:lnTo>
                <a:lnTo>
                  <a:pt x="47117" y="15112"/>
                </a:lnTo>
                <a:lnTo>
                  <a:pt x="44703" y="10922"/>
                </a:lnTo>
                <a:lnTo>
                  <a:pt x="41401" y="7619"/>
                </a:lnTo>
                <a:lnTo>
                  <a:pt x="38226" y="4190"/>
                </a:lnTo>
                <a:lnTo>
                  <a:pt x="34163" y="1650"/>
                </a:lnTo>
                <a:lnTo>
                  <a:pt x="29209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 descr=""/>
          <p:cNvSpPr/>
          <p:nvPr/>
        </p:nvSpPr>
        <p:spPr>
          <a:xfrm>
            <a:off x="17178528" y="5367528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4383" y="0"/>
                </a:moveTo>
                <a:lnTo>
                  <a:pt x="0" y="20955"/>
                </a:lnTo>
                <a:lnTo>
                  <a:pt x="0" y="30225"/>
                </a:lnTo>
                <a:lnTo>
                  <a:pt x="1650" y="35179"/>
                </a:lnTo>
                <a:lnTo>
                  <a:pt x="6476" y="43561"/>
                </a:lnTo>
                <a:lnTo>
                  <a:pt x="14604" y="48641"/>
                </a:lnTo>
                <a:lnTo>
                  <a:pt x="19557" y="50292"/>
                </a:lnTo>
                <a:lnTo>
                  <a:pt x="28448" y="50292"/>
                </a:lnTo>
                <a:lnTo>
                  <a:pt x="48767" y="25146"/>
                </a:lnTo>
                <a:lnTo>
                  <a:pt x="47878" y="20955"/>
                </a:lnTo>
                <a:lnTo>
                  <a:pt x="24383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 descr=""/>
          <p:cNvSpPr/>
          <p:nvPr/>
        </p:nvSpPr>
        <p:spPr>
          <a:xfrm>
            <a:off x="16495776" y="5743955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4" h="48895">
                <a:moveTo>
                  <a:pt x="24383" y="0"/>
                </a:moveTo>
                <a:lnTo>
                  <a:pt x="0" y="20320"/>
                </a:lnTo>
                <a:lnTo>
                  <a:pt x="0" y="29210"/>
                </a:lnTo>
                <a:lnTo>
                  <a:pt x="1650" y="34163"/>
                </a:lnTo>
                <a:lnTo>
                  <a:pt x="6476" y="42291"/>
                </a:lnTo>
                <a:lnTo>
                  <a:pt x="14604" y="47117"/>
                </a:lnTo>
                <a:lnTo>
                  <a:pt x="19557" y="48768"/>
                </a:lnTo>
                <a:lnTo>
                  <a:pt x="28447" y="48768"/>
                </a:lnTo>
                <a:lnTo>
                  <a:pt x="48767" y="24384"/>
                </a:lnTo>
                <a:lnTo>
                  <a:pt x="48005" y="20320"/>
                </a:lnTo>
                <a:lnTo>
                  <a:pt x="24383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object 60" descr=""/>
          <p:cNvSpPr/>
          <p:nvPr/>
        </p:nvSpPr>
        <p:spPr>
          <a:xfrm>
            <a:off x="16671036" y="5565647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0" y="25146"/>
                </a:lnTo>
                <a:lnTo>
                  <a:pt x="1650" y="34289"/>
                </a:lnTo>
                <a:lnTo>
                  <a:pt x="25146" y="50291"/>
                </a:lnTo>
                <a:lnTo>
                  <a:pt x="34290" y="48640"/>
                </a:lnTo>
                <a:lnTo>
                  <a:pt x="50292" y="25146"/>
                </a:lnTo>
                <a:lnTo>
                  <a:pt x="48640" y="16001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" name="object 61" descr=""/>
          <p:cNvSpPr/>
          <p:nvPr/>
        </p:nvSpPr>
        <p:spPr>
          <a:xfrm>
            <a:off x="16340328" y="5586984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5" y="0"/>
                </a:moveTo>
                <a:lnTo>
                  <a:pt x="0" y="20954"/>
                </a:lnTo>
                <a:lnTo>
                  <a:pt x="0" y="30225"/>
                </a:lnTo>
                <a:lnTo>
                  <a:pt x="1650" y="35178"/>
                </a:lnTo>
                <a:lnTo>
                  <a:pt x="6730" y="43561"/>
                </a:lnTo>
                <a:lnTo>
                  <a:pt x="15112" y="48640"/>
                </a:lnTo>
                <a:lnTo>
                  <a:pt x="20192" y="50291"/>
                </a:lnTo>
                <a:lnTo>
                  <a:pt x="29336" y="50291"/>
                </a:lnTo>
                <a:lnTo>
                  <a:pt x="50291" y="25145"/>
                </a:lnTo>
                <a:lnTo>
                  <a:pt x="49402" y="20954"/>
                </a:lnTo>
                <a:lnTo>
                  <a:pt x="25145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62" name="object 62" descr=""/>
          <p:cNvGrpSpPr/>
          <p:nvPr/>
        </p:nvGrpSpPr>
        <p:grpSpPr>
          <a:xfrm>
            <a:off x="16515587" y="4858511"/>
            <a:ext cx="635635" cy="601980"/>
            <a:chOff x="16515587" y="4858511"/>
            <a:chExt cx="635635" cy="601980"/>
          </a:xfrm>
        </p:grpSpPr>
        <p:sp>
          <p:nvSpPr>
            <p:cNvPr id="63" name="object 63" descr=""/>
            <p:cNvSpPr/>
            <p:nvPr/>
          </p:nvSpPr>
          <p:spPr>
            <a:xfrm>
              <a:off x="16515587" y="5410199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146" y="0"/>
                  </a:moveTo>
                  <a:lnTo>
                    <a:pt x="0" y="25146"/>
                  </a:lnTo>
                  <a:lnTo>
                    <a:pt x="1650" y="34289"/>
                  </a:lnTo>
                  <a:lnTo>
                    <a:pt x="25146" y="50291"/>
                  </a:lnTo>
                  <a:lnTo>
                    <a:pt x="34290" y="48640"/>
                  </a:lnTo>
                  <a:lnTo>
                    <a:pt x="50292" y="25146"/>
                  </a:lnTo>
                  <a:lnTo>
                    <a:pt x="48640" y="15875"/>
                  </a:lnTo>
                  <a:lnTo>
                    <a:pt x="25146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 descr=""/>
            <p:cNvSpPr/>
            <p:nvPr/>
          </p:nvSpPr>
          <p:spPr>
            <a:xfrm>
              <a:off x="16559783" y="4858511"/>
              <a:ext cx="591820" cy="596265"/>
            </a:xfrm>
            <a:custGeom>
              <a:avLst/>
              <a:gdLst/>
              <a:ahLst/>
              <a:cxnLst/>
              <a:rect l="l" t="t" r="r" b="b"/>
              <a:pathLst>
                <a:path w="591819" h="596264">
                  <a:moveTo>
                    <a:pt x="295655" y="0"/>
                  </a:moveTo>
                  <a:lnTo>
                    <a:pt x="0" y="297941"/>
                  </a:lnTo>
                  <a:lnTo>
                    <a:pt x="295655" y="595884"/>
                  </a:lnTo>
                  <a:lnTo>
                    <a:pt x="591311" y="297941"/>
                  </a:lnTo>
                  <a:lnTo>
                    <a:pt x="295655" y="0"/>
                  </a:lnTo>
                  <a:close/>
                </a:path>
              </a:pathLst>
            </a:custGeom>
            <a:solidFill>
              <a:srgbClr val="8063A1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65" name="object 65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632936" y="50292"/>
            <a:ext cx="1571244" cy="1568196"/>
          </a:xfrm>
          <a:prstGeom prst="rect">
            <a:avLst/>
          </a:prstGeom>
        </p:spPr>
      </p:pic>
      <p:pic>
        <p:nvPicPr>
          <p:cNvPr id="66" name="object 66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50289"/>
            <a:ext cx="7591043" cy="10236706"/>
          </a:xfrm>
          <a:prstGeom prst="rect">
            <a:avLst/>
          </a:prstGeom>
        </p:spPr>
      </p:pic>
      <p:grpSp>
        <p:nvGrpSpPr>
          <p:cNvPr id="67" name="object 67" descr=""/>
          <p:cNvGrpSpPr/>
          <p:nvPr/>
        </p:nvGrpSpPr>
        <p:grpSpPr>
          <a:xfrm>
            <a:off x="7825740" y="0"/>
            <a:ext cx="10462260" cy="10287000"/>
            <a:chOff x="7825740" y="0"/>
            <a:chExt cx="10462260" cy="10287000"/>
          </a:xfrm>
        </p:grpSpPr>
        <p:pic>
          <p:nvPicPr>
            <p:cNvPr id="68" name="object 6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825740" y="10079731"/>
              <a:ext cx="10462260" cy="207268"/>
            </a:xfrm>
            <a:prstGeom prst="rect">
              <a:avLst/>
            </a:prstGeom>
          </p:spPr>
        </p:pic>
        <p:pic>
          <p:nvPicPr>
            <p:cNvPr id="69" name="object 69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840980" y="0"/>
              <a:ext cx="10447020" cy="1008962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334322" y="8109204"/>
            <a:ext cx="6953677" cy="2177796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819656" cy="5797296"/>
          </a:xfrm>
          <a:prstGeom prst="rect">
            <a:avLst/>
          </a:prstGeom>
        </p:spPr>
      </p:pic>
      <p:sp>
        <p:nvSpPr>
          <p:cNvPr id="4" name="object 4" descr=""/>
          <p:cNvSpPr/>
          <p:nvPr/>
        </p:nvSpPr>
        <p:spPr>
          <a:xfrm>
            <a:off x="2842260" y="9800843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4637" y="0"/>
                </a:moveTo>
                <a:lnTo>
                  <a:pt x="17144" y="0"/>
                </a:lnTo>
                <a:lnTo>
                  <a:pt x="13081" y="1384"/>
                </a:lnTo>
                <a:lnTo>
                  <a:pt x="0" y="20573"/>
                </a:lnTo>
                <a:lnTo>
                  <a:pt x="762" y="23990"/>
                </a:lnTo>
                <a:lnTo>
                  <a:pt x="20573" y="41147"/>
                </a:lnTo>
                <a:lnTo>
                  <a:pt x="24637" y="40474"/>
                </a:lnTo>
                <a:lnTo>
                  <a:pt x="41147" y="23990"/>
                </a:lnTo>
                <a:lnTo>
                  <a:pt x="41147" y="16471"/>
                </a:lnTo>
                <a:lnTo>
                  <a:pt x="24637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2692907" y="9950195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79">
                <a:moveTo>
                  <a:pt x="20574" y="0"/>
                </a:moveTo>
                <a:lnTo>
                  <a:pt x="0" y="21335"/>
                </a:lnTo>
                <a:lnTo>
                  <a:pt x="1397" y="29133"/>
                </a:lnTo>
                <a:lnTo>
                  <a:pt x="20574" y="42671"/>
                </a:lnTo>
                <a:lnTo>
                  <a:pt x="24637" y="41935"/>
                </a:lnTo>
                <a:lnTo>
                  <a:pt x="41148" y="21335"/>
                </a:lnTo>
                <a:lnTo>
                  <a:pt x="40512" y="17081"/>
                </a:lnTo>
                <a:lnTo>
                  <a:pt x="2057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2543555" y="10099585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79">
                <a:moveTo>
                  <a:pt x="20574" y="0"/>
                </a:moveTo>
                <a:lnTo>
                  <a:pt x="0" y="17729"/>
                </a:lnTo>
                <a:lnTo>
                  <a:pt x="0" y="25565"/>
                </a:lnTo>
                <a:lnTo>
                  <a:pt x="16510" y="42595"/>
                </a:lnTo>
                <a:lnTo>
                  <a:pt x="24002" y="42595"/>
                </a:lnTo>
                <a:lnTo>
                  <a:pt x="40386" y="25565"/>
                </a:lnTo>
                <a:lnTo>
                  <a:pt x="41148" y="21310"/>
                </a:lnTo>
                <a:lnTo>
                  <a:pt x="40386" y="17729"/>
                </a:lnTo>
                <a:lnTo>
                  <a:pt x="39750" y="13487"/>
                </a:lnTo>
                <a:lnTo>
                  <a:pt x="37718" y="9931"/>
                </a:lnTo>
                <a:lnTo>
                  <a:pt x="34925" y="6388"/>
                </a:lnTo>
                <a:lnTo>
                  <a:pt x="31495" y="3543"/>
                </a:lnTo>
                <a:lnTo>
                  <a:pt x="28067" y="2108"/>
                </a:lnTo>
                <a:lnTo>
                  <a:pt x="24002" y="698"/>
                </a:lnTo>
                <a:lnTo>
                  <a:pt x="2057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2392679" y="10248935"/>
            <a:ext cx="43180" cy="38100"/>
          </a:xfrm>
          <a:custGeom>
            <a:avLst/>
            <a:gdLst/>
            <a:ahLst/>
            <a:cxnLst/>
            <a:rect l="l" t="t" r="r" b="b"/>
            <a:pathLst>
              <a:path w="43180" h="38100">
                <a:moveTo>
                  <a:pt x="25653" y="0"/>
                </a:moveTo>
                <a:lnTo>
                  <a:pt x="17780" y="0"/>
                </a:lnTo>
                <a:lnTo>
                  <a:pt x="13462" y="1404"/>
                </a:lnTo>
                <a:lnTo>
                  <a:pt x="10032" y="3547"/>
                </a:lnTo>
                <a:lnTo>
                  <a:pt x="6476" y="5652"/>
                </a:lnTo>
                <a:lnTo>
                  <a:pt x="3556" y="9236"/>
                </a:lnTo>
                <a:lnTo>
                  <a:pt x="2158" y="12783"/>
                </a:lnTo>
                <a:lnTo>
                  <a:pt x="762" y="17031"/>
                </a:lnTo>
                <a:lnTo>
                  <a:pt x="0" y="21281"/>
                </a:lnTo>
                <a:lnTo>
                  <a:pt x="762" y="24864"/>
                </a:lnTo>
                <a:lnTo>
                  <a:pt x="2158" y="29113"/>
                </a:lnTo>
                <a:lnTo>
                  <a:pt x="3556" y="32660"/>
                </a:lnTo>
                <a:lnTo>
                  <a:pt x="6476" y="36207"/>
                </a:lnTo>
                <a:lnTo>
                  <a:pt x="8798" y="38064"/>
                </a:lnTo>
                <a:lnTo>
                  <a:pt x="34635" y="38064"/>
                </a:lnTo>
                <a:lnTo>
                  <a:pt x="36956" y="36207"/>
                </a:lnTo>
                <a:lnTo>
                  <a:pt x="41275" y="29113"/>
                </a:lnTo>
                <a:lnTo>
                  <a:pt x="42671" y="24864"/>
                </a:lnTo>
                <a:lnTo>
                  <a:pt x="42671" y="17031"/>
                </a:lnTo>
                <a:lnTo>
                  <a:pt x="41275" y="12783"/>
                </a:lnTo>
                <a:lnTo>
                  <a:pt x="36956" y="5652"/>
                </a:lnTo>
                <a:lnTo>
                  <a:pt x="29844" y="1404"/>
                </a:lnTo>
                <a:lnTo>
                  <a:pt x="25653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/>
          <p:nvPr/>
        </p:nvSpPr>
        <p:spPr>
          <a:xfrm>
            <a:off x="2709672" y="9668256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80" h="43179">
                <a:moveTo>
                  <a:pt x="25653" y="0"/>
                </a:moveTo>
                <a:lnTo>
                  <a:pt x="17779" y="0"/>
                </a:lnTo>
                <a:lnTo>
                  <a:pt x="13461" y="1435"/>
                </a:lnTo>
                <a:lnTo>
                  <a:pt x="10032" y="3581"/>
                </a:lnTo>
                <a:lnTo>
                  <a:pt x="6476" y="5689"/>
                </a:lnTo>
                <a:lnTo>
                  <a:pt x="3555" y="9245"/>
                </a:lnTo>
                <a:lnTo>
                  <a:pt x="2158" y="12788"/>
                </a:lnTo>
                <a:lnTo>
                  <a:pt x="761" y="17081"/>
                </a:lnTo>
                <a:lnTo>
                  <a:pt x="0" y="21336"/>
                </a:lnTo>
                <a:lnTo>
                  <a:pt x="761" y="24879"/>
                </a:lnTo>
                <a:lnTo>
                  <a:pt x="21335" y="42672"/>
                </a:lnTo>
                <a:lnTo>
                  <a:pt x="25653" y="41973"/>
                </a:lnTo>
                <a:lnTo>
                  <a:pt x="42671" y="24879"/>
                </a:lnTo>
                <a:lnTo>
                  <a:pt x="42671" y="17081"/>
                </a:lnTo>
                <a:lnTo>
                  <a:pt x="41275" y="12788"/>
                </a:lnTo>
                <a:lnTo>
                  <a:pt x="36956" y="5689"/>
                </a:lnTo>
                <a:lnTo>
                  <a:pt x="29844" y="1435"/>
                </a:lnTo>
                <a:lnTo>
                  <a:pt x="25653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2560320" y="9817607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80" h="43179">
                <a:moveTo>
                  <a:pt x="21336" y="0"/>
                </a:moveTo>
                <a:lnTo>
                  <a:pt x="0" y="21336"/>
                </a:lnTo>
                <a:lnTo>
                  <a:pt x="1397" y="29133"/>
                </a:lnTo>
                <a:lnTo>
                  <a:pt x="21336" y="42672"/>
                </a:lnTo>
                <a:lnTo>
                  <a:pt x="25527" y="41935"/>
                </a:lnTo>
                <a:lnTo>
                  <a:pt x="42672" y="21336"/>
                </a:lnTo>
                <a:lnTo>
                  <a:pt x="41275" y="13500"/>
                </a:lnTo>
                <a:lnTo>
                  <a:pt x="2133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/>
          <p:nvPr/>
        </p:nvSpPr>
        <p:spPr>
          <a:xfrm>
            <a:off x="2410967" y="9966997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80" h="43179">
                <a:moveTo>
                  <a:pt x="21336" y="0"/>
                </a:moveTo>
                <a:lnTo>
                  <a:pt x="0" y="17729"/>
                </a:lnTo>
                <a:lnTo>
                  <a:pt x="0" y="25565"/>
                </a:lnTo>
                <a:lnTo>
                  <a:pt x="1396" y="29819"/>
                </a:lnTo>
                <a:lnTo>
                  <a:pt x="3556" y="33362"/>
                </a:lnTo>
                <a:lnTo>
                  <a:pt x="6476" y="36207"/>
                </a:lnTo>
                <a:lnTo>
                  <a:pt x="9270" y="39052"/>
                </a:lnTo>
                <a:lnTo>
                  <a:pt x="12826" y="41198"/>
                </a:lnTo>
                <a:lnTo>
                  <a:pt x="17018" y="42595"/>
                </a:lnTo>
                <a:lnTo>
                  <a:pt x="24892" y="42595"/>
                </a:lnTo>
                <a:lnTo>
                  <a:pt x="41909" y="25565"/>
                </a:lnTo>
                <a:lnTo>
                  <a:pt x="42671" y="21285"/>
                </a:lnTo>
                <a:lnTo>
                  <a:pt x="41909" y="17729"/>
                </a:lnTo>
                <a:lnTo>
                  <a:pt x="41275" y="13487"/>
                </a:lnTo>
                <a:lnTo>
                  <a:pt x="39115" y="9931"/>
                </a:lnTo>
                <a:lnTo>
                  <a:pt x="36194" y="6388"/>
                </a:lnTo>
                <a:lnTo>
                  <a:pt x="32638" y="3543"/>
                </a:lnTo>
                <a:lnTo>
                  <a:pt x="29209" y="2108"/>
                </a:lnTo>
                <a:lnTo>
                  <a:pt x="24892" y="698"/>
                </a:lnTo>
                <a:lnTo>
                  <a:pt x="2133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/>
          <p:nvPr/>
        </p:nvSpPr>
        <p:spPr>
          <a:xfrm>
            <a:off x="2261616" y="10117873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79">
                <a:moveTo>
                  <a:pt x="24637" y="0"/>
                </a:moveTo>
                <a:lnTo>
                  <a:pt x="17144" y="0"/>
                </a:lnTo>
                <a:lnTo>
                  <a:pt x="13081" y="1397"/>
                </a:lnTo>
                <a:lnTo>
                  <a:pt x="0" y="21285"/>
                </a:lnTo>
                <a:lnTo>
                  <a:pt x="761" y="24828"/>
                </a:lnTo>
                <a:lnTo>
                  <a:pt x="20573" y="42595"/>
                </a:lnTo>
                <a:lnTo>
                  <a:pt x="24637" y="41897"/>
                </a:lnTo>
                <a:lnTo>
                  <a:pt x="41147" y="24828"/>
                </a:lnTo>
                <a:lnTo>
                  <a:pt x="41147" y="17030"/>
                </a:lnTo>
                <a:lnTo>
                  <a:pt x="39750" y="12776"/>
                </a:lnTo>
                <a:lnTo>
                  <a:pt x="35686" y="5651"/>
                </a:lnTo>
                <a:lnTo>
                  <a:pt x="28828" y="1397"/>
                </a:lnTo>
                <a:lnTo>
                  <a:pt x="24637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/>
          <p:nvPr/>
        </p:nvSpPr>
        <p:spPr>
          <a:xfrm>
            <a:off x="2578607" y="9537192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4637" y="0"/>
                </a:moveTo>
                <a:lnTo>
                  <a:pt x="17144" y="0"/>
                </a:lnTo>
                <a:lnTo>
                  <a:pt x="13081" y="1384"/>
                </a:lnTo>
                <a:lnTo>
                  <a:pt x="0" y="20573"/>
                </a:lnTo>
                <a:lnTo>
                  <a:pt x="762" y="23990"/>
                </a:lnTo>
                <a:lnTo>
                  <a:pt x="20574" y="41147"/>
                </a:lnTo>
                <a:lnTo>
                  <a:pt x="24637" y="40474"/>
                </a:lnTo>
                <a:lnTo>
                  <a:pt x="41148" y="23990"/>
                </a:lnTo>
                <a:lnTo>
                  <a:pt x="41148" y="16471"/>
                </a:lnTo>
                <a:lnTo>
                  <a:pt x="39750" y="12331"/>
                </a:lnTo>
                <a:lnTo>
                  <a:pt x="35687" y="5486"/>
                </a:lnTo>
                <a:lnTo>
                  <a:pt x="28829" y="1384"/>
                </a:lnTo>
                <a:lnTo>
                  <a:pt x="24637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/>
          <p:nvPr/>
        </p:nvSpPr>
        <p:spPr>
          <a:xfrm>
            <a:off x="2429255" y="9686543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79">
                <a:moveTo>
                  <a:pt x="20574" y="0"/>
                </a:moveTo>
                <a:lnTo>
                  <a:pt x="0" y="21335"/>
                </a:lnTo>
                <a:lnTo>
                  <a:pt x="635" y="25590"/>
                </a:lnTo>
                <a:lnTo>
                  <a:pt x="20574" y="42671"/>
                </a:lnTo>
                <a:lnTo>
                  <a:pt x="24637" y="41935"/>
                </a:lnTo>
                <a:lnTo>
                  <a:pt x="41148" y="21335"/>
                </a:lnTo>
                <a:lnTo>
                  <a:pt x="39750" y="13500"/>
                </a:lnTo>
                <a:lnTo>
                  <a:pt x="37718" y="9245"/>
                </a:lnTo>
                <a:lnTo>
                  <a:pt x="34925" y="6400"/>
                </a:lnTo>
                <a:lnTo>
                  <a:pt x="32257" y="3543"/>
                </a:lnTo>
                <a:lnTo>
                  <a:pt x="28067" y="1435"/>
                </a:lnTo>
                <a:lnTo>
                  <a:pt x="24637" y="698"/>
                </a:lnTo>
                <a:lnTo>
                  <a:pt x="2057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/>
          <p:nvPr/>
        </p:nvSpPr>
        <p:spPr>
          <a:xfrm>
            <a:off x="2446020" y="9404604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80" h="43179">
                <a:moveTo>
                  <a:pt x="25654" y="0"/>
                </a:moveTo>
                <a:lnTo>
                  <a:pt x="17780" y="0"/>
                </a:lnTo>
                <a:lnTo>
                  <a:pt x="13462" y="1435"/>
                </a:lnTo>
                <a:lnTo>
                  <a:pt x="0" y="21336"/>
                </a:lnTo>
                <a:lnTo>
                  <a:pt x="762" y="24879"/>
                </a:lnTo>
                <a:lnTo>
                  <a:pt x="21336" y="42672"/>
                </a:lnTo>
                <a:lnTo>
                  <a:pt x="25654" y="41973"/>
                </a:lnTo>
                <a:lnTo>
                  <a:pt x="42672" y="24879"/>
                </a:lnTo>
                <a:lnTo>
                  <a:pt x="42672" y="17081"/>
                </a:lnTo>
                <a:lnTo>
                  <a:pt x="41275" y="12788"/>
                </a:lnTo>
                <a:lnTo>
                  <a:pt x="36956" y="5689"/>
                </a:lnTo>
                <a:lnTo>
                  <a:pt x="29844" y="1435"/>
                </a:lnTo>
                <a:lnTo>
                  <a:pt x="2565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5" name="object 15" descr=""/>
          <p:cNvGrpSpPr/>
          <p:nvPr/>
        </p:nvGrpSpPr>
        <p:grpSpPr>
          <a:xfrm>
            <a:off x="1830323" y="9553956"/>
            <a:ext cx="509270" cy="541020"/>
            <a:chOff x="1830323" y="9553956"/>
            <a:chExt cx="509270" cy="541020"/>
          </a:xfrm>
        </p:grpSpPr>
        <p:sp>
          <p:nvSpPr>
            <p:cNvPr id="16" name="object 16" descr=""/>
            <p:cNvSpPr/>
            <p:nvPr/>
          </p:nvSpPr>
          <p:spPr>
            <a:xfrm>
              <a:off x="2296667" y="9553956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21336" y="0"/>
                  </a:moveTo>
                  <a:lnTo>
                    <a:pt x="0" y="21336"/>
                  </a:lnTo>
                  <a:lnTo>
                    <a:pt x="1396" y="29133"/>
                  </a:lnTo>
                  <a:lnTo>
                    <a:pt x="21336" y="42672"/>
                  </a:lnTo>
                  <a:lnTo>
                    <a:pt x="25526" y="41935"/>
                  </a:lnTo>
                  <a:lnTo>
                    <a:pt x="42671" y="21336"/>
                  </a:lnTo>
                  <a:lnTo>
                    <a:pt x="41275" y="13500"/>
                  </a:lnTo>
                  <a:lnTo>
                    <a:pt x="21336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1830323" y="9592094"/>
              <a:ext cx="504825" cy="502920"/>
            </a:xfrm>
            <a:custGeom>
              <a:avLst/>
              <a:gdLst/>
              <a:ahLst/>
              <a:cxnLst/>
              <a:rect l="l" t="t" r="r" b="b"/>
              <a:pathLst>
                <a:path w="504825" h="502920">
                  <a:moveTo>
                    <a:pt x="252221" y="0"/>
                  </a:moveTo>
                  <a:lnTo>
                    <a:pt x="0" y="251421"/>
                  </a:lnTo>
                  <a:lnTo>
                    <a:pt x="252221" y="502843"/>
                  </a:lnTo>
                  <a:lnTo>
                    <a:pt x="504444" y="251421"/>
                  </a:lnTo>
                  <a:lnTo>
                    <a:pt x="252221" y="0"/>
                  </a:lnTo>
                  <a:close/>
                </a:path>
              </a:pathLst>
            </a:custGeom>
            <a:solidFill>
              <a:srgbClr val="8063A1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8" name="object 18" descr=""/>
          <p:cNvGrpSpPr/>
          <p:nvPr/>
        </p:nvGrpSpPr>
        <p:grpSpPr>
          <a:xfrm>
            <a:off x="0" y="7784592"/>
            <a:ext cx="2014855" cy="2048510"/>
            <a:chOff x="0" y="7784592"/>
            <a:chExt cx="2014855" cy="2048510"/>
          </a:xfrm>
        </p:grpSpPr>
        <p:sp>
          <p:nvSpPr>
            <p:cNvPr id="19" name="object 19" descr=""/>
            <p:cNvSpPr/>
            <p:nvPr/>
          </p:nvSpPr>
          <p:spPr>
            <a:xfrm>
              <a:off x="0" y="7784592"/>
              <a:ext cx="1332230" cy="1365885"/>
            </a:xfrm>
            <a:custGeom>
              <a:avLst/>
              <a:gdLst/>
              <a:ahLst/>
              <a:cxnLst/>
              <a:rect l="l" t="t" r="r" b="b"/>
              <a:pathLst>
                <a:path w="1332230" h="1365884">
                  <a:moveTo>
                    <a:pt x="649617" y="0"/>
                  </a:moveTo>
                  <a:lnTo>
                    <a:pt x="0" y="650694"/>
                  </a:lnTo>
                  <a:lnTo>
                    <a:pt x="0" y="714807"/>
                  </a:lnTo>
                  <a:lnTo>
                    <a:pt x="649617" y="1365465"/>
                  </a:lnTo>
                  <a:lnTo>
                    <a:pt x="1331976" y="682751"/>
                  </a:lnTo>
                  <a:lnTo>
                    <a:pt x="649617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416090" y="8232648"/>
              <a:ext cx="469900" cy="469900"/>
            </a:xfrm>
            <a:custGeom>
              <a:avLst/>
              <a:gdLst/>
              <a:ahLst/>
              <a:cxnLst/>
              <a:rect l="l" t="t" r="r" b="b"/>
              <a:pathLst>
                <a:path w="469900" h="469900">
                  <a:moveTo>
                    <a:pt x="234289" y="0"/>
                  </a:moveTo>
                  <a:lnTo>
                    <a:pt x="0" y="234695"/>
                  </a:lnTo>
                  <a:lnTo>
                    <a:pt x="234289" y="469391"/>
                  </a:lnTo>
                  <a:lnTo>
                    <a:pt x="469315" y="234695"/>
                  </a:lnTo>
                  <a:lnTo>
                    <a:pt x="234289" y="0"/>
                  </a:lnTo>
                  <a:close/>
                </a:path>
              </a:pathLst>
            </a:custGeom>
            <a:solidFill>
              <a:srgbClr val="4AACC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650748" y="8467344"/>
              <a:ext cx="1363980" cy="1365885"/>
            </a:xfrm>
            <a:custGeom>
              <a:avLst/>
              <a:gdLst/>
              <a:ahLst/>
              <a:cxnLst/>
              <a:rect l="l" t="t" r="r" b="b"/>
              <a:pathLst>
                <a:path w="1363980" h="1365884">
                  <a:moveTo>
                    <a:pt x="681990" y="0"/>
                  </a:moveTo>
                  <a:lnTo>
                    <a:pt x="0" y="682751"/>
                  </a:lnTo>
                  <a:lnTo>
                    <a:pt x="681990" y="1365503"/>
                  </a:lnTo>
                  <a:lnTo>
                    <a:pt x="1363979" y="682751"/>
                  </a:lnTo>
                  <a:lnTo>
                    <a:pt x="681990" y="0"/>
                  </a:lnTo>
                  <a:close/>
                </a:path>
              </a:pathLst>
            </a:custGeom>
            <a:solidFill>
              <a:srgbClr val="8063A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1016508" y="8467344"/>
              <a:ext cx="601980" cy="1365885"/>
            </a:xfrm>
            <a:custGeom>
              <a:avLst/>
              <a:gdLst/>
              <a:ahLst/>
              <a:cxnLst/>
              <a:rect l="l" t="t" r="r" b="b"/>
              <a:pathLst>
                <a:path w="601980" h="1365884">
                  <a:moveTo>
                    <a:pt x="316229" y="0"/>
                  </a:moveTo>
                  <a:lnTo>
                    <a:pt x="2832" y="313181"/>
                  </a:lnTo>
                  <a:lnTo>
                    <a:pt x="21183" y="332993"/>
                  </a:lnTo>
                  <a:lnTo>
                    <a:pt x="38100" y="352678"/>
                  </a:lnTo>
                  <a:lnTo>
                    <a:pt x="69164" y="394969"/>
                  </a:lnTo>
                  <a:lnTo>
                    <a:pt x="95262" y="438657"/>
                  </a:lnTo>
                  <a:lnTo>
                    <a:pt x="116433" y="485266"/>
                  </a:lnTo>
                  <a:lnTo>
                    <a:pt x="133400" y="532510"/>
                  </a:lnTo>
                  <a:lnTo>
                    <a:pt x="145364" y="581202"/>
                  </a:lnTo>
                  <a:lnTo>
                    <a:pt x="152450" y="630542"/>
                  </a:lnTo>
                  <a:lnTo>
                    <a:pt x="154546" y="679932"/>
                  </a:lnTo>
                  <a:lnTo>
                    <a:pt x="153847" y="704621"/>
                  </a:lnTo>
                  <a:lnTo>
                    <a:pt x="149618" y="754697"/>
                  </a:lnTo>
                  <a:lnTo>
                    <a:pt x="139750" y="803338"/>
                  </a:lnTo>
                  <a:lnTo>
                    <a:pt x="125615" y="851331"/>
                  </a:lnTo>
                  <a:lnTo>
                    <a:pt x="106565" y="898588"/>
                  </a:lnTo>
                  <a:lnTo>
                    <a:pt x="82562" y="943711"/>
                  </a:lnTo>
                  <a:lnTo>
                    <a:pt x="54330" y="986739"/>
                  </a:lnTo>
                  <a:lnTo>
                    <a:pt x="21183" y="1026947"/>
                  </a:lnTo>
                  <a:lnTo>
                    <a:pt x="0" y="1048816"/>
                  </a:lnTo>
                  <a:lnTo>
                    <a:pt x="316229" y="1365503"/>
                  </a:lnTo>
                  <a:lnTo>
                    <a:pt x="351408" y="1328813"/>
                  </a:lnTo>
                  <a:lnTo>
                    <a:pt x="381761" y="1293558"/>
                  </a:lnTo>
                  <a:lnTo>
                    <a:pt x="410717" y="1256868"/>
                  </a:lnTo>
                  <a:lnTo>
                    <a:pt x="449579" y="1200442"/>
                  </a:lnTo>
                  <a:lnTo>
                    <a:pt x="473582" y="1161668"/>
                  </a:lnTo>
                  <a:lnTo>
                    <a:pt x="494664" y="1122159"/>
                  </a:lnTo>
                  <a:lnTo>
                    <a:pt x="514476" y="1081951"/>
                  </a:lnTo>
                  <a:lnTo>
                    <a:pt x="532129" y="1041044"/>
                  </a:lnTo>
                  <a:lnTo>
                    <a:pt x="539876" y="1019873"/>
                  </a:lnTo>
                  <a:lnTo>
                    <a:pt x="547623" y="999439"/>
                  </a:lnTo>
                  <a:lnTo>
                    <a:pt x="567435" y="935964"/>
                  </a:lnTo>
                  <a:lnTo>
                    <a:pt x="582929" y="871766"/>
                  </a:lnTo>
                  <a:lnTo>
                    <a:pt x="590676" y="828027"/>
                  </a:lnTo>
                  <a:lnTo>
                    <a:pt x="596264" y="784301"/>
                  </a:lnTo>
                  <a:lnTo>
                    <a:pt x="601344" y="718705"/>
                  </a:lnTo>
                  <a:lnTo>
                    <a:pt x="601979" y="696836"/>
                  </a:lnTo>
                  <a:lnTo>
                    <a:pt x="601979" y="675004"/>
                  </a:lnTo>
                  <a:lnTo>
                    <a:pt x="600582" y="631278"/>
                  </a:lnTo>
                  <a:lnTo>
                    <a:pt x="594994" y="565683"/>
                  </a:lnTo>
                  <a:lnTo>
                    <a:pt x="584961" y="500125"/>
                  </a:lnTo>
                  <a:lnTo>
                    <a:pt x="575817" y="457072"/>
                  </a:lnTo>
                  <a:lnTo>
                    <a:pt x="564514" y="414781"/>
                  </a:lnTo>
                  <a:lnTo>
                    <a:pt x="551814" y="372363"/>
                  </a:lnTo>
                  <a:lnTo>
                    <a:pt x="536320" y="330834"/>
                  </a:lnTo>
                  <a:lnTo>
                    <a:pt x="519429" y="289178"/>
                  </a:lnTo>
                  <a:lnTo>
                    <a:pt x="500379" y="249046"/>
                  </a:lnTo>
                  <a:lnTo>
                    <a:pt x="479170" y="208787"/>
                  </a:lnTo>
                  <a:lnTo>
                    <a:pt x="455929" y="170052"/>
                  </a:lnTo>
                  <a:lnTo>
                    <a:pt x="431164" y="131952"/>
                  </a:lnTo>
                  <a:lnTo>
                    <a:pt x="417829" y="113537"/>
                  </a:lnTo>
                  <a:lnTo>
                    <a:pt x="404367" y="94487"/>
                  </a:lnTo>
                  <a:lnTo>
                    <a:pt x="389508" y="76834"/>
                  </a:lnTo>
                  <a:lnTo>
                    <a:pt x="375411" y="58546"/>
                  </a:lnTo>
                  <a:lnTo>
                    <a:pt x="31622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0" y="8499350"/>
              <a:ext cx="650875" cy="1301750"/>
            </a:xfrm>
            <a:custGeom>
              <a:avLst/>
              <a:gdLst/>
              <a:ahLst/>
              <a:cxnLst/>
              <a:rect l="l" t="t" r="r" b="b"/>
              <a:pathLst>
                <a:path w="650875" h="1301750">
                  <a:moveTo>
                    <a:pt x="0" y="0"/>
                  </a:moveTo>
                  <a:lnTo>
                    <a:pt x="0" y="1301492"/>
                  </a:lnTo>
                  <a:lnTo>
                    <a:pt x="650709" y="6507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" name="object 24" descr=""/>
          <p:cNvSpPr/>
          <p:nvPr/>
        </p:nvSpPr>
        <p:spPr>
          <a:xfrm>
            <a:off x="17774412" y="0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9209" y="0"/>
                </a:moveTo>
                <a:lnTo>
                  <a:pt x="20320" y="0"/>
                </a:lnTo>
                <a:lnTo>
                  <a:pt x="15367" y="1650"/>
                </a:lnTo>
                <a:lnTo>
                  <a:pt x="0" y="25146"/>
                </a:lnTo>
                <a:lnTo>
                  <a:pt x="761" y="29336"/>
                </a:lnTo>
                <a:lnTo>
                  <a:pt x="24384" y="50292"/>
                </a:lnTo>
                <a:lnTo>
                  <a:pt x="29209" y="49402"/>
                </a:lnTo>
                <a:lnTo>
                  <a:pt x="48768" y="29336"/>
                </a:lnTo>
                <a:lnTo>
                  <a:pt x="48768" y="20066"/>
                </a:lnTo>
                <a:lnTo>
                  <a:pt x="29209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 descr=""/>
          <p:cNvSpPr/>
          <p:nvPr/>
        </p:nvSpPr>
        <p:spPr>
          <a:xfrm>
            <a:off x="17928336" y="155447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30098" y="0"/>
                </a:moveTo>
                <a:lnTo>
                  <a:pt x="20954" y="0"/>
                </a:lnTo>
                <a:lnTo>
                  <a:pt x="15875" y="1650"/>
                </a:lnTo>
                <a:lnTo>
                  <a:pt x="0" y="25146"/>
                </a:lnTo>
                <a:lnTo>
                  <a:pt x="888" y="29336"/>
                </a:lnTo>
                <a:lnTo>
                  <a:pt x="25146" y="50292"/>
                </a:lnTo>
                <a:lnTo>
                  <a:pt x="30098" y="49402"/>
                </a:lnTo>
                <a:lnTo>
                  <a:pt x="50292" y="29336"/>
                </a:lnTo>
                <a:lnTo>
                  <a:pt x="50292" y="20066"/>
                </a:lnTo>
                <a:lnTo>
                  <a:pt x="48640" y="15112"/>
                </a:lnTo>
                <a:lnTo>
                  <a:pt x="43560" y="6730"/>
                </a:lnTo>
                <a:lnTo>
                  <a:pt x="35178" y="1650"/>
                </a:lnTo>
                <a:lnTo>
                  <a:pt x="30098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 descr=""/>
          <p:cNvSpPr/>
          <p:nvPr/>
        </p:nvSpPr>
        <p:spPr>
          <a:xfrm>
            <a:off x="17597628" y="176784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5" y="0"/>
                </a:moveTo>
                <a:lnTo>
                  <a:pt x="0" y="25146"/>
                </a:lnTo>
                <a:lnTo>
                  <a:pt x="1650" y="34290"/>
                </a:lnTo>
                <a:lnTo>
                  <a:pt x="25145" y="50292"/>
                </a:lnTo>
                <a:lnTo>
                  <a:pt x="34416" y="48641"/>
                </a:lnTo>
                <a:lnTo>
                  <a:pt x="50291" y="25146"/>
                </a:lnTo>
                <a:lnTo>
                  <a:pt x="48640" y="16001"/>
                </a:lnTo>
                <a:lnTo>
                  <a:pt x="25145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 descr=""/>
          <p:cNvSpPr/>
          <p:nvPr/>
        </p:nvSpPr>
        <p:spPr>
          <a:xfrm>
            <a:off x="18083784" y="312420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9209" y="0"/>
                </a:moveTo>
                <a:lnTo>
                  <a:pt x="20319" y="0"/>
                </a:lnTo>
                <a:lnTo>
                  <a:pt x="15367" y="1650"/>
                </a:lnTo>
                <a:lnTo>
                  <a:pt x="0" y="25146"/>
                </a:lnTo>
                <a:lnTo>
                  <a:pt x="761" y="29336"/>
                </a:lnTo>
                <a:lnTo>
                  <a:pt x="24383" y="50291"/>
                </a:lnTo>
                <a:lnTo>
                  <a:pt x="29209" y="49402"/>
                </a:lnTo>
                <a:lnTo>
                  <a:pt x="48767" y="29336"/>
                </a:lnTo>
                <a:lnTo>
                  <a:pt x="48767" y="20065"/>
                </a:lnTo>
                <a:lnTo>
                  <a:pt x="47117" y="15112"/>
                </a:lnTo>
                <a:lnTo>
                  <a:pt x="42290" y="6730"/>
                </a:lnTo>
                <a:lnTo>
                  <a:pt x="34162" y="1650"/>
                </a:lnTo>
                <a:lnTo>
                  <a:pt x="29209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 descr=""/>
          <p:cNvSpPr/>
          <p:nvPr/>
        </p:nvSpPr>
        <p:spPr>
          <a:xfrm>
            <a:off x="17753076" y="332231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5" y="0"/>
                </a:moveTo>
                <a:lnTo>
                  <a:pt x="0" y="25146"/>
                </a:lnTo>
                <a:lnTo>
                  <a:pt x="1650" y="34290"/>
                </a:lnTo>
                <a:lnTo>
                  <a:pt x="25145" y="50292"/>
                </a:lnTo>
                <a:lnTo>
                  <a:pt x="34416" y="48641"/>
                </a:lnTo>
                <a:lnTo>
                  <a:pt x="50291" y="25146"/>
                </a:lnTo>
                <a:lnTo>
                  <a:pt x="48640" y="16001"/>
                </a:lnTo>
                <a:lnTo>
                  <a:pt x="25145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 descr=""/>
          <p:cNvSpPr/>
          <p:nvPr/>
        </p:nvSpPr>
        <p:spPr>
          <a:xfrm>
            <a:off x="17422367" y="353568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20066" y="888"/>
                </a:lnTo>
                <a:lnTo>
                  <a:pt x="15113" y="1650"/>
                </a:lnTo>
                <a:lnTo>
                  <a:pt x="10922" y="4190"/>
                </a:lnTo>
                <a:lnTo>
                  <a:pt x="6730" y="7620"/>
                </a:lnTo>
                <a:lnTo>
                  <a:pt x="1651" y="15875"/>
                </a:lnTo>
                <a:lnTo>
                  <a:pt x="0" y="20954"/>
                </a:lnTo>
                <a:lnTo>
                  <a:pt x="0" y="30225"/>
                </a:lnTo>
                <a:lnTo>
                  <a:pt x="20066" y="50291"/>
                </a:lnTo>
                <a:lnTo>
                  <a:pt x="29337" y="50291"/>
                </a:lnTo>
                <a:lnTo>
                  <a:pt x="50292" y="25146"/>
                </a:lnTo>
                <a:lnTo>
                  <a:pt x="49403" y="20954"/>
                </a:lnTo>
                <a:lnTo>
                  <a:pt x="29337" y="888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 descr=""/>
          <p:cNvSpPr/>
          <p:nvPr/>
        </p:nvSpPr>
        <p:spPr>
          <a:xfrm>
            <a:off x="18237708" y="467868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30099" y="0"/>
                </a:moveTo>
                <a:lnTo>
                  <a:pt x="20955" y="0"/>
                </a:lnTo>
                <a:lnTo>
                  <a:pt x="15875" y="1650"/>
                </a:lnTo>
                <a:lnTo>
                  <a:pt x="0" y="25146"/>
                </a:lnTo>
                <a:lnTo>
                  <a:pt x="888" y="29336"/>
                </a:lnTo>
                <a:lnTo>
                  <a:pt x="25146" y="50291"/>
                </a:lnTo>
                <a:lnTo>
                  <a:pt x="30099" y="49402"/>
                </a:lnTo>
                <a:lnTo>
                  <a:pt x="50292" y="29336"/>
                </a:lnTo>
                <a:lnTo>
                  <a:pt x="50292" y="20065"/>
                </a:lnTo>
                <a:lnTo>
                  <a:pt x="48640" y="15112"/>
                </a:lnTo>
                <a:lnTo>
                  <a:pt x="43561" y="6730"/>
                </a:lnTo>
                <a:lnTo>
                  <a:pt x="35178" y="1650"/>
                </a:lnTo>
                <a:lnTo>
                  <a:pt x="30099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 descr=""/>
          <p:cNvSpPr/>
          <p:nvPr/>
        </p:nvSpPr>
        <p:spPr>
          <a:xfrm>
            <a:off x="17908523" y="489204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4384" y="0"/>
                </a:moveTo>
                <a:lnTo>
                  <a:pt x="0" y="25146"/>
                </a:lnTo>
                <a:lnTo>
                  <a:pt x="1651" y="34290"/>
                </a:lnTo>
                <a:lnTo>
                  <a:pt x="24384" y="50292"/>
                </a:lnTo>
                <a:lnTo>
                  <a:pt x="33401" y="48641"/>
                </a:lnTo>
                <a:lnTo>
                  <a:pt x="48768" y="25146"/>
                </a:lnTo>
                <a:lnTo>
                  <a:pt x="48006" y="20193"/>
                </a:lnTo>
                <a:lnTo>
                  <a:pt x="2438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 descr=""/>
          <p:cNvSpPr/>
          <p:nvPr/>
        </p:nvSpPr>
        <p:spPr>
          <a:xfrm>
            <a:off x="17577815" y="510540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4" h="48895">
                <a:moveTo>
                  <a:pt x="24384" y="0"/>
                </a:moveTo>
                <a:lnTo>
                  <a:pt x="19557" y="888"/>
                </a:lnTo>
                <a:lnTo>
                  <a:pt x="14605" y="1650"/>
                </a:lnTo>
                <a:lnTo>
                  <a:pt x="10541" y="4063"/>
                </a:lnTo>
                <a:lnTo>
                  <a:pt x="7366" y="7365"/>
                </a:lnTo>
                <a:lnTo>
                  <a:pt x="4064" y="11429"/>
                </a:lnTo>
                <a:lnTo>
                  <a:pt x="1651" y="15493"/>
                </a:lnTo>
                <a:lnTo>
                  <a:pt x="0" y="20319"/>
                </a:lnTo>
                <a:lnTo>
                  <a:pt x="0" y="29209"/>
                </a:lnTo>
                <a:lnTo>
                  <a:pt x="1651" y="34162"/>
                </a:lnTo>
                <a:lnTo>
                  <a:pt x="4064" y="38226"/>
                </a:lnTo>
                <a:lnTo>
                  <a:pt x="7366" y="41401"/>
                </a:lnTo>
                <a:lnTo>
                  <a:pt x="10541" y="44703"/>
                </a:lnTo>
                <a:lnTo>
                  <a:pt x="14605" y="47116"/>
                </a:lnTo>
                <a:lnTo>
                  <a:pt x="19557" y="48767"/>
                </a:lnTo>
                <a:lnTo>
                  <a:pt x="28448" y="48767"/>
                </a:lnTo>
                <a:lnTo>
                  <a:pt x="48768" y="24383"/>
                </a:lnTo>
                <a:lnTo>
                  <a:pt x="47878" y="20319"/>
                </a:lnTo>
                <a:lnTo>
                  <a:pt x="28448" y="888"/>
                </a:lnTo>
                <a:lnTo>
                  <a:pt x="2438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 descr=""/>
          <p:cNvSpPr/>
          <p:nvPr/>
        </p:nvSpPr>
        <p:spPr>
          <a:xfrm>
            <a:off x="17245584" y="531876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30225" y="0"/>
                </a:moveTo>
                <a:lnTo>
                  <a:pt x="20954" y="0"/>
                </a:lnTo>
                <a:lnTo>
                  <a:pt x="15875" y="1650"/>
                </a:lnTo>
                <a:lnTo>
                  <a:pt x="0" y="25146"/>
                </a:lnTo>
                <a:lnTo>
                  <a:pt x="888" y="29337"/>
                </a:lnTo>
                <a:lnTo>
                  <a:pt x="25146" y="50292"/>
                </a:lnTo>
                <a:lnTo>
                  <a:pt x="30225" y="49402"/>
                </a:lnTo>
                <a:lnTo>
                  <a:pt x="50292" y="29337"/>
                </a:lnTo>
                <a:lnTo>
                  <a:pt x="50292" y="20066"/>
                </a:lnTo>
                <a:lnTo>
                  <a:pt x="48640" y="15113"/>
                </a:lnTo>
                <a:lnTo>
                  <a:pt x="43560" y="6730"/>
                </a:lnTo>
                <a:lnTo>
                  <a:pt x="35178" y="1650"/>
                </a:lnTo>
                <a:lnTo>
                  <a:pt x="30225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 descr=""/>
          <p:cNvSpPr/>
          <p:nvPr/>
        </p:nvSpPr>
        <p:spPr>
          <a:xfrm>
            <a:off x="18062447" y="644651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0" y="25146"/>
                </a:lnTo>
                <a:lnTo>
                  <a:pt x="1650" y="34417"/>
                </a:lnTo>
                <a:lnTo>
                  <a:pt x="25146" y="50292"/>
                </a:lnTo>
                <a:lnTo>
                  <a:pt x="34417" y="48641"/>
                </a:lnTo>
                <a:lnTo>
                  <a:pt x="50292" y="25146"/>
                </a:lnTo>
                <a:lnTo>
                  <a:pt x="48640" y="16001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 descr=""/>
          <p:cNvSpPr/>
          <p:nvPr/>
        </p:nvSpPr>
        <p:spPr>
          <a:xfrm>
            <a:off x="17477232" y="803148"/>
            <a:ext cx="591820" cy="596265"/>
          </a:xfrm>
          <a:custGeom>
            <a:avLst/>
            <a:gdLst/>
            <a:ahLst/>
            <a:cxnLst/>
            <a:rect l="l" t="t" r="r" b="b"/>
            <a:pathLst>
              <a:path w="591819" h="596265">
                <a:moveTo>
                  <a:pt x="295655" y="0"/>
                </a:moveTo>
                <a:lnTo>
                  <a:pt x="0" y="297942"/>
                </a:lnTo>
                <a:lnTo>
                  <a:pt x="295655" y="595883"/>
                </a:lnTo>
                <a:lnTo>
                  <a:pt x="591311" y="297942"/>
                </a:lnTo>
                <a:lnTo>
                  <a:pt x="295655" y="0"/>
                </a:lnTo>
                <a:close/>
              </a:path>
            </a:pathLst>
          </a:custGeom>
          <a:solidFill>
            <a:srgbClr val="8063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 descr=""/>
          <p:cNvSpPr/>
          <p:nvPr/>
        </p:nvSpPr>
        <p:spPr>
          <a:xfrm>
            <a:off x="17401032" y="687323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30225" y="0"/>
                </a:moveTo>
                <a:lnTo>
                  <a:pt x="20954" y="0"/>
                </a:lnTo>
                <a:lnTo>
                  <a:pt x="15875" y="1650"/>
                </a:lnTo>
                <a:lnTo>
                  <a:pt x="0" y="25146"/>
                </a:lnTo>
                <a:lnTo>
                  <a:pt x="888" y="29336"/>
                </a:lnTo>
                <a:lnTo>
                  <a:pt x="25146" y="50292"/>
                </a:lnTo>
                <a:lnTo>
                  <a:pt x="30225" y="49402"/>
                </a:lnTo>
                <a:lnTo>
                  <a:pt x="50291" y="29336"/>
                </a:lnTo>
                <a:lnTo>
                  <a:pt x="50291" y="20066"/>
                </a:lnTo>
                <a:lnTo>
                  <a:pt x="48640" y="15112"/>
                </a:lnTo>
                <a:lnTo>
                  <a:pt x="43560" y="6730"/>
                </a:lnTo>
                <a:lnTo>
                  <a:pt x="35178" y="1650"/>
                </a:lnTo>
                <a:lnTo>
                  <a:pt x="30225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7" name="object 37"/>
          <p:cNvGrpSpPr/>
          <p:nvPr/>
        </p:nvGrpSpPr>
        <p:grpSpPr>
          <a:xfrm>
            <a:off x="10134600" y="0"/>
            <a:ext cx="8153400" cy="10287000"/>
            <a:chOff x="10134600" y="0"/>
            <a:chExt cx="8153400" cy="10287000"/>
          </a:xfrm>
        </p:grpSpPr>
        <p:sp>
          <p:nvSpPr>
            <p:cNvPr id="38" name="object 38" descr=""/>
            <p:cNvSpPr/>
            <p:nvPr/>
          </p:nvSpPr>
          <p:spPr>
            <a:xfrm>
              <a:off x="16183355" y="1028700"/>
              <a:ext cx="1603375" cy="1615440"/>
            </a:xfrm>
            <a:custGeom>
              <a:avLst/>
              <a:gdLst/>
              <a:ahLst/>
              <a:cxnLst/>
              <a:rect l="l" t="t" r="r" b="b"/>
              <a:pathLst>
                <a:path w="1603375" h="1615439">
                  <a:moveTo>
                    <a:pt x="801242" y="0"/>
                  </a:moveTo>
                  <a:lnTo>
                    <a:pt x="0" y="807720"/>
                  </a:lnTo>
                  <a:lnTo>
                    <a:pt x="801242" y="1615440"/>
                  </a:lnTo>
                  <a:lnTo>
                    <a:pt x="1603248" y="807720"/>
                  </a:lnTo>
                  <a:lnTo>
                    <a:pt x="801242" y="0"/>
                  </a:lnTo>
                  <a:close/>
                </a:path>
              </a:pathLst>
            </a:custGeom>
            <a:solidFill>
              <a:srgbClr val="4AACC5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9" name="object 3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34600" y="0"/>
              <a:ext cx="8153400" cy="10286998"/>
            </a:xfrm>
            <a:prstGeom prst="rect">
              <a:avLst/>
            </a:prstGeom>
          </p:spPr>
        </p:pic>
      </p:grpSp>
      <p:sp>
        <p:nvSpPr>
          <p:cNvPr id="40" name="object 40" descr=""/>
          <p:cNvSpPr txBox="1"/>
          <p:nvPr/>
        </p:nvSpPr>
        <p:spPr>
          <a:xfrm>
            <a:off x="688340" y="316459"/>
            <a:ext cx="5673090" cy="4331335"/>
          </a:xfrm>
          <a:prstGeom prst="rect">
            <a:avLst/>
          </a:prstGeom>
        </p:spPr>
        <p:txBody>
          <a:bodyPr wrap="square" lIns="0" tIns="1066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dirty="0" sz="8800" spc="-25" b="1">
                <a:latin typeface="Times New Roman"/>
                <a:cs typeface="Times New Roman"/>
              </a:rPr>
              <a:t>WHY</a:t>
            </a:r>
            <a:endParaRPr sz="8800">
              <a:latin typeface="Times New Roman"/>
              <a:cs typeface="Times New Roman"/>
            </a:endParaRPr>
          </a:p>
          <a:p>
            <a:pPr marL="12700" marR="5080">
              <a:lnSpc>
                <a:spcPct val="107000"/>
              </a:lnSpc>
              <a:spcBef>
                <a:spcPts val="5"/>
              </a:spcBef>
            </a:pPr>
            <a:r>
              <a:rPr dirty="0" sz="8800" spc="-55" b="1">
                <a:latin typeface="Times New Roman"/>
                <a:cs typeface="Times New Roman"/>
              </a:rPr>
              <a:t>Wastewater </a:t>
            </a:r>
            <a:r>
              <a:rPr dirty="0" sz="8800" spc="-585" b="1">
                <a:latin typeface="Times New Roman"/>
                <a:cs typeface="Times New Roman"/>
              </a:rPr>
              <a:t>T</a:t>
            </a:r>
            <a:r>
              <a:rPr dirty="0" sz="8800" spc="-80" b="1">
                <a:latin typeface="Times New Roman"/>
                <a:cs typeface="Times New Roman"/>
              </a:rPr>
              <a:t>r</a:t>
            </a:r>
            <a:r>
              <a:rPr dirty="0" sz="8800" spc="80" b="1">
                <a:latin typeface="Times New Roman"/>
                <a:cs typeface="Times New Roman"/>
              </a:rPr>
              <a:t>eatment</a:t>
            </a:r>
            <a:endParaRPr sz="8800">
              <a:latin typeface="Times New Roman"/>
              <a:cs typeface="Times New Roman"/>
            </a:endParaRPr>
          </a:p>
        </p:txBody>
      </p:sp>
      <p:pic>
        <p:nvPicPr>
          <p:cNvPr id="41" name="object 4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4668010"/>
            <a:ext cx="9982199" cy="5609842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3652" y="-2"/>
            <a:ext cx="17719548" cy="10286999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3652" y="0"/>
            <a:ext cx="17841341" cy="9956292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2692" y="0"/>
            <a:ext cx="17841468" cy="96012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334322" y="8109204"/>
            <a:ext cx="6953677" cy="2177796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819656" cy="5797296"/>
          </a:xfrm>
          <a:prstGeom prst="rect">
            <a:avLst/>
          </a:prstGeom>
        </p:spPr>
      </p:pic>
      <p:sp>
        <p:nvSpPr>
          <p:cNvPr id="4" name="object 4" descr=""/>
          <p:cNvSpPr/>
          <p:nvPr/>
        </p:nvSpPr>
        <p:spPr>
          <a:xfrm>
            <a:off x="2842260" y="9800843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4637" y="0"/>
                </a:moveTo>
                <a:lnTo>
                  <a:pt x="17144" y="0"/>
                </a:lnTo>
                <a:lnTo>
                  <a:pt x="13081" y="1384"/>
                </a:lnTo>
                <a:lnTo>
                  <a:pt x="0" y="20573"/>
                </a:lnTo>
                <a:lnTo>
                  <a:pt x="762" y="23990"/>
                </a:lnTo>
                <a:lnTo>
                  <a:pt x="20573" y="41147"/>
                </a:lnTo>
                <a:lnTo>
                  <a:pt x="24637" y="40474"/>
                </a:lnTo>
                <a:lnTo>
                  <a:pt x="41147" y="23990"/>
                </a:lnTo>
                <a:lnTo>
                  <a:pt x="41147" y="16471"/>
                </a:lnTo>
                <a:lnTo>
                  <a:pt x="24637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2692907" y="9950195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79">
                <a:moveTo>
                  <a:pt x="20574" y="0"/>
                </a:moveTo>
                <a:lnTo>
                  <a:pt x="0" y="21335"/>
                </a:lnTo>
                <a:lnTo>
                  <a:pt x="1397" y="29133"/>
                </a:lnTo>
                <a:lnTo>
                  <a:pt x="20574" y="42671"/>
                </a:lnTo>
                <a:lnTo>
                  <a:pt x="24637" y="41935"/>
                </a:lnTo>
                <a:lnTo>
                  <a:pt x="41148" y="21335"/>
                </a:lnTo>
                <a:lnTo>
                  <a:pt x="40512" y="17081"/>
                </a:lnTo>
                <a:lnTo>
                  <a:pt x="2057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2543555" y="10099585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79">
                <a:moveTo>
                  <a:pt x="20574" y="0"/>
                </a:moveTo>
                <a:lnTo>
                  <a:pt x="0" y="17729"/>
                </a:lnTo>
                <a:lnTo>
                  <a:pt x="0" y="25565"/>
                </a:lnTo>
                <a:lnTo>
                  <a:pt x="16510" y="42595"/>
                </a:lnTo>
                <a:lnTo>
                  <a:pt x="24002" y="42595"/>
                </a:lnTo>
                <a:lnTo>
                  <a:pt x="40386" y="25565"/>
                </a:lnTo>
                <a:lnTo>
                  <a:pt x="41148" y="21310"/>
                </a:lnTo>
                <a:lnTo>
                  <a:pt x="40386" y="17729"/>
                </a:lnTo>
                <a:lnTo>
                  <a:pt x="39750" y="13487"/>
                </a:lnTo>
                <a:lnTo>
                  <a:pt x="37718" y="9931"/>
                </a:lnTo>
                <a:lnTo>
                  <a:pt x="34925" y="6388"/>
                </a:lnTo>
                <a:lnTo>
                  <a:pt x="31495" y="3543"/>
                </a:lnTo>
                <a:lnTo>
                  <a:pt x="28067" y="2108"/>
                </a:lnTo>
                <a:lnTo>
                  <a:pt x="24002" y="698"/>
                </a:lnTo>
                <a:lnTo>
                  <a:pt x="2057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2392679" y="10248935"/>
            <a:ext cx="43180" cy="38100"/>
          </a:xfrm>
          <a:custGeom>
            <a:avLst/>
            <a:gdLst/>
            <a:ahLst/>
            <a:cxnLst/>
            <a:rect l="l" t="t" r="r" b="b"/>
            <a:pathLst>
              <a:path w="43180" h="38100">
                <a:moveTo>
                  <a:pt x="25653" y="0"/>
                </a:moveTo>
                <a:lnTo>
                  <a:pt x="17780" y="0"/>
                </a:lnTo>
                <a:lnTo>
                  <a:pt x="13462" y="1404"/>
                </a:lnTo>
                <a:lnTo>
                  <a:pt x="10032" y="3547"/>
                </a:lnTo>
                <a:lnTo>
                  <a:pt x="6476" y="5652"/>
                </a:lnTo>
                <a:lnTo>
                  <a:pt x="3556" y="9236"/>
                </a:lnTo>
                <a:lnTo>
                  <a:pt x="2158" y="12783"/>
                </a:lnTo>
                <a:lnTo>
                  <a:pt x="762" y="17031"/>
                </a:lnTo>
                <a:lnTo>
                  <a:pt x="0" y="21281"/>
                </a:lnTo>
                <a:lnTo>
                  <a:pt x="762" y="24864"/>
                </a:lnTo>
                <a:lnTo>
                  <a:pt x="2158" y="29113"/>
                </a:lnTo>
                <a:lnTo>
                  <a:pt x="3556" y="32660"/>
                </a:lnTo>
                <a:lnTo>
                  <a:pt x="6476" y="36207"/>
                </a:lnTo>
                <a:lnTo>
                  <a:pt x="8798" y="38064"/>
                </a:lnTo>
                <a:lnTo>
                  <a:pt x="34635" y="38064"/>
                </a:lnTo>
                <a:lnTo>
                  <a:pt x="36956" y="36207"/>
                </a:lnTo>
                <a:lnTo>
                  <a:pt x="41275" y="29113"/>
                </a:lnTo>
                <a:lnTo>
                  <a:pt x="42671" y="24864"/>
                </a:lnTo>
                <a:lnTo>
                  <a:pt x="42671" y="17031"/>
                </a:lnTo>
                <a:lnTo>
                  <a:pt x="41275" y="12783"/>
                </a:lnTo>
                <a:lnTo>
                  <a:pt x="36956" y="5652"/>
                </a:lnTo>
                <a:lnTo>
                  <a:pt x="29844" y="1404"/>
                </a:lnTo>
                <a:lnTo>
                  <a:pt x="25653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/>
          <p:nvPr/>
        </p:nvSpPr>
        <p:spPr>
          <a:xfrm>
            <a:off x="2709672" y="9668256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80" h="43179">
                <a:moveTo>
                  <a:pt x="25653" y="0"/>
                </a:moveTo>
                <a:lnTo>
                  <a:pt x="17779" y="0"/>
                </a:lnTo>
                <a:lnTo>
                  <a:pt x="13461" y="1435"/>
                </a:lnTo>
                <a:lnTo>
                  <a:pt x="10032" y="3581"/>
                </a:lnTo>
                <a:lnTo>
                  <a:pt x="6476" y="5689"/>
                </a:lnTo>
                <a:lnTo>
                  <a:pt x="3555" y="9245"/>
                </a:lnTo>
                <a:lnTo>
                  <a:pt x="2158" y="12788"/>
                </a:lnTo>
                <a:lnTo>
                  <a:pt x="761" y="17081"/>
                </a:lnTo>
                <a:lnTo>
                  <a:pt x="0" y="21336"/>
                </a:lnTo>
                <a:lnTo>
                  <a:pt x="761" y="24879"/>
                </a:lnTo>
                <a:lnTo>
                  <a:pt x="21335" y="42672"/>
                </a:lnTo>
                <a:lnTo>
                  <a:pt x="25653" y="41973"/>
                </a:lnTo>
                <a:lnTo>
                  <a:pt x="42671" y="24879"/>
                </a:lnTo>
                <a:lnTo>
                  <a:pt x="42671" y="17081"/>
                </a:lnTo>
                <a:lnTo>
                  <a:pt x="41275" y="12788"/>
                </a:lnTo>
                <a:lnTo>
                  <a:pt x="36956" y="5689"/>
                </a:lnTo>
                <a:lnTo>
                  <a:pt x="29844" y="1435"/>
                </a:lnTo>
                <a:lnTo>
                  <a:pt x="25653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2560320" y="9817607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80" h="43179">
                <a:moveTo>
                  <a:pt x="21336" y="0"/>
                </a:moveTo>
                <a:lnTo>
                  <a:pt x="0" y="21336"/>
                </a:lnTo>
                <a:lnTo>
                  <a:pt x="1397" y="29133"/>
                </a:lnTo>
                <a:lnTo>
                  <a:pt x="21336" y="42672"/>
                </a:lnTo>
                <a:lnTo>
                  <a:pt x="25527" y="41935"/>
                </a:lnTo>
                <a:lnTo>
                  <a:pt x="42672" y="21336"/>
                </a:lnTo>
                <a:lnTo>
                  <a:pt x="41275" y="13500"/>
                </a:lnTo>
                <a:lnTo>
                  <a:pt x="2133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/>
          <p:nvPr/>
        </p:nvSpPr>
        <p:spPr>
          <a:xfrm>
            <a:off x="2410967" y="9966997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80" h="43179">
                <a:moveTo>
                  <a:pt x="21336" y="0"/>
                </a:moveTo>
                <a:lnTo>
                  <a:pt x="0" y="17729"/>
                </a:lnTo>
                <a:lnTo>
                  <a:pt x="0" y="25565"/>
                </a:lnTo>
                <a:lnTo>
                  <a:pt x="1396" y="29819"/>
                </a:lnTo>
                <a:lnTo>
                  <a:pt x="3556" y="33362"/>
                </a:lnTo>
                <a:lnTo>
                  <a:pt x="6476" y="36207"/>
                </a:lnTo>
                <a:lnTo>
                  <a:pt x="9270" y="39052"/>
                </a:lnTo>
                <a:lnTo>
                  <a:pt x="12826" y="41198"/>
                </a:lnTo>
                <a:lnTo>
                  <a:pt x="17018" y="42595"/>
                </a:lnTo>
                <a:lnTo>
                  <a:pt x="24892" y="42595"/>
                </a:lnTo>
                <a:lnTo>
                  <a:pt x="41909" y="25565"/>
                </a:lnTo>
                <a:lnTo>
                  <a:pt x="42671" y="21285"/>
                </a:lnTo>
                <a:lnTo>
                  <a:pt x="41909" y="17729"/>
                </a:lnTo>
                <a:lnTo>
                  <a:pt x="41275" y="13487"/>
                </a:lnTo>
                <a:lnTo>
                  <a:pt x="39115" y="9931"/>
                </a:lnTo>
                <a:lnTo>
                  <a:pt x="36194" y="6388"/>
                </a:lnTo>
                <a:lnTo>
                  <a:pt x="32638" y="3543"/>
                </a:lnTo>
                <a:lnTo>
                  <a:pt x="29209" y="2108"/>
                </a:lnTo>
                <a:lnTo>
                  <a:pt x="24892" y="698"/>
                </a:lnTo>
                <a:lnTo>
                  <a:pt x="2133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/>
          <p:nvPr/>
        </p:nvSpPr>
        <p:spPr>
          <a:xfrm>
            <a:off x="2261616" y="10117873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79">
                <a:moveTo>
                  <a:pt x="24637" y="0"/>
                </a:moveTo>
                <a:lnTo>
                  <a:pt x="17144" y="0"/>
                </a:lnTo>
                <a:lnTo>
                  <a:pt x="13081" y="1397"/>
                </a:lnTo>
                <a:lnTo>
                  <a:pt x="0" y="21285"/>
                </a:lnTo>
                <a:lnTo>
                  <a:pt x="761" y="24828"/>
                </a:lnTo>
                <a:lnTo>
                  <a:pt x="20573" y="42595"/>
                </a:lnTo>
                <a:lnTo>
                  <a:pt x="24637" y="41897"/>
                </a:lnTo>
                <a:lnTo>
                  <a:pt x="41147" y="24828"/>
                </a:lnTo>
                <a:lnTo>
                  <a:pt x="41147" y="17030"/>
                </a:lnTo>
                <a:lnTo>
                  <a:pt x="39750" y="12776"/>
                </a:lnTo>
                <a:lnTo>
                  <a:pt x="35686" y="5651"/>
                </a:lnTo>
                <a:lnTo>
                  <a:pt x="28828" y="1397"/>
                </a:lnTo>
                <a:lnTo>
                  <a:pt x="24637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/>
          <p:nvPr/>
        </p:nvSpPr>
        <p:spPr>
          <a:xfrm>
            <a:off x="2578607" y="9537192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4637" y="0"/>
                </a:moveTo>
                <a:lnTo>
                  <a:pt x="17144" y="0"/>
                </a:lnTo>
                <a:lnTo>
                  <a:pt x="13081" y="1384"/>
                </a:lnTo>
                <a:lnTo>
                  <a:pt x="0" y="20573"/>
                </a:lnTo>
                <a:lnTo>
                  <a:pt x="762" y="23990"/>
                </a:lnTo>
                <a:lnTo>
                  <a:pt x="20574" y="41147"/>
                </a:lnTo>
                <a:lnTo>
                  <a:pt x="24637" y="40474"/>
                </a:lnTo>
                <a:lnTo>
                  <a:pt x="41148" y="23990"/>
                </a:lnTo>
                <a:lnTo>
                  <a:pt x="41148" y="16471"/>
                </a:lnTo>
                <a:lnTo>
                  <a:pt x="39750" y="12331"/>
                </a:lnTo>
                <a:lnTo>
                  <a:pt x="35687" y="5486"/>
                </a:lnTo>
                <a:lnTo>
                  <a:pt x="28829" y="1384"/>
                </a:lnTo>
                <a:lnTo>
                  <a:pt x="24637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/>
          <p:nvPr/>
        </p:nvSpPr>
        <p:spPr>
          <a:xfrm>
            <a:off x="2429255" y="9686543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79">
                <a:moveTo>
                  <a:pt x="20574" y="0"/>
                </a:moveTo>
                <a:lnTo>
                  <a:pt x="0" y="21335"/>
                </a:lnTo>
                <a:lnTo>
                  <a:pt x="635" y="25590"/>
                </a:lnTo>
                <a:lnTo>
                  <a:pt x="20574" y="42671"/>
                </a:lnTo>
                <a:lnTo>
                  <a:pt x="24637" y="41935"/>
                </a:lnTo>
                <a:lnTo>
                  <a:pt x="41148" y="21335"/>
                </a:lnTo>
                <a:lnTo>
                  <a:pt x="39750" y="13500"/>
                </a:lnTo>
                <a:lnTo>
                  <a:pt x="37718" y="9245"/>
                </a:lnTo>
                <a:lnTo>
                  <a:pt x="34925" y="6400"/>
                </a:lnTo>
                <a:lnTo>
                  <a:pt x="32257" y="3543"/>
                </a:lnTo>
                <a:lnTo>
                  <a:pt x="28067" y="1435"/>
                </a:lnTo>
                <a:lnTo>
                  <a:pt x="24637" y="698"/>
                </a:lnTo>
                <a:lnTo>
                  <a:pt x="2057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/>
          <p:nvPr/>
        </p:nvSpPr>
        <p:spPr>
          <a:xfrm>
            <a:off x="2446020" y="9404604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80" h="43179">
                <a:moveTo>
                  <a:pt x="25654" y="0"/>
                </a:moveTo>
                <a:lnTo>
                  <a:pt x="17780" y="0"/>
                </a:lnTo>
                <a:lnTo>
                  <a:pt x="13462" y="1435"/>
                </a:lnTo>
                <a:lnTo>
                  <a:pt x="0" y="21336"/>
                </a:lnTo>
                <a:lnTo>
                  <a:pt x="762" y="24879"/>
                </a:lnTo>
                <a:lnTo>
                  <a:pt x="21336" y="42672"/>
                </a:lnTo>
                <a:lnTo>
                  <a:pt x="25654" y="41973"/>
                </a:lnTo>
                <a:lnTo>
                  <a:pt x="42672" y="24879"/>
                </a:lnTo>
                <a:lnTo>
                  <a:pt x="42672" y="17081"/>
                </a:lnTo>
                <a:lnTo>
                  <a:pt x="41275" y="12788"/>
                </a:lnTo>
                <a:lnTo>
                  <a:pt x="36956" y="5689"/>
                </a:lnTo>
                <a:lnTo>
                  <a:pt x="29844" y="1435"/>
                </a:lnTo>
                <a:lnTo>
                  <a:pt x="2565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5" name="object 15" descr=""/>
          <p:cNvGrpSpPr/>
          <p:nvPr/>
        </p:nvGrpSpPr>
        <p:grpSpPr>
          <a:xfrm>
            <a:off x="1830323" y="9553956"/>
            <a:ext cx="509270" cy="541020"/>
            <a:chOff x="1830323" y="9553956"/>
            <a:chExt cx="509270" cy="541020"/>
          </a:xfrm>
        </p:grpSpPr>
        <p:sp>
          <p:nvSpPr>
            <p:cNvPr id="16" name="object 16" descr=""/>
            <p:cNvSpPr/>
            <p:nvPr/>
          </p:nvSpPr>
          <p:spPr>
            <a:xfrm>
              <a:off x="2296667" y="9553956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21336" y="0"/>
                  </a:moveTo>
                  <a:lnTo>
                    <a:pt x="0" y="21336"/>
                  </a:lnTo>
                  <a:lnTo>
                    <a:pt x="1396" y="29133"/>
                  </a:lnTo>
                  <a:lnTo>
                    <a:pt x="21336" y="42672"/>
                  </a:lnTo>
                  <a:lnTo>
                    <a:pt x="25526" y="41935"/>
                  </a:lnTo>
                  <a:lnTo>
                    <a:pt x="42671" y="21336"/>
                  </a:lnTo>
                  <a:lnTo>
                    <a:pt x="41275" y="13500"/>
                  </a:lnTo>
                  <a:lnTo>
                    <a:pt x="21336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1830323" y="9592094"/>
              <a:ext cx="504825" cy="502920"/>
            </a:xfrm>
            <a:custGeom>
              <a:avLst/>
              <a:gdLst/>
              <a:ahLst/>
              <a:cxnLst/>
              <a:rect l="l" t="t" r="r" b="b"/>
              <a:pathLst>
                <a:path w="504825" h="502920">
                  <a:moveTo>
                    <a:pt x="252221" y="0"/>
                  </a:moveTo>
                  <a:lnTo>
                    <a:pt x="0" y="251421"/>
                  </a:lnTo>
                  <a:lnTo>
                    <a:pt x="252221" y="502843"/>
                  </a:lnTo>
                  <a:lnTo>
                    <a:pt x="504444" y="251421"/>
                  </a:lnTo>
                  <a:lnTo>
                    <a:pt x="252221" y="0"/>
                  </a:lnTo>
                  <a:close/>
                </a:path>
              </a:pathLst>
            </a:custGeom>
            <a:solidFill>
              <a:srgbClr val="8063A1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8" name="object 18" descr=""/>
          <p:cNvGrpSpPr/>
          <p:nvPr/>
        </p:nvGrpSpPr>
        <p:grpSpPr>
          <a:xfrm>
            <a:off x="0" y="7784592"/>
            <a:ext cx="2014855" cy="2048510"/>
            <a:chOff x="0" y="7784592"/>
            <a:chExt cx="2014855" cy="2048510"/>
          </a:xfrm>
        </p:grpSpPr>
        <p:sp>
          <p:nvSpPr>
            <p:cNvPr id="19" name="object 19" descr=""/>
            <p:cNvSpPr/>
            <p:nvPr/>
          </p:nvSpPr>
          <p:spPr>
            <a:xfrm>
              <a:off x="0" y="7784592"/>
              <a:ext cx="1332230" cy="1365885"/>
            </a:xfrm>
            <a:custGeom>
              <a:avLst/>
              <a:gdLst/>
              <a:ahLst/>
              <a:cxnLst/>
              <a:rect l="l" t="t" r="r" b="b"/>
              <a:pathLst>
                <a:path w="1332230" h="1365884">
                  <a:moveTo>
                    <a:pt x="649617" y="0"/>
                  </a:moveTo>
                  <a:lnTo>
                    <a:pt x="0" y="650694"/>
                  </a:lnTo>
                  <a:lnTo>
                    <a:pt x="0" y="714807"/>
                  </a:lnTo>
                  <a:lnTo>
                    <a:pt x="649617" y="1365465"/>
                  </a:lnTo>
                  <a:lnTo>
                    <a:pt x="1331976" y="682751"/>
                  </a:lnTo>
                  <a:lnTo>
                    <a:pt x="649617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416090" y="8232648"/>
              <a:ext cx="469900" cy="469900"/>
            </a:xfrm>
            <a:custGeom>
              <a:avLst/>
              <a:gdLst/>
              <a:ahLst/>
              <a:cxnLst/>
              <a:rect l="l" t="t" r="r" b="b"/>
              <a:pathLst>
                <a:path w="469900" h="469900">
                  <a:moveTo>
                    <a:pt x="234289" y="0"/>
                  </a:moveTo>
                  <a:lnTo>
                    <a:pt x="0" y="234695"/>
                  </a:lnTo>
                  <a:lnTo>
                    <a:pt x="234289" y="469391"/>
                  </a:lnTo>
                  <a:lnTo>
                    <a:pt x="469315" y="234695"/>
                  </a:lnTo>
                  <a:lnTo>
                    <a:pt x="234289" y="0"/>
                  </a:lnTo>
                  <a:close/>
                </a:path>
              </a:pathLst>
            </a:custGeom>
            <a:solidFill>
              <a:srgbClr val="4AACC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650748" y="8467344"/>
              <a:ext cx="1363980" cy="1365885"/>
            </a:xfrm>
            <a:custGeom>
              <a:avLst/>
              <a:gdLst/>
              <a:ahLst/>
              <a:cxnLst/>
              <a:rect l="l" t="t" r="r" b="b"/>
              <a:pathLst>
                <a:path w="1363980" h="1365884">
                  <a:moveTo>
                    <a:pt x="681990" y="0"/>
                  </a:moveTo>
                  <a:lnTo>
                    <a:pt x="0" y="682751"/>
                  </a:lnTo>
                  <a:lnTo>
                    <a:pt x="681990" y="1365503"/>
                  </a:lnTo>
                  <a:lnTo>
                    <a:pt x="1363979" y="682751"/>
                  </a:lnTo>
                  <a:lnTo>
                    <a:pt x="681990" y="0"/>
                  </a:lnTo>
                  <a:close/>
                </a:path>
              </a:pathLst>
            </a:custGeom>
            <a:solidFill>
              <a:srgbClr val="8063A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1016508" y="8467344"/>
              <a:ext cx="601980" cy="1365885"/>
            </a:xfrm>
            <a:custGeom>
              <a:avLst/>
              <a:gdLst/>
              <a:ahLst/>
              <a:cxnLst/>
              <a:rect l="l" t="t" r="r" b="b"/>
              <a:pathLst>
                <a:path w="601980" h="1365884">
                  <a:moveTo>
                    <a:pt x="316229" y="0"/>
                  </a:moveTo>
                  <a:lnTo>
                    <a:pt x="2832" y="313181"/>
                  </a:lnTo>
                  <a:lnTo>
                    <a:pt x="21183" y="332993"/>
                  </a:lnTo>
                  <a:lnTo>
                    <a:pt x="38100" y="352678"/>
                  </a:lnTo>
                  <a:lnTo>
                    <a:pt x="69164" y="394969"/>
                  </a:lnTo>
                  <a:lnTo>
                    <a:pt x="95262" y="438657"/>
                  </a:lnTo>
                  <a:lnTo>
                    <a:pt x="116433" y="485266"/>
                  </a:lnTo>
                  <a:lnTo>
                    <a:pt x="133400" y="532510"/>
                  </a:lnTo>
                  <a:lnTo>
                    <a:pt x="145364" y="581202"/>
                  </a:lnTo>
                  <a:lnTo>
                    <a:pt x="152450" y="630542"/>
                  </a:lnTo>
                  <a:lnTo>
                    <a:pt x="154546" y="679932"/>
                  </a:lnTo>
                  <a:lnTo>
                    <a:pt x="153847" y="704621"/>
                  </a:lnTo>
                  <a:lnTo>
                    <a:pt x="149618" y="754697"/>
                  </a:lnTo>
                  <a:lnTo>
                    <a:pt x="139750" y="803338"/>
                  </a:lnTo>
                  <a:lnTo>
                    <a:pt x="125615" y="851331"/>
                  </a:lnTo>
                  <a:lnTo>
                    <a:pt x="106565" y="898588"/>
                  </a:lnTo>
                  <a:lnTo>
                    <a:pt x="82562" y="943711"/>
                  </a:lnTo>
                  <a:lnTo>
                    <a:pt x="54330" y="986739"/>
                  </a:lnTo>
                  <a:lnTo>
                    <a:pt x="21183" y="1026947"/>
                  </a:lnTo>
                  <a:lnTo>
                    <a:pt x="0" y="1048816"/>
                  </a:lnTo>
                  <a:lnTo>
                    <a:pt x="316229" y="1365503"/>
                  </a:lnTo>
                  <a:lnTo>
                    <a:pt x="351408" y="1328813"/>
                  </a:lnTo>
                  <a:lnTo>
                    <a:pt x="381761" y="1293558"/>
                  </a:lnTo>
                  <a:lnTo>
                    <a:pt x="410717" y="1256868"/>
                  </a:lnTo>
                  <a:lnTo>
                    <a:pt x="449579" y="1200442"/>
                  </a:lnTo>
                  <a:lnTo>
                    <a:pt x="473582" y="1161668"/>
                  </a:lnTo>
                  <a:lnTo>
                    <a:pt x="494664" y="1122159"/>
                  </a:lnTo>
                  <a:lnTo>
                    <a:pt x="514476" y="1081951"/>
                  </a:lnTo>
                  <a:lnTo>
                    <a:pt x="532129" y="1041044"/>
                  </a:lnTo>
                  <a:lnTo>
                    <a:pt x="539876" y="1019873"/>
                  </a:lnTo>
                  <a:lnTo>
                    <a:pt x="547623" y="999439"/>
                  </a:lnTo>
                  <a:lnTo>
                    <a:pt x="567435" y="935964"/>
                  </a:lnTo>
                  <a:lnTo>
                    <a:pt x="582929" y="871766"/>
                  </a:lnTo>
                  <a:lnTo>
                    <a:pt x="590676" y="828027"/>
                  </a:lnTo>
                  <a:lnTo>
                    <a:pt x="596264" y="784301"/>
                  </a:lnTo>
                  <a:lnTo>
                    <a:pt x="601344" y="718705"/>
                  </a:lnTo>
                  <a:lnTo>
                    <a:pt x="601979" y="696836"/>
                  </a:lnTo>
                  <a:lnTo>
                    <a:pt x="601979" y="675004"/>
                  </a:lnTo>
                  <a:lnTo>
                    <a:pt x="600582" y="631278"/>
                  </a:lnTo>
                  <a:lnTo>
                    <a:pt x="594994" y="565683"/>
                  </a:lnTo>
                  <a:lnTo>
                    <a:pt x="584961" y="500125"/>
                  </a:lnTo>
                  <a:lnTo>
                    <a:pt x="575817" y="457072"/>
                  </a:lnTo>
                  <a:lnTo>
                    <a:pt x="564514" y="414781"/>
                  </a:lnTo>
                  <a:lnTo>
                    <a:pt x="551814" y="372363"/>
                  </a:lnTo>
                  <a:lnTo>
                    <a:pt x="536320" y="330834"/>
                  </a:lnTo>
                  <a:lnTo>
                    <a:pt x="519429" y="289178"/>
                  </a:lnTo>
                  <a:lnTo>
                    <a:pt x="500379" y="249046"/>
                  </a:lnTo>
                  <a:lnTo>
                    <a:pt x="479170" y="208787"/>
                  </a:lnTo>
                  <a:lnTo>
                    <a:pt x="455929" y="170052"/>
                  </a:lnTo>
                  <a:lnTo>
                    <a:pt x="431164" y="131952"/>
                  </a:lnTo>
                  <a:lnTo>
                    <a:pt x="417829" y="113537"/>
                  </a:lnTo>
                  <a:lnTo>
                    <a:pt x="404367" y="94487"/>
                  </a:lnTo>
                  <a:lnTo>
                    <a:pt x="389508" y="76834"/>
                  </a:lnTo>
                  <a:lnTo>
                    <a:pt x="375411" y="58546"/>
                  </a:lnTo>
                  <a:lnTo>
                    <a:pt x="31622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0" y="8499350"/>
              <a:ext cx="650875" cy="1301750"/>
            </a:xfrm>
            <a:custGeom>
              <a:avLst/>
              <a:gdLst/>
              <a:ahLst/>
              <a:cxnLst/>
              <a:rect l="l" t="t" r="r" b="b"/>
              <a:pathLst>
                <a:path w="650875" h="1301750">
                  <a:moveTo>
                    <a:pt x="0" y="0"/>
                  </a:moveTo>
                  <a:lnTo>
                    <a:pt x="0" y="1301492"/>
                  </a:lnTo>
                  <a:lnTo>
                    <a:pt x="650709" y="6507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" name="object 24" descr=""/>
          <p:cNvSpPr/>
          <p:nvPr/>
        </p:nvSpPr>
        <p:spPr>
          <a:xfrm>
            <a:off x="17774412" y="0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9209" y="0"/>
                </a:moveTo>
                <a:lnTo>
                  <a:pt x="20320" y="0"/>
                </a:lnTo>
                <a:lnTo>
                  <a:pt x="15367" y="1650"/>
                </a:lnTo>
                <a:lnTo>
                  <a:pt x="0" y="25146"/>
                </a:lnTo>
                <a:lnTo>
                  <a:pt x="761" y="29336"/>
                </a:lnTo>
                <a:lnTo>
                  <a:pt x="24384" y="50292"/>
                </a:lnTo>
                <a:lnTo>
                  <a:pt x="29209" y="49402"/>
                </a:lnTo>
                <a:lnTo>
                  <a:pt x="48768" y="29336"/>
                </a:lnTo>
                <a:lnTo>
                  <a:pt x="48768" y="20066"/>
                </a:lnTo>
                <a:lnTo>
                  <a:pt x="29209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 descr=""/>
          <p:cNvSpPr/>
          <p:nvPr/>
        </p:nvSpPr>
        <p:spPr>
          <a:xfrm>
            <a:off x="17928336" y="155447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30098" y="0"/>
                </a:moveTo>
                <a:lnTo>
                  <a:pt x="20954" y="0"/>
                </a:lnTo>
                <a:lnTo>
                  <a:pt x="15875" y="1650"/>
                </a:lnTo>
                <a:lnTo>
                  <a:pt x="0" y="25146"/>
                </a:lnTo>
                <a:lnTo>
                  <a:pt x="888" y="29336"/>
                </a:lnTo>
                <a:lnTo>
                  <a:pt x="25146" y="50292"/>
                </a:lnTo>
                <a:lnTo>
                  <a:pt x="30098" y="49402"/>
                </a:lnTo>
                <a:lnTo>
                  <a:pt x="50292" y="29336"/>
                </a:lnTo>
                <a:lnTo>
                  <a:pt x="50292" y="20066"/>
                </a:lnTo>
                <a:lnTo>
                  <a:pt x="48640" y="15112"/>
                </a:lnTo>
                <a:lnTo>
                  <a:pt x="43560" y="6730"/>
                </a:lnTo>
                <a:lnTo>
                  <a:pt x="35178" y="1650"/>
                </a:lnTo>
                <a:lnTo>
                  <a:pt x="30098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 descr=""/>
          <p:cNvSpPr/>
          <p:nvPr/>
        </p:nvSpPr>
        <p:spPr>
          <a:xfrm>
            <a:off x="17597628" y="176784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5" y="0"/>
                </a:moveTo>
                <a:lnTo>
                  <a:pt x="0" y="25146"/>
                </a:lnTo>
                <a:lnTo>
                  <a:pt x="1650" y="34290"/>
                </a:lnTo>
                <a:lnTo>
                  <a:pt x="25145" y="50292"/>
                </a:lnTo>
                <a:lnTo>
                  <a:pt x="34416" y="48641"/>
                </a:lnTo>
                <a:lnTo>
                  <a:pt x="50291" y="25146"/>
                </a:lnTo>
                <a:lnTo>
                  <a:pt x="48640" y="16001"/>
                </a:lnTo>
                <a:lnTo>
                  <a:pt x="25145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 descr=""/>
          <p:cNvSpPr/>
          <p:nvPr/>
        </p:nvSpPr>
        <p:spPr>
          <a:xfrm>
            <a:off x="18083784" y="312420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9209" y="0"/>
                </a:moveTo>
                <a:lnTo>
                  <a:pt x="20319" y="0"/>
                </a:lnTo>
                <a:lnTo>
                  <a:pt x="15367" y="1650"/>
                </a:lnTo>
                <a:lnTo>
                  <a:pt x="0" y="25146"/>
                </a:lnTo>
                <a:lnTo>
                  <a:pt x="761" y="29336"/>
                </a:lnTo>
                <a:lnTo>
                  <a:pt x="24383" y="50291"/>
                </a:lnTo>
                <a:lnTo>
                  <a:pt x="29209" y="49402"/>
                </a:lnTo>
                <a:lnTo>
                  <a:pt x="48767" y="29336"/>
                </a:lnTo>
                <a:lnTo>
                  <a:pt x="48767" y="20065"/>
                </a:lnTo>
                <a:lnTo>
                  <a:pt x="47117" y="15112"/>
                </a:lnTo>
                <a:lnTo>
                  <a:pt x="42290" y="6730"/>
                </a:lnTo>
                <a:lnTo>
                  <a:pt x="34162" y="1650"/>
                </a:lnTo>
                <a:lnTo>
                  <a:pt x="29209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 descr=""/>
          <p:cNvSpPr/>
          <p:nvPr/>
        </p:nvSpPr>
        <p:spPr>
          <a:xfrm>
            <a:off x="17753076" y="332231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5" y="0"/>
                </a:moveTo>
                <a:lnTo>
                  <a:pt x="0" y="25146"/>
                </a:lnTo>
                <a:lnTo>
                  <a:pt x="1650" y="34290"/>
                </a:lnTo>
                <a:lnTo>
                  <a:pt x="25145" y="50292"/>
                </a:lnTo>
                <a:lnTo>
                  <a:pt x="34416" y="48641"/>
                </a:lnTo>
                <a:lnTo>
                  <a:pt x="50291" y="25146"/>
                </a:lnTo>
                <a:lnTo>
                  <a:pt x="48640" y="16001"/>
                </a:lnTo>
                <a:lnTo>
                  <a:pt x="25145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 descr=""/>
          <p:cNvSpPr/>
          <p:nvPr/>
        </p:nvSpPr>
        <p:spPr>
          <a:xfrm>
            <a:off x="17422367" y="353568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20066" y="888"/>
                </a:lnTo>
                <a:lnTo>
                  <a:pt x="15113" y="1650"/>
                </a:lnTo>
                <a:lnTo>
                  <a:pt x="10922" y="4190"/>
                </a:lnTo>
                <a:lnTo>
                  <a:pt x="6730" y="7620"/>
                </a:lnTo>
                <a:lnTo>
                  <a:pt x="1651" y="15875"/>
                </a:lnTo>
                <a:lnTo>
                  <a:pt x="0" y="20954"/>
                </a:lnTo>
                <a:lnTo>
                  <a:pt x="0" y="30225"/>
                </a:lnTo>
                <a:lnTo>
                  <a:pt x="20066" y="50291"/>
                </a:lnTo>
                <a:lnTo>
                  <a:pt x="29337" y="50291"/>
                </a:lnTo>
                <a:lnTo>
                  <a:pt x="50292" y="25146"/>
                </a:lnTo>
                <a:lnTo>
                  <a:pt x="49403" y="20954"/>
                </a:lnTo>
                <a:lnTo>
                  <a:pt x="29337" y="888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 descr=""/>
          <p:cNvSpPr/>
          <p:nvPr/>
        </p:nvSpPr>
        <p:spPr>
          <a:xfrm>
            <a:off x="18237708" y="467868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30099" y="0"/>
                </a:moveTo>
                <a:lnTo>
                  <a:pt x="20955" y="0"/>
                </a:lnTo>
                <a:lnTo>
                  <a:pt x="15875" y="1650"/>
                </a:lnTo>
                <a:lnTo>
                  <a:pt x="0" y="25146"/>
                </a:lnTo>
                <a:lnTo>
                  <a:pt x="888" y="29336"/>
                </a:lnTo>
                <a:lnTo>
                  <a:pt x="25146" y="50291"/>
                </a:lnTo>
                <a:lnTo>
                  <a:pt x="30099" y="49402"/>
                </a:lnTo>
                <a:lnTo>
                  <a:pt x="50292" y="29336"/>
                </a:lnTo>
                <a:lnTo>
                  <a:pt x="50292" y="20065"/>
                </a:lnTo>
                <a:lnTo>
                  <a:pt x="48640" y="15112"/>
                </a:lnTo>
                <a:lnTo>
                  <a:pt x="43561" y="6730"/>
                </a:lnTo>
                <a:lnTo>
                  <a:pt x="35178" y="1650"/>
                </a:lnTo>
                <a:lnTo>
                  <a:pt x="30099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 descr=""/>
          <p:cNvSpPr/>
          <p:nvPr/>
        </p:nvSpPr>
        <p:spPr>
          <a:xfrm>
            <a:off x="17908523" y="489204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4384" y="0"/>
                </a:moveTo>
                <a:lnTo>
                  <a:pt x="0" y="25146"/>
                </a:lnTo>
                <a:lnTo>
                  <a:pt x="1651" y="34290"/>
                </a:lnTo>
                <a:lnTo>
                  <a:pt x="24384" y="50292"/>
                </a:lnTo>
                <a:lnTo>
                  <a:pt x="33401" y="48641"/>
                </a:lnTo>
                <a:lnTo>
                  <a:pt x="48768" y="25146"/>
                </a:lnTo>
                <a:lnTo>
                  <a:pt x="48006" y="20193"/>
                </a:lnTo>
                <a:lnTo>
                  <a:pt x="2438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 descr=""/>
          <p:cNvSpPr/>
          <p:nvPr/>
        </p:nvSpPr>
        <p:spPr>
          <a:xfrm>
            <a:off x="17577815" y="510540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4" h="48895">
                <a:moveTo>
                  <a:pt x="24384" y="0"/>
                </a:moveTo>
                <a:lnTo>
                  <a:pt x="19557" y="888"/>
                </a:lnTo>
                <a:lnTo>
                  <a:pt x="14605" y="1650"/>
                </a:lnTo>
                <a:lnTo>
                  <a:pt x="10541" y="4063"/>
                </a:lnTo>
                <a:lnTo>
                  <a:pt x="7366" y="7365"/>
                </a:lnTo>
                <a:lnTo>
                  <a:pt x="4064" y="11429"/>
                </a:lnTo>
                <a:lnTo>
                  <a:pt x="1651" y="15493"/>
                </a:lnTo>
                <a:lnTo>
                  <a:pt x="0" y="20319"/>
                </a:lnTo>
                <a:lnTo>
                  <a:pt x="0" y="29209"/>
                </a:lnTo>
                <a:lnTo>
                  <a:pt x="1651" y="34162"/>
                </a:lnTo>
                <a:lnTo>
                  <a:pt x="4064" y="38226"/>
                </a:lnTo>
                <a:lnTo>
                  <a:pt x="7366" y="41401"/>
                </a:lnTo>
                <a:lnTo>
                  <a:pt x="10541" y="44703"/>
                </a:lnTo>
                <a:lnTo>
                  <a:pt x="14605" y="47116"/>
                </a:lnTo>
                <a:lnTo>
                  <a:pt x="19557" y="48767"/>
                </a:lnTo>
                <a:lnTo>
                  <a:pt x="28448" y="48767"/>
                </a:lnTo>
                <a:lnTo>
                  <a:pt x="48768" y="24383"/>
                </a:lnTo>
                <a:lnTo>
                  <a:pt x="47878" y="20319"/>
                </a:lnTo>
                <a:lnTo>
                  <a:pt x="28448" y="888"/>
                </a:lnTo>
                <a:lnTo>
                  <a:pt x="2438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 descr=""/>
          <p:cNvSpPr/>
          <p:nvPr/>
        </p:nvSpPr>
        <p:spPr>
          <a:xfrm>
            <a:off x="17245584" y="531876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30225" y="0"/>
                </a:moveTo>
                <a:lnTo>
                  <a:pt x="20954" y="0"/>
                </a:lnTo>
                <a:lnTo>
                  <a:pt x="15875" y="1650"/>
                </a:lnTo>
                <a:lnTo>
                  <a:pt x="0" y="25146"/>
                </a:lnTo>
                <a:lnTo>
                  <a:pt x="888" y="29337"/>
                </a:lnTo>
                <a:lnTo>
                  <a:pt x="25146" y="50292"/>
                </a:lnTo>
                <a:lnTo>
                  <a:pt x="30225" y="49402"/>
                </a:lnTo>
                <a:lnTo>
                  <a:pt x="50292" y="29337"/>
                </a:lnTo>
                <a:lnTo>
                  <a:pt x="50292" y="20066"/>
                </a:lnTo>
                <a:lnTo>
                  <a:pt x="48640" y="15113"/>
                </a:lnTo>
                <a:lnTo>
                  <a:pt x="43560" y="6730"/>
                </a:lnTo>
                <a:lnTo>
                  <a:pt x="35178" y="1650"/>
                </a:lnTo>
                <a:lnTo>
                  <a:pt x="30225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 descr=""/>
          <p:cNvSpPr/>
          <p:nvPr/>
        </p:nvSpPr>
        <p:spPr>
          <a:xfrm>
            <a:off x="18062447" y="644651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0" y="25146"/>
                </a:lnTo>
                <a:lnTo>
                  <a:pt x="1650" y="34417"/>
                </a:lnTo>
                <a:lnTo>
                  <a:pt x="25146" y="50292"/>
                </a:lnTo>
                <a:lnTo>
                  <a:pt x="34417" y="48641"/>
                </a:lnTo>
                <a:lnTo>
                  <a:pt x="50292" y="25146"/>
                </a:lnTo>
                <a:lnTo>
                  <a:pt x="48640" y="16001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 descr=""/>
          <p:cNvSpPr/>
          <p:nvPr/>
        </p:nvSpPr>
        <p:spPr>
          <a:xfrm>
            <a:off x="17477232" y="803148"/>
            <a:ext cx="591820" cy="596265"/>
          </a:xfrm>
          <a:custGeom>
            <a:avLst/>
            <a:gdLst/>
            <a:ahLst/>
            <a:cxnLst/>
            <a:rect l="l" t="t" r="r" b="b"/>
            <a:pathLst>
              <a:path w="591819" h="596265">
                <a:moveTo>
                  <a:pt x="295655" y="0"/>
                </a:moveTo>
                <a:lnTo>
                  <a:pt x="0" y="297942"/>
                </a:lnTo>
                <a:lnTo>
                  <a:pt x="295655" y="595883"/>
                </a:lnTo>
                <a:lnTo>
                  <a:pt x="591311" y="297942"/>
                </a:lnTo>
                <a:lnTo>
                  <a:pt x="295655" y="0"/>
                </a:lnTo>
                <a:close/>
              </a:path>
            </a:pathLst>
          </a:custGeom>
          <a:solidFill>
            <a:srgbClr val="8063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 descr=""/>
          <p:cNvSpPr/>
          <p:nvPr/>
        </p:nvSpPr>
        <p:spPr>
          <a:xfrm>
            <a:off x="17401032" y="687323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30225" y="0"/>
                </a:moveTo>
                <a:lnTo>
                  <a:pt x="20954" y="0"/>
                </a:lnTo>
                <a:lnTo>
                  <a:pt x="15875" y="1650"/>
                </a:lnTo>
                <a:lnTo>
                  <a:pt x="0" y="25146"/>
                </a:lnTo>
                <a:lnTo>
                  <a:pt x="888" y="29336"/>
                </a:lnTo>
                <a:lnTo>
                  <a:pt x="25146" y="50292"/>
                </a:lnTo>
                <a:lnTo>
                  <a:pt x="30225" y="49402"/>
                </a:lnTo>
                <a:lnTo>
                  <a:pt x="50291" y="29336"/>
                </a:lnTo>
                <a:lnTo>
                  <a:pt x="50291" y="20066"/>
                </a:lnTo>
                <a:lnTo>
                  <a:pt x="48640" y="15112"/>
                </a:lnTo>
                <a:lnTo>
                  <a:pt x="43560" y="6730"/>
                </a:lnTo>
                <a:lnTo>
                  <a:pt x="35178" y="1650"/>
                </a:lnTo>
                <a:lnTo>
                  <a:pt x="30225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 descr=""/>
          <p:cNvSpPr/>
          <p:nvPr/>
        </p:nvSpPr>
        <p:spPr>
          <a:xfrm>
            <a:off x="16183356" y="1028700"/>
            <a:ext cx="1603375" cy="1615440"/>
          </a:xfrm>
          <a:custGeom>
            <a:avLst/>
            <a:gdLst/>
            <a:ahLst/>
            <a:cxnLst/>
            <a:rect l="l" t="t" r="r" b="b"/>
            <a:pathLst>
              <a:path w="1603375" h="1615439">
                <a:moveTo>
                  <a:pt x="801242" y="0"/>
                </a:moveTo>
                <a:lnTo>
                  <a:pt x="0" y="807720"/>
                </a:lnTo>
                <a:lnTo>
                  <a:pt x="801242" y="1615440"/>
                </a:lnTo>
                <a:lnTo>
                  <a:pt x="1603248" y="807720"/>
                </a:lnTo>
                <a:lnTo>
                  <a:pt x="801242" y="0"/>
                </a:lnTo>
                <a:close/>
              </a:path>
            </a:pathLst>
          </a:custGeom>
          <a:solidFill>
            <a:srgbClr val="4AACC5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8" name="object 38" descr=""/>
          <p:cNvGrpSpPr/>
          <p:nvPr/>
        </p:nvGrpSpPr>
        <p:grpSpPr>
          <a:xfrm>
            <a:off x="2046732" y="-2"/>
            <a:ext cx="15544800" cy="10172700"/>
            <a:chOff x="2046732" y="-2"/>
            <a:chExt cx="15544800" cy="10172700"/>
          </a:xfrm>
        </p:grpSpPr>
        <p:sp>
          <p:nvSpPr>
            <p:cNvPr id="39" name="object 39" descr=""/>
            <p:cNvSpPr/>
            <p:nvPr/>
          </p:nvSpPr>
          <p:spPr>
            <a:xfrm>
              <a:off x="13202412" y="6009386"/>
              <a:ext cx="4382770" cy="3705860"/>
            </a:xfrm>
            <a:custGeom>
              <a:avLst/>
              <a:gdLst/>
              <a:ahLst/>
              <a:cxnLst/>
              <a:rect l="l" t="t" r="r" b="b"/>
              <a:pathLst>
                <a:path w="4382769" h="3705859">
                  <a:moveTo>
                    <a:pt x="4382389" y="0"/>
                  </a:moveTo>
                  <a:lnTo>
                    <a:pt x="0" y="3705732"/>
                  </a:lnTo>
                </a:path>
                <a:path w="4382769" h="3705859">
                  <a:moveTo>
                    <a:pt x="4382389" y="117728"/>
                  </a:moveTo>
                  <a:lnTo>
                    <a:pt x="1594993" y="2474595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 descr=""/>
            <p:cNvSpPr/>
            <p:nvPr/>
          </p:nvSpPr>
          <p:spPr>
            <a:xfrm>
              <a:off x="15019782" y="5944362"/>
              <a:ext cx="2557145" cy="2256790"/>
            </a:xfrm>
            <a:custGeom>
              <a:avLst/>
              <a:gdLst/>
              <a:ahLst/>
              <a:cxnLst/>
              <a:rect l="l" t="t" r="r" b="b"/>
              <a:pathLst>
                <a:path w="2557144" h="2256790">
                  <a:moveTo>
                    <a:pt x="2557017" y="0"/>
                  </a:moveTo>
                  <a:lnTo>
                    <a:pt x="0" y="2161667"/>
                  </a:lnTo>
                </a:path>
                <a:path w="2557144" h="2256790">
                  <a:moveTo>
                    <a:pt x="2557017" y="685926"/>
                  </a:moveTo>
                  <a:lnTo>
                    <a:pt x="699134" y="2256282"/>
                  </a:lnTo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1" name="object 41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46732" y="-2"/>
              <a:ext cx="14726412" cy="101727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 descr=""/>
          <p:cNvGraphicFramePr>
            <a:graphicFrameLocks noGrp="1"/>
          </p:cNvGraphicFramePr>
          <p:nvPr/>
        </p:nvGraphicFramePr>
        <p:xfrm>
          <a:off x="1670050" y="-6350"/>
          <a:ext cx="15328900" cy="10281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74750"/>
                <a:gridCol w="4439920"/>
                <a:gridCol w="2808604"/>
                <a:gridCol w="3359150"/>
                <a:gridCol w="3458209"/>
              </a:tblGrid>
              <a:tr h="419100">
                <a:tc>
                  <a:txBody>
                    <a:bodyPr/>
                    <a:lstStyle/>
                    <a:p>
                      <a:pPr marL="42545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dirty="0" sz="1100" spc="-25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SN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B="0" marT="45719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D5F"/>
                    </a:solidFill>
                  </a:tcPr>
                </a:tc>
                <a:tc>
                  <a:txBody>
                    <a:bodyPr/>
                    <a:lstStyle/>
                    <a:p>
                      <a:pPr marL="42545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dirty="0" sz="1100" spc="-10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DESCRIPTION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B="0" marT="45719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D5F"/>
                    </a:solidFill>
                  </a:tcPr>
                </a:tc>
                <a:tc>
                  <a:txBody>
                    <a:bodyPr/>
                    <a:lstStyle/>
                    <a:p>
                      <a:pPr marL="43180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dirty="0" sz="1100" spc="-25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EBEANO</a:t>
                      </a:r>
                      <a:r>
                        <a:rPr dirty="0" sz="1100" spc="-40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100" spc="-20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IKEJA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B="0" marT="45719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D5F"/>
                    </a:solidFill>
                  </a:tcPr>
                </a:tc>
                <a:tc>
                  <a:txBody>
                    <a:bodyPr/>
                    <a:lstStyle/>
                    <a:p>
                      <a:pPr marL="43180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dirty="0" sz="1100" spc="-25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EBEANO</a:t>
                      </a:r>
                      <a:r>
                        <a:rPr dirty="0" sz="1100" spc="-40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1100" spc="-10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CHEVRON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B="0" marT="45719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D5F"/>
                    </a:solidFill>
                  </a:tcPr>
                </a:tc>
                <a:tc>
                  <a:txBody>
                    <a:bodyPr/>
                    <a:lstStyle/>
                    <a:p>
                      <a:pPr marL="43815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dirty="0" sz="1100" spc="-10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REMARKS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B="0" marT="45719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D5F"/>
                    </a:solidFill>
                  </a:tcPr>
                </a:tc>
              </a:tr>
              <a:tr h="1295400">
                <a:tc>
                  <a:txBody>
                    <a:bodyPr/>
                    <a:lstStyle/>
                    <a:p>
                      <a:pPr marL="4254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dirty="0" sz="1100" spc="-50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1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B="0" marT="463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D5F"/>
                    </a:solidFill>
                  </a:tcPr>
                </a:tc>
                <a:tc>
                  <a:txBody>
                    <a:bodyPr/>
                    <a:lstStyle/>
                    <a:p>
                      <a:pPr marL="4254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dirty="0" sz="1100" spc="-65">
                          <a:latin typeface="Verdana"/>
                          <a:cs typeface="Verdana"/>
                        </a:rPr>
                        <a:t>TYPE</a:t>
                      </a:r>
                      <a:r>
                        <a:rPr dirty="0" sz="1100" spc="-105">
                          <a:latin typeface="Verdana"/>
                          <a:cs typeface="Verdana"/>
                        </a:rPr>
                        <a:t> </a:t>
                      </a:r>
                      <a:r>
                        <a:rPr dirty="0" sz="1100">
                          <a:latin typeface="Verdana"/>
                          <a:cs typeface="Verdana"/>
                        </a:rPr>
                        <a:t>OF</a:t>
                      </a:r>
                      <a:r>
                        <a:rPr dirty="0" sz="1100" spc="-15">
                          <a:latin typeface="Verdana"/>
                          <a:cs typeface="Verdana"/>
                        </a:rPr>
                        <a:t> </a:t>
                      </a:r>
                      <a:r>
                        <a:rPr dirty="0" sz="1100" spc="-10">
                          <a:latin typeface="Verdana"/>
                          <a:cs typeface="Verdana"/>
                        </a:rPr>
                        <a:t>SEWAGE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B="0" marT="463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43180">
                        <a:lnSpc>
                          <a:spcPct val="100000"/>
                        </a:lnSpc>
                        <a:spcBef>
                          <a:spcPts val="365"/>
                        </a:spcBef>
                        <a:tabLst>
                          <a:tab pos="1021080" algn="l"/>
                          <a:tab pos="1829435" algn="l"/>
                        </a:tabLst>
                      </a:pPr>
                      <a:r>
                        <a:rPr dirty="0" sz="1100" spc="-10">
                          <a:latin typeface="Verdana"/>
                          <a:cs typeface="Verdana"/>
                        </a:rPr>
                        <a:t>ORGANIC</a:t>
                      </a:r>
                      <a:r>
                        <a:rPr dirty="0" sz="1100">
                          <a:latin typeface="Verdana"/>
                          <a:cs typeface="Verdana"/>
                        </a:rPr>
                        <a:t>	</a:t>
                      </a:r>
                      <a:r>
                        <a:rPr dirty="0" sz="1100" spc="-20">
                          <a:latin typeface="Verdana"/>
                          <a:cs typeface="Verdana"/>
                        </a:rPr>
                        <a:t>WASTE</a:t>
                      </a:r>
                      <a:r>
                        <a:rPr dirty="0" sz="1100">
                          <a:latin typeface="Verdana"/>
                          <a:cs typeface="Verdana"/>
                        </a:rPr>
                        <a:t>	</a:t>
                      </a:r>
                      <a:r>
                        <a:rPr dirty="0" sz="1100" spc="-10">
                          <a:latin typeface="Verdana"/>
                          <a:cs typeface="Verdana"/>
                        </a:rPr>
                        <a:t>STRONG/</a:t>
                      </a:r>
                      <a:endParaRPr sz="1100">
                        <a:latin typeface="Verdana"/>
                        <a:cs typeface="Verdana"/>
                      </a:endParaRPr>
                    </a:p>
                    <a:p>
                      <a:pPr marL="43180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dirty="0" sz="1100" spc="-40">
                          <a:latin typeface="Verdana"/>
                          <a:cs typeface="Verdana"/>
                        </a:rPr>
                        <a:t>HIGH</a:t>
                      </a:r>
                      <a:r>
                        <a:rPr dirty="0" sz="1100" spc="-140">
                          <a:latin typeface="Verdana"/>
                          <a:cs typeface="Verdana"/>
                        </a:rPr>
                        <a:t> </a:t>
                      </a:r>
                      <a:r>
                        <a:rPr dirty="0" sz="1100" spc="-10">
                          <a:latin typeface="Verdana"/>
                          <a:cs typeface="Verdana"/>
                        </a:rPr>
                        <a:t>FEACAL</a:t>
                      </a:r>
                      <a:r>
                        <a:rPr dirty="0" sz="1100" spc="-55">
                          <a:latin typeface="Verdana"/>
                          <a:cs typeface="Verdana"/>
                        </a:rPr>
                        <a:t> </a:t>
                      </a:r>
                      <a:r>
                        <a:rPr dirty="0" sz="1100" spc="-10">
                          <a:latin typeface="Verdana"/>
                          <a:cs typeface="Verdana"/>
                        </a:rPr>
                        <a:t>MATTER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B="0" marT="463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43180">
                        <a:lnSpc>
                          <a:spcPct val="100000"/>
                        </a:lnSpc>
                        <a:spcBef>
                          <a:spcPts val="365"/>
                        </a:spcBef>
                        <a:tabLst>
                          <a:tab pos="844550" algn="l"/>
                          <a:tab pos="1968500" algn="l"/>
                        </a:tabLst>
                      </a:pPr>
                      <a:r>
                        <a:rPr dirty="0" sz="1100" spc="-10">
                          <a:latin typeface="Verdana"/>
                          <a:cs typeface="Verdana"/>
                        </a:rPr>
                        <a:t>ORGANIC</a:t>
                      </a:r>
                      <a:r>
                        <a:rPr dirty="0" sz="1100">
                          <a:latin typeface="Verdana"/>
                          <a:cs typeface="Verdana"/>
                        </a:rPr>
                        <a:t>	WASTE</a:t>
                      </a:r>
                      <a:r>
                        <a:rPr dirty="0" sz="1100" spc="75">
                          <a:latin typeface="Verdana"/>
                          <a:cs typeface="Verdana"/>
                        </a:rPr>
                        <a:t>  </a:t>
                      </a:r>
                      <a:r>
                        <a:rPr dirty="0" sz="1100" spc="-20">
                          <a:latin typeface="Verdana"/>
                          <a:cs typeface="Verdana"/>
                        </a:rPr>
                        <a:t>VERY</a:t>
                      </a:r>
                      <a:r>
                        <a:rPr dirty="0" sz="1100">
                          <a:latin typeface="Verdana"/>
                          <a:cs typeface="Verdana"/>
                        </a:rPr>
                        <a:t>	</a:t>
                      </a:r>
                      <a:r>
                        <a:rPr dirty="0" sz="1100" spc="-10">
                          <a:latin typeface="Verdana"/>
                          <a:cs typeface="Verdana"/>
                        </a:rPr>
                        <a:t>STRONG/</a:t>
                      </a:r>
                      <a:endParaRPr sz="1100">
                        <a:latin typeface="Verdana"/>
                        <a:cs typeface="Verdana"/>
                      </a:endParaRPr>
                    </a:p>
                    <a:p>
                      <a:pPr marL="43180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dirty="0" sz="1100" spc="-10">
                          <a:latin typeface="Verdana"/>
                          <a:cs typeface="Verdana"/>
                        </a:rPr>
                        <a:t>MORE</a:t>
                      </a:r>
                      <a:r>
                        <a:rPr dirty="0" sz="1100" spc="-85">
                          <a:latin typeface="Verdana"/>
                          <a:cs typeface="Verdana"/>
                        </a:rPr>
                        <a:t> </a:t>
                      </a:r>
                      <a:r>
                        <a:rPr dirty="0" sz="1100" spc="-10">
                          <a:latin typeface="Verdana"/>
                          <a:cs typeface="Verdana"/>
                        </a:rPr>
                        <a:t>URINE/FUILD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B="0" marT="463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</a:tr>
              <a:tr h="436245">
                <a:tc>
                  <a:txBody>
                    <a:bodyPr/>
                    <a:lstStyle/>
                    <a:p>
                      <a:pPr marL="4254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dirty="0" sz="1100" spc="-50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2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B="0" marT="463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D5F"/>
                    </a:solidFill>
                  </a:tcPr>
                </a:tc>
                <a:tc>
                  <a:txBody>
                    <a:bodyPr/>
                    <a:lstStyle/>
                    <a:p>
                      <a:pPr marL="4254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dirty="0" sz="1100" spc="-75">
                          <a:latin typeface="Verdana"/>
                          <a:cs typeface="Verdana"/>
                        </a:rPr>
                        <a:t>INFLUENT</a:t>
                      </a:r>
                      <a:r>
                        <a:rPr dirty="0" sz="1100" spc="-60">
                          <a:latin typeface="Verdana"/>
                          <a:cs typeface="Verdana"/>
                        </a:rPr>
                        <a:t> </a:t>
                      </a:r>
                      <a:r>
                        <a:rPr dirty="0" sz="1100" spc="-25">
                          <a:latin typeface="Verdana"/>
                          <a:cs typeface="Verdana"/>
                        </a:rPr>
                        <a:t>BOD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B="0" marT="463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43180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dirty="0" sz="1100" spc="-20">
                          <a:latin typeface="Verdana"/>
                          <a:cs typeface="Verdana"/>
                        </a:rPr>
                        <a:t>5770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B="0" marT="463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43180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dirty="0" sz="1100" spc="-20">
                          <a:latin typeface="Verdana"/>
                          <a:cs typeface="Verdana"/>
                        </a:rPr>
                        <a:t>1491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B="0" marT="463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4381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dirty="0" sz="1100" spc="-45">
                          <a:latin typeface="Verdana"/>
                          <a:cs typeface="Verdana"/>
                        </a:rPr>
                        <a:t>STRONG</a:t>
                      </a:r>
                      <a:r>
                        <a:rPr dirty="0" sz="1100" spc="-40">
                          <a:latin typeface="Verdana"/>
                          <a:cs typeface="Verdana"/>
                        </a:rPr>
                        <a:t> </a:t>
                      </a:r>
                      <a:r>
                        <a:rPr dirty="0" sz="1100" spc="-10">
                          <a:latin typeface="Verdana"/>
                          <a:cs typeface="Verdana"/>
                        </a:rPr>
                        <a:t>SEWAGE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B="0" marT="463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</a:tr>
              <a:tr h="857885">
                <a:tc>
                  <a:txBody>
                    <a:bodyPr/>
                    <a:lstStyle/>
                    <a:p>
                      <a:pPr marL="4254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dirty="0" sz="1100" spc="-50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3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B="0" marT="463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D5F"/>
                    </a:solidFill>
                  </a:tcPr>
                </a:tc>
                <a:tc>
                  <a:txBody>
                    <a:bodyPr/>
                    <a:lstStyle/>
                    <a:p>
                      <a:pPr marL="4254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dirty="0" sz="1100" spc="-75">
                          <a:latin typeface="Verdana"/>
                          <a:cs typeface="Verdana"/>
                        </a:rPr>
                        <a:t>EFFLUENT</a:t>
                      </a:r>
                      <a:r>
                        <a:rPr dirty="0" sz="1100" spc="-30">
                          <a:latin typeface="Verdana"/>
                          <a:cs typeface="Verdana"/>
                        </a:rPr>
                        <a:t> </a:t>
                      </a:r>
                      <a:r>
                        <a:rPr dirty="0" sz="1100" spc="-25">
                          <a:latin typeface="Verdana"/>
                          <a:cs typeface="Verdana"/>
                        </a:rPr>
                        <a:t>BOD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B="0" marT="463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43180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dirty="0" sz="1100" spc="-50">
                          <a:latin typeface="Verdana"/>
                          <a:cs typeface="Verdana"/>
                        </a:rPr>
                        <a:t>1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B="0" marT="463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43180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dirty="0" sz="1100" spc="-50">
                          <a:latin typeface="Verdana"/>
                          <a:cs typeface="Verdana"/>
                        </a:rPr>
                        <a:t>5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B="0" marT="463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4381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dirty="0" sz="1100">
                          <a:latin typeface="Verdana"/>
                          <a:cs typeface="Verdana"/>
                        </a:rPr>
                        <a:t>&lt;</a:t>
                      </a:r>
                      <a:r>
                        <a:rPr dirty="0" sz="1100" spc="-215">
                          <a:latin typeface="Verdana"/>
                          <a:cs typeface="Verdana"/>
                        </a:rPr>
                        <a:t> </a:t>
                      </a:r>
                      <a:r>
                        <a:rPr dirty="0" sz="1100" spc="-25">
                          <a:latin typeface="Verdana"/>
                          <a:cs typeface="Verdana"/>
                        </a:rPr>
                        <a:t>10</a:t>
                      </a:r>
                      <a:endParaRPr sz="1100">
                        <a:latin typeface="Verdana"/>
                        <a:cs typeface="Verdana"/>
                      </a:endParaRPr>
                    </a:p>
                    <a:p>
                      <a:pPr marL="4381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dirty="0" sz="1100" spc="-80">
                          <a:latin typeface="Verdana"/>
                          <a:cs typeface="Verdana"/>
                        </a:rPr>
                        <a:t>MEETS</a:t>
                      </a:r>
                      <a:r>
                        <a:rPr dirty="0" sz="1100" spc="-60">
                          <a:latin typeface="Verdana"/>
                          <a:cs typeface="Verdana"/>
                        </a:rPr>
                        <a:t> </a:t>
                      </a:r>
                      <a:r>
                        <a:rPr dirty="0" sz="1100" spc="-10">
                          <a:latin typeface="Verdana"/>
                          <a:cs typeface="Verdana"/>
                        </a:rPr>
                        <a:t>REQUIREMENT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B="0" marT="4635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</a:tr>
              <a:tr h="419100">
                <a:tc>
                  <a:txBody>
                    <a:bodyPr/>
                    <a:lstStyle/>
                    <a:p>
                      <a:pPr marL="4254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dirty="0" sz="1100" spc="-50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4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B="0" marT="4699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D5F"/>
                    </a:solidFill>
                  </a:tcPr>
                </a:tc>
                <a:tc>
                  <a:txBody>
                    <a:bodyPr/>
                    <a:lstStyle/>
                    <a:p>
                      <a:pPr marL="4254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dirty="0" sz="1100" spc="-75">
                          <a:latin typeface="Verdana"/>
                          <a:cs typeface="Verdana"/>
                        </a:rPr>
                        <a:t>INFLUENT</a:t>
                      </a:r>
                      <a:r>
                        <a:rPr dirty="0" sz="1100" spc="-45">
                          <a:latin typeface="Verdana"/>
                          <a:cs typeface="Verdana"/>
                        </a:rPr>
                        <a:t> </a:t>
                      </a:r>
                      <a:r>
                        <a:rPr dirty="0" sz="1100" spc="-25">
                          <a:latin typeface="Verdana"/>
                          <a:cs typeface="Verdana"/>
                        </a:rPr>
                        <a:t>COD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B="0" marT="4699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4318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dirty="0" sz="1100" spc="-20">
                          <a:latin typeface="Verdana"/>
                          <a:cs typeface="Verdana"/>
                        </a:rPr>
                        <a:t>8362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B="0" marT="4699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4318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dirty="0" sz="1100" spc="-20">
                          <a:latin typeface="Verdana"/>
                          <a:cs typeface="Verdana"/>
                        </a:rPr>
                        <a:t>2194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B="0" marT="4699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4381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dirty="0" sz="1100" spc="-50">
                          <a:latin typeface="Verdana"/>
                          <a:cs typeface="Verdana"/>
                        </a:rPr>
                        <a:t>STRONG</a:t>
                      </a:r>
                      <a:r>
                        <a:rPr dirty="0" sz="1100" spc="-5">
                          <a:latin typeface="Verdana"/>
                          <a:cs typeface="Verdana"/>
                        </a:rPr>
                        <a:t> </a:t>
                      </a:r>
                      <a:r>
                        <a:rPr dirty="0" sz="1100" spc="-10">
                          <a:latin typeface="Verdana"/>
                          <a:cs typeface="Verdana"/>
                        </a:rPr>
                        <a:t>SEWAGE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B="0" marT="4699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</a:tr>
              <a:tr h="857885">
                <a:tc>
                  <a:txBody>
                    <a:bodyPr/>
                    <a:lstStyle/>
                    <a:p>
                      <a:pPr marL="4254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dirty="0" sz="1100" spc="-50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5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B="0" marT="4699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D5F"/>
                    </a:solidFill>
                  </a:tcPr>
                </a:tc>
                <a:tc>
                  <a:txBody>
                    <a:bodyPr/>
                    <a:lstStyle/>
                    <a:p>
                      <a:pPr marL="4254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dirty="0" sz="1100" spc="-75">
                          <a:latin typeface="Verdana"/>
                          <a:cs typeface="Verdana"/>
                        </a:rPr>
                        <a:t>EFFLUENT</a:t>
                      </a:r>
                      <a:r>
                        <a:rPr dirty="0" sz="1100" spc="-40">
                          <a:latin typeface="Verdana"/>
                          <a:cs typeface="Verdana"/>
                        </a:rPr>
                        <a:t> </a:t>
                      </a:r>
                      <a:r>
                        <a:rPr dirty="0" sz="1100" spc="-25">
                          <a:latin typeface="Verdana"/>
                          <a:cs typeface="Verdana"/>
                        </a:rPr>
                        <a:t>COD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B="0" marT="4699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4318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dirty="0" sz="1100" spc="-50">
                          <a:latin typeface="Verdana"/>
                          <a:cs typeface="Verdana"/>
                        </a:rPr>
                        <a:t>8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B="0" marT="4699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4318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dirty="0" sz="1100" spc="-25">
                          <a:latin typeface="Verdana"/>
                          <a:cs typeface="Verdana"/>
                        </a:rPr>
                        <a:t>32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B="0" marT="4699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4381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dirty="0" sz="1100">
                          <a:latin typeface="Verdana"/>
                          <a:cs typeface="Verdana"/>
                        </a:rPr>
                        <a:t>&lt;</a:t>
                      </a:r>
                      <a:r>
                        <a:rPr dirty="0" sz="1100" spc="-215">
                          <a:latin typeface="Verdana"/>
                          <a:cs typeface="Verdana"/>
                        </a:rPr>
                        <a:t> </a:t>
                      </a:r>
                      <a:r>
                        <a:rPr dirty="0" sz="1100" spc="-25">
                          <a:latin typeface="Verdana"/>
                          <a:cs typeface="Verdana"/>
                        </a:rPr>
                        <a:t>30</a:t>
                      </a:r>
                      <a:endParaRPr sz="1100">
                        <a:latin typeface="Verdana"/>
                        <a:cs typeface="Verdana"/>
                      </a:endParaRPr>
                    </a:p>
                    <a:p>
                      <a:pPr marL="4381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dirty="0" sz="1100" spc="-80">
                          <a:latin typeface="Verdana"/>
                          <a:cs typeface="Verdana"/>
                        </a:rPr>
                        <a:t>MEETS</a:t>
                      </a:r>
                      <a:r>
                        <a:rPr dirty="0" sz="1100" spc="-60">
                          <a:latin typeface="Verdana"/>
                          <a:cs typeface="Verdana"/>
                        </a:rPr>
                        <a:t> </a:t>
                      </a:r>
                      <a:r>
                        <a:rPr dirty="0" sz="1100" spc="-10">
                          <a:latin typeface="Verdana"/>
                          <a:cs typeface="Verdana"/>
                        </a:rPr>
                        <a:t>REQUIREMENT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B="0" marT="4699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</a:tr>
              <a:tr h="436245">
                <a:tc>
                  <a:txBody>
                    <a:bodyPr/>
                    <a:lstStyle/>
                    <a:p>
                      <a:pPr marL="4254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dirty="0" sz="1100" spc="-50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6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B="0" marT="4699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D5F"/>
                    </a:solidFill>
                  </a:tcPr>
                </a:tc>
                <a:tc>
                  <a:txBody>
                    <a:bodyPr/>
                    <a:lstStyle/>
                    <a:p>
                      <a:pPr marL="4254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dirty="0" sz="1100" spc="-65">
                          <a:latin typeface="Verdana"/>
                          <a:cs typeface="Verdana"/>
                        </a:rPr>
                        <a:t>INF.</a:t>
                      </a:r>
                      <a:r>
                        <a:rPr dirty="0" sz="1100" spc="-55">
                          <a:latin typeface="Verdana"/>
                          <a:cs typeface="Verdana"/>
                        </a:rPr>
                        <a:t> </a:t>
                      </a:r>
                      <a:r>
                        <a:rPr dirty="0" sz="1100" spc="-65">
                          <a:latin typeface="Verdana"/>
                          <a:cs typeface="Verdana"/>
                        </a:rPr>
                        <a:t>DISOLVED</a:t>
                      </a:r>
                      <a:r>
                        <a:rPr dirty="0" sz="1100" spc="20">
                          <a:latin typeface="Verdana"/>
                          <a:cs typeface="Verdana"/>
                        </a:rPr>
                        <a:t> </a:t>
                      </a:r>
                      <a:r>
                        <a:rPr dirty="0" sz="1100" spc="-10">
                          <a:latin typeface="Verdana"/>
                          <a:cs typeface="Verdana"/>
                        </a:rPr>
                        <a:t>OXYGEN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B="0" marT="4699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4318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dirty="0" sz="1100" spc="-25">
                          <a:latin typeface="Verdana"/>
                          <a:cs typeface="Verdana"/>
                        </a:rPr>
                        <a:t>0.3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B="0" marT="4699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4318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dirty="0" sz="1100" spc="-25">
                          <a:latin typeface="Verdana"/>
                          <a:cs typeface="Verdana"/>
                        </a:rPr>
                        <a:t>0.1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B="0" marT="4699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4381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dirty="0" sz="1100" spc="-25">
                          <a:latin typeface="Verdana"/>
                          <a:cs typeface="Verdana"/>
                        </a:rPr>
                        <a:t>OK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B="0" marT="4699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</a:tr>
              <a:tr h="857885">
                <a:tc>
                  <a:txBody>
                    <a:bodyPr/>
                    <a:lstStyle/>
                    <a:p>
                      <a:pPr marL="4254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dirty="0" sz="1100" spc="-50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7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B="0" marT="4699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D5F"/>
                    </a:solidFill>
                  </a:tcPr>
                </a:tc>
                <a:tc>
                  <a:txBody>
                    <a:bodyPr/>
                    <a:lstStyle/>
                    <a:p>
                      <a:pPr marL="4254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dirty="0" sz="1100" spc="-65">
                          <a:latin typeface="Verdana"/>
                          <a:cs typeface="Verdana"/>
                        </a:rPr>
                        <a:t>EFF.</a:t>
                      </a:r>
                      <a:r>
                        <a:rPr dirty="0" sz="1100" spc="-45">
                          <a:latin typeface="Verdana"/>
                          <a:cs typeface="Verdana"/>
                        </a:rPr>
                        <a:t> </a:t>
                      </a:r>
                      <a:r>
                        <a:rPr dirty="0" sz="1100" spc="-65">
                          <a:latin typeface="Verdana"/>
                          <a:cs typeface="Verdana"/>
                        </a:rPr>
                        <a:t>DISOLVED</a:t>
                      </a:r>
                      <a:r>
                        <a:rPr dirty="0" sz="1100" spc="5">
                          <a:latin typeface="Verdana"/>
                          <a:cs typeface="Verdana"/>
                        </a:rPr>
                        <a:t> </a:t>
                      </a:r>
                      <a:r>
                        <a:rPr dirty="0" sz="1100" spc="-10">
                          <a:latin typeface="Verdana"/>
                          <a:cs typeface="Verdana"/>
                        </a:rPr>
                        <a:t>OXYGEN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B="0" marT="4699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4318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dirty="0" sz="1100" spc="-25">
                          <a:latin typeface="Verdana"/>
                          <a:cs typeface="Verdana"/>
                        </a:rPr>
                        <a:t>6.2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B="0" marT="4699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4318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dirty="0" sz="1100" spc="-25">
                          <a:latin typeface="Verdana"/>
                          <a:cs typeface="Verdana"/>
                        </a:rPr>
                        <a:t>3.5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B="0" marT="4699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4381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dirty="0" sz="1100">
                          <a:latin typeface="Verdana"/>
                          <a:cs typeface="Verdana"/>
                        </a:rPr>
                        <a:t>&gt;</a:t>
                      </a:r>
                      <a:r>
                        <a:rPr dirty="0" sz="1100" spc="-215">
                          <a:latin typeface="Verdana"/>
                          <a:cs typeface="Verdana"/>
                        </a:rPr>
                        <a:t> </a:t>
                      </a:r>
                      <a:r>
                        <a:rPr dirty="0" sz="1100" spc="-50">
                          <a:latin typeface="Verdana"/>
                          <a:cs typeface="Verdana"/>
                        </a:rPr>
                        <a:t>2</a:t>
                      </a:r>
                      <a:endParaRPr sz="1100">
                        <a:latin typeface="Verdana"/>
                        <a:cs typeface="Verdana"/>
                      </a:endParaRPr>
                    </a:p>
                    <a:p>
                      <a:pPr marL="4381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dirty="0" sz="1100" spc="-25">
                          <a:latin typeface="Verdana"/>
                          <a:cs typeface="Verdana"/>
                        </a:rPr>
                        <a:t>OK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B="0" marT="4699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</a:tr>
              <a:tr h="419100">
                <a:tc>
                  <a:txBody>
                    <a:bodyPr/>
                    <a:lstStyle/>
                    <a:p>
                      <a:pPr marL="4254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100" spc="-50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8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B="0" marT="4826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D5F"/>
                    </a:solidFill>
                  </a:tcPr>
                </a:tc>
                <a:tc>
                  <a:txBody>
                    <a:bodyPr/>
                    <a:lstStyle/>
                    <a:p>
                      <a:pPr marL="4254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100" spc="-65">
                          <a:latin typeface="Verdana"/>
                          <a:cs typeface="Verdana"/>
                        </a:rPr>
                        <a:t>INF.</a:t>
                      </a:r>
                      <a:r>
                        <a:rPr dirty="0" sz="1100" spc="30">
                          <a:latin typeface="Verdana"/>
                          <a:cs typeface="Verdana"/>
                        </a:rPr>
                        <a:t> </a:t>
                      </a:r>
                      <a:r>
                        <a:rPr dirty="0" sz="1100" spc="-105">
                          <a:latin typeface="Verdana"/>
                          <a:cs typeface="Verdana"/>
                        </a:rPr>
                        <a:t>NITRATE-</a:t>
                      </a:r>
                      <a:r>
                        <a:rPr dirty="0" sz="1100" spc="-10">
                          <a:latin typeface="Verdana"/>
                          <a:cs typeface="Verdana"/>
                        </a:rPr>
                        <a:t>NITROGEN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B="0" marT="4826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4318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100" spc="-20">
                          <a:latin typeface="Verdana"/>
                          <a:cs typeface="Verdana"/>
                        </a:rPr>
                        <a:t>0.45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B="0" marT="4826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4318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100" spc="-20">
                          <a:latin typeface="Verdana"/>
                          <a:cs typeface="Verdana"/>
                        </a:rPr>
                        <a:t>0.68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B="0" marT="4826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4381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100" spc="-25">
                          <a:latin typeface="Verdana"/>
                          <a:cs typeface="Verdana"/>
                        </a:rPr>
                        <a:t>OK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B="0" marT="4826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</a:tr>
              <a:tr h="857885">
                <a:tc>
                  <a:txBody>
                    <a:bodyPr/>
                    <a:lstStyle/>
                    <a:p>
                      <a:pPr marL="42545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dirty="0" sz="1100" spc="-50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9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B="0" marT="4762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D5F"/>
                    </a:solidFill>
                  </a:tcPr>
                </a:tc>
                <a:tc>
                  <a:txBody>
                    <a:bodyPr/>
                    <a:lstStyle/>
                    <a:p>
                      <a:pPr marL="42545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dirty="0" sz="1100" spc="-65">
                          <a:latin typeface="Verdana"/>
                          <a:cs typeface="Verdana"/>
                        </a:rPr>
                        <a:t>EFF.</a:t>
                      </a:r>
                      <a:r>
                        <a:rPr dirty="0" sz="1100" spc="30">
                          <a:latin typeface="Verdana"/>
                          <a:cs typeface="Verdana"/>
                        </a:rPr>
                        <a:t> </a:t>
                      </a:r>
                      <a:r>
                        <a:rPr dirty="0" sz="1100" spc="-105">
                          <a:latin typeface="Verdana"/>
                          <a:cs typeface="Verdana"/>
                        </a:rPr>
                        <a:t>NITRATE-</a:t>
                      </a:r>
                      <a:r>
                        <a:rPr dirty="0" sz="1100" spc="-10">
                          <a:latin typeface="Verdana"/>
                          <a:cs typeface="Verdana"/>
                        </a:rPr>
                        <a:t>NITROGEN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B="0" marT="4762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43180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dirty="0" sz="1100" spc="-10">
                          <a:latin typeface="Verdana"/>
                          <a:cs typeface="Verdana"/>
                        </a:rPr>
                        <a:t>4.10.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B="0" marT="4762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43180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dirty="0" sz="1100" spc="-20">
                          <a:latin typeface="Verdana"/>
                          <a:cs typeface="Verdana"/>
                        </a:rPr>
                        <a:t>0.02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B="0" marT="4762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43815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dirty="0" sz="1100" spc="-25">
                          <a:latin typeface="Verdana"/>
                          <a:cs typeface="Verdana"/>
                        </a:rPr>
                        <a:t>&lt;5</a:t>
                      </a:r>
                      <a:endParaRPr sz="1100">
                        <a:latin typeface="Verdana"/>
                        <a:cs typeface="Verdana"/>
                      </a:endParaRPr>
                    </a:p>
                    <a:p>
                      <a:pPr marL="4381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dirty="0" sz="1100" spc="-25">
                          <a:latin typeface="Verdana"/>
                          <a:cs typeface="Verdana"/>
                        </a:rPr>
                        <a:t>OK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B="0" marT="4762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</a:tr>
              <a:tr h="436245">
                <a:tc>
                  <a:txBody>
                    <a:bodyPr/>
                    <a:lstStyle/>
                    <a:p>
                      <a:pPr marL="4254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100" spc="-25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10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B="0" marT="4826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D5F"/>
                    </a:solidFill>
                  </a:tcPr>
                </a:tc>
                <a:tc>
                  <a:txBody>
                    <a:bodyPr/>
                    <a:lstStyle/>
                    <a:p>
                      <a:pPr marL="4254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100" spc="-60">
                          <a:latin typeface="Verdana"/>
                          <a:cs typeface="Verdana"/>
                        </a:rPr>
                        <a:t>INF.</a:t>
                      </a:r>
                      <a:r>
                        <a:rPr dirty="0" sz="1100" spc="-80">
                          <a:latin typeface="Verdana"/>
                          <a:cs typeface="Verdana"/>
                        </a:rPr>
                        <a:t> </a:t>
                      </a:r>
                      <a:r>
                        <a:rPr dirty="0" sz="1100">
                          <a:latin typeface="Verdana"/>
                          <a:cs typeface="Verdana"/>
                        </a:rPr>
                        <a:t>AMMONIA</a:t>
                      </a:r>
                      <a:r>
                        <a:rPr dirty="0" sz="1100" spc="-65">
                          <a:latin typeface="Verdana"/>
                          <a:cs typeface="Verdana"/>
                        </a:rPr>
                        <a:t> </a:t>
                      </a:r>
                      <a:r>
                        <a:rPr dirty="0" sz="1100" spc="-10">
                          <a:latin typeface="Verdana"/>
                          <a:cs typeface="Verdana"/>
                        </a:rPr>
                        <a:t>NITROGEN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B="0" marT="4826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4318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100" spc="-25">
                          <a:latin typeface="Verdana"/>
                          <a:cs typeface="Verdana"/>
                        </a:rPr>
                        <a:t>507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B="0" marT="4826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4318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100" spc="-25">
                          <a:latin typeface="Verdana"/>
                          <a:cs typeface="Verdana"/>
                        </a:rPr>
                        <a:t>319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B="0" marT="4826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</a:tr>
              <a:tr h="1278255">
                <a:tc>
                  <a:txBody>
                    <a:bodyPr/>
                    <a:lstStyle/>
                    <a:p>
                      <a:pPr marL="4254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100" spc="-25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11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B="0" marT="4826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D5F"/>
                    </a:solidFill>
                  </a:tcPr>
                </a:tc>
                <a:tc>
                  <a:txBody>
                    <a:bodyPr/>
                    <a:lstStyle/>
                    <a:p>
                      <a:pPr marL="4254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100" spc="-70">
                          <a:latin typeface="Verdana"/>
                          <a:cs typeface="Verdana"/>
                        </a:rPr>
                        <a:t>EFF.</a:t>
                      </a:r>
                      <a:r>
                        <a:rPr dirty="0" sz="1100" spc="-45">
                          <a:latin typeface="Verdana"/>
                          <a:cs typeface="Verdana"/>
                        </a:rPr>
                        <a:t> </a:t>
                      </a:r>
                      <a:r>
                        <a:rPr dirty="0" sz="1100">
                          <a:latin typeface="Verdana"/>
                          <a:cs typeface="Verdana"/>
                        </a:rPr>
                        <a:t>AMMONIA</a:t>
                      </a:r>
                      <a:r>
                        <a:rPr dirty="0" sz="1100" spc="-55">
                          <a:latin typeface="Verdana"/>
                          <a:cs typeface="Verdana"/>
                        </a:rPr>
                        <a:t> </a:t>
                      </a:r>
                      <a:r>
                        <a:rPr dirty="0" sz="1100" spc="-10">
                          <a:latin typeface="Verdana"/>
                          <a:cs typeface="Verdana"/>
                        </a:rPr>
                        <a:t>NITROGEN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B="0" marT="4826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4318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100" spc="-25">
                          <a:latin typeface="Verdana"/>
                          <a:cs typeface="Verdana"/>
                        </a:rPr>
                        <a:t>6.3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B="0" marT="4826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4318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100" spc="-20">
                          <a:latin typeface="Verdana"/>
                          <a:cs typeface="Verdana"/>
                        </a:rPr>
                        <a:t>45.9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B="0" marT="4826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4381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100" spc="-25">
                          <a:latin typeface="Verdana"/>
                          <a:cs typeface="Verdana"/>
                        </a:rPr>
                        <a:t>&lt;2</a:t>
                      </a:r>
                      <a:endParaRPr sz="1100">
                        <a:latin typeface="Verdana"/>
                        <a:cs typeface="Verdana"/>
                      </a:endParaRPr>
                    </a:p>
                    <a:p>
                      <a:pPr marL="4381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dirty="0" sz="1100" spc="-95">
                          <a:latin typeface="Verdana"/>
                          <a:cs typeface="Verdana"/>
                        </a:rPr>
                        <a:t>89%</a:t>
                      </a:r>
                      <a:r>
                        <a:rPr dirty="0" sz="1100" spc="-135">
                          <a:latin typeface="Verdana"/>
                          <a:cs typeface="Verdana"/>
                        </a:rPr>
                        <a:t> </a:t>
                      </a:r>
                      <a:r>
                        <a:rPr dirty="0" sz="1100" spc="-75">
                          <a:latin typeface="Verdana"/>
                          <a:cs typeface="Verdana"/>
                        </a:rPr>
                        <a:t>TREATMENT</a:t>
                      </a:r>
                      <a:r>
                        <a:rPr dirty="0" sz="1100" spc="-70">
                          <a:latin typeface="Verdana"/>
                          <a:cs typeface="Verdana"/>
                        </a:rPr>
                        <a:t> </a:t>
                      </a:r>
                      <a:r>
                        <a:rPr dirty="0" sz="1100" spc="-35">
                          <a:latin typeface="Verdana"/>
                          <a:cs typeface="Verdana"/>
                        </a:rPr>
                        <a:t>HOWEVER</a:t>
                      </a:r>
                      <a:r>
                        <a:rPr dirty="0" sz="1100" spc="10">
                          <a:latin typeface="Verdana"/>
                          <a:cs typeface="Verdana"/>
                        </a:rPr>
                        <a:t> </a:t>
                      </a:r>
                      <a:r>
                        <a:rPr dirty="0" sz="1100" spc="-25">
                          <a:latin typeface="Verdana"/>
                          <a:cs typeface="Verdana"/>
                        </a:rPr>
                        <a:t>NOK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B="0" marT="4826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</a:tr>
              <a:tr h="436245">
                <a:tc>
                  <a:txBody>
                    <a:bodyPr/>
                    <a:lstStyle/>
                    <a:p>
                      <a:pPr marL="4254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dirty="0" sz="1100" spc="-25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12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B="0" marT="4889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D5F"/>
                    </a:solidFill>
                  </a:tcPr>
                </a:tc>
                <a:tc>
                  <a:txBody>
                    <a:bodyPr/>
                    <a:lstStyle/>
                    <a:p>
                      <a:pPr marL="4254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dirty="0" sz="1100" spc="-20">
                          <a:latin typeface="Verdana"/>
                          <a:cs typeface="Verdana"/>
                        </a:rPr>
                        <a:t>FEACAL</a:t>
                      </a:r>
                      <a:r>
                        <a:rPr dirty="0" sz="1100" spc="-35">
                          <a:latin typeface="Verdana"/>
                          <a:cs typeface="Verdana"/>
                        </a:rPr>
                        <a:t> </a:t>
                      </a:r>
                      <a:r>
                        <a:rPr dirty="0" sz="1100" spc="-10">
                          <a:latin typeface="Verdana"/>
                          <a:cs typeface="Verdana"/>
                        </a:rPr>
                        <a:t>COLIFORM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B="0" marT="4889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43180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dirty="0" sz="1100" spc="-25">
                          <a:latin typeface="Verdana"/>
                          <a:cs typeface="Verdana"/>
                        </a:rPr>
                        <a:t>NIL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B="0" marT="4889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43180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dirty="0" sz="1100" spc="-25">
                          <a:latin typeface="Verdana"/>
                          <a:cs typeface="Verdana"/>
                        </a:rPr>
                        <a:t>NIL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B="0" marT="4889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4381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dirty="0" sz="1100" spc="-25">
                          <a:latin typeface="Verdana"/>
                          <a:cs typeface="Verdana"/>
                        </a:rPr>
                        <a:t>OK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B="0" marT="4889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</a:tr>
              <a:tr h="419100">
                <a:tc>
                  <a:txBody>
                    <a:bodyPr/>
                    <a:lstStyle/>
                    <a:p>
                      <a:pPr marL="42545">
                        <a:lnSpc>
                          <a:spcPct val="100000"/>
                        </a:lnSpc>
                        <a:spcBef>
                          <a:spcPts val="384"/>
                        </a:spcBef>
                      </a:pPr>
                      <a:r>
                        <a:rPr dirty="0" sz="1100" spc="-25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13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B="0" marT="48894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D5F"/>
                    </a:solidFill>
                  </a:tcPr>
                </a:tc>
                <a:tc>
                  <a:txBody>
                    <a:bodyPr/>
                    <a:lstStyle/>
                    <a:p>
                      <a:pPr marL="42545">
                        <a:lnSpc>
                          <a:spcPct val="100000"/>
                        </a:lnSpc>
                        <a:spcBef>
                          <a:spcPts val="384"/>
                        </a:spcBef>
                      </a:pPr>
                      <a:r>
                        <a:rPr dirty="0" sz="1100" spc="-10">
                          <a:latin typeface="Verdana"/>
                          <a:cs typeface="Verdana"/>
                        </a:rPr>
                        <a:t>CHLORINATION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B="0" marT="48894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43180">
                        <a:lnSpc>
                          <a:spcPct val="100000"/>
                        </a:lnSpc>
                        <a:spcBef>
                          <a:spcPts val="384"/>
                        </a:spcBef>
                      </a:pPr>
                      <a:r>
                        <a:rPr dirty="0" sz="1100" spc="-20">
                          <a:latin typeface="Verdana"/>
                          <a:cs typeface="Verdana"/>
                        </a:rPr>
                        <a:t>2.13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B="0" marT="48894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43180">
                        <a:lnSpc>
                          <a:spcPct val="100000"/>
                        </a:lnSpc>
                        <a:spcBef>
                          <a:spcPts val="384"/>
                        </a:spcBef>
                      </a:pPr>
                      <a:r>
                        <a:rPr dirty="0" sz="1100" spc="-25">
                          <a:latin typeface="Verdana"/>
                          <a:cs typeface="Verdana"/>
                        </a:rPr>
                        <a:t>0.2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B="0" marT="48894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43815">
                        <a:lnSpc>
                          <a:spcPct val="100000"/>
                        </a:lnSpc>
                        <a:spcBef>
                          <a:spcPts val="384"/>
                        </a:spcBef>
                      </a:pPr>
                      <a:r>
                        <a:rPr dirty="0" sz="1100" spc="-25">
                          <a:latin typeface="Verdana"/>
                          <a:cs typeface="Verdana"/>
                        </a:rPr>
                        <a:t>OK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B="0" marT="48894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</a:tr>
              <a:tr h="436245">
                <a:tc>
                  <a:txBody>
                    <a:bodyPr/>
                    <a:lstStyle/>
                    <a:p>
                      <a:pPr marL="42545">
                        <a:lnSpc>
                          <a:spcPct val="100000"/>
                        </a:lnSpc>
                        <a:spcBef>
                          <a:spcPts val="384"/>
                        </a:spcBef>
                      </a:pPr>
                      <a:r>
                        <a:rPr dirty="0" sz="1100" spc="-25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14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B="0" marT="48894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D5F"/>
                    </a:solidFill>
                  </a:tcPr>
                </a:tc>
                <a:tc>
                  <a:txBody>
                    <a:bodyPr/>
                    <a:lstStyle/>
                    <a:p>
                      <a:pPr marL="42545">
                        <a:lnSpc>
                          <a:spcPct val="100000"/>
                        </a:lnSpc>
                        <a:spcBef>
                          <a:spcPts val="384"/>
                        </a:spcBef>
                      </a:pPr>
                      <a:r>
                        <a:rPr dirty="0" sz="1100" spc="-10">
                          <a:latin typeface="Verdana"/>
                          <a:cs typeface="Verdana"/>
                        </a:rPr>
                        <a:t>BLOWER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B="0" marT="48894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43180">
                        <a:lnSpc>
                          <a:spcPct val="100000"/>
                        </a:lnSpc>
                        <a:spcBef>
                          <a:spcPts val="384"/>
                        </a:spcBef>
                      </a:pPr>
                      <a:r>
                        <a:rPr dirty="0" sz="1100" spc="-25">
                          <a:latin typeface="Verdana"/>
                          <a:cs typeface="Verdana"/>
                        </a:rPr>
                        <a:t>YES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B="0" marT="48894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43180">
                        <a:lnSpc>
                          <a:spcPct val="100000"/>
                        </a:lnSpc>
                        <a:spcBef>
                          <a:spcPts val="384"/>
                        </a:spcBef>
                      </a:pPr>
                      <a:r>
                        <a:rPr dirty="0" sz="1100" spc="-25">
                          <a:latin typeface="Verdana"/>
                          <a:cs typeface="Verdana"/>
                        </a:rPr>
                        <a:t>YES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B="0" marT="48894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43815">
                        <a:lnSpc>
                          <a:spcPct val="100000"/>
                        </a:lnSpc>
                        <a:spcBef>
                          <a:spcPts val="384"/>
                        </a:spcBef>
                      </a:pPr>
                      <a:r>
                        <a:rPr dirty="0" sz="1100" spc="-35">
                          <a:latin typeface="Verdana"/>
                          <a:cs typeface="Verdana"/>
                        </a:rPr>
                        <a:t>AS</a:t>
                      </a:r>
                      <a:r>
                        <a:rPr dirty="0" sz="1100" spc="-85">
                          <a:latin typeface="Verdana"/>
                          <a:cs typeface="Verdana"/>
                        </a:rPr>
                        <a:t> </a:t>
                      </a:r>
                      <a:r>
                        <a:rPr dirty="0" sz="1100" spc="-70">
                          <a:latin typeface="Verdana"/>
                          <a:cs typeface="Verdana"/>
                        </a:rPr>
                        <a:t>SEEN </a:t>
                      </a:r>
                      <a:r>
                        <a:rPr dirty="0" sz="1100" spc="-50">
                          <a:latin typeface="Verdana"/>
                          <a:cs typeface="Verdana"/>
                        </a:rPr>
                        <a:t>IN</a:t>
                      </a:r>
                      <a:r>
                        <a:rPr dirty="0" sz="1100" spc="-130">
                          <a:latin typeface="Verdana"/>
                          <a:cs typeface="Verdana"/>
                        </a:rPr>
                        <a:t> </a:t>
                      </a:r>
                      <a:r>
                        <a:rPr dirty="0" sz="1100">
                          <a:latin typeface="Verdana"/>
                          <a:cs typeface="Verdana"/>
                        </a:rPr>
                        <a:t>DO</a:t>
                      </a:r>
                      <a:r>
                        <a:rPr dirty="0" sz="1100" spc="-10">
                          <a:latin typeface="Verdana"/>
                          <a:cs typeface="Verdana"/>
                        </a:rPr>
                        <a:t> RESULT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B="0" marT="48894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</a:tr>
              <a:tr h="419100">
                <a:tc>
                  <a:txBody>
                    <a:bodyPr/>
                    <a:lstStyle/>
                    <a:p>
                      <a:pPr marL="4254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dirty="0" sz="1100" spc="-25" b="1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15</a:t>
                      </a:r>
                      <a:endParaRPr sz="1100">
                        <a:latin typeface="Tahoma"/>
                        <a:cs typeface="Tahoma"/>
                      </a:endParaRPr>
                    </a:p>
                  </a:txBody>
                  <a:tcPr marL="0" marR="0" marB="0" marT="4889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42D5F"/>
                    </a:solidFill>
                  </a:tcPr>
                </a:tc>
                <a:tc>
                  <a:txBody>
                    <a:bodyPr/>
                    <a:lstStyle/>
                    <a:p>
                      <a:pPr marL="4254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dirty="0" sz="1100" spc="-35">
                          <a:latin typeface="Verdana"/>
                          <a:cs typeface="Verdana"/>
                        </a:rPr>
                        <a:t>PERCENTAGE</a:t>
                      </a:r>
                      <a:r>
                        <a:rPr dirty="0" sz="1100" spc="-15">
                          <a:latin typeface="Verdana"/>
                          <a:cs typeface="Verdana"/>
                        </a:rPr>
                        <a:t> </a:t>
                      </a:r>
                      <a:r>
                        <a:rPr dirty="0" sz="1100" spc="-10">
                          <a:latin typeface="Verdana"/>
                          <a:cs typeface="Verdana"/>
                        </a:rPr>
                        <a:t>TREATMENT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B="0" marT="4889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43180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dirty="0" sz="1100" spc="-10">
                          <a:latin typeface="Verdana"/>
                          <a:cs typeface="Verdana"/>
                        </a:rPr>
                        <a:t>99.04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B="0" marT="4889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43180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dirty="0" sz="1100" spc="-25">
                          <a:latin typeface="Verdana"/>
                          <a:cs typeface="Verdana"/>
                        </a:rPr>
                        <a:t>95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B="0" marT="4889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4381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dirty="0" sz="1100" spc="-25">
                          <a:latin typeface="Verdana"/>
                          <a:cs typeface="Verdana"/>
                        </a:rPr>
                        <a:t>OK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B="0" marT="4889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CDD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6985" y="971770"/>
              <a:ext cx="15030225" cy="8687341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314700"/>
              <a:ext cx="6095618" cy="6972299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4739017"/>
              <a:ext cx="4714226" cy="4814462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917487" y="0"/>
              <a:ext cx="2370511" cy="2554224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058387" y="60960"/>
              <a:ext cx="2229611" cy="231038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72005" y="961136"/>
            <a:ext cx="5315585" cy="1561465"/>
          </a:xfrm>
          <a:prstGeom prst="rect"/>
        </p:spPr>
        <p:txBody>
          <a:bodyPr wrap="square" lIns="0" tIns="151765" rIns="0" bIns="0" rtlCol="0" vert="horz">
            <a:spAutoFit/>
          </a:bodyPr>
          <a:lstStyle/>
          <a:p>
            <a:pPr marL="12700" marR="5080">
              <a:lnSpc>
                <a:spcPts val="5500"/>
              </a:lnSpc>
              <a:spcBef>
                <a:spcPts val="1195"/>
              </a:spcBef>
            </a:pPr>
            <a:r>
              <a:rPr dirty="0" sz="5500" spc="-190"/>
              <a:t>WHY</a:t>
            </a:r>
            <a:r>
              <a:rPr dirty="0" sz="5500" spc="-525"/>
              <a:t> </a:t>
            </a:r>
            <a:r>
              <a:rPr dirty="0" sz="5500" spc="-185"/>
              <a:t>CIRCULAR </a:t>
            </a:r>
            <a:r>
              <a:rPr dirty="0" sz="5500" spc="-10"/>
              <a:t>ECONOMY?</a:t>
            </a:r>
            <a:endParaRPr sz="5500"/>
          </a:p>
        </p:txBody>
      </p:sp>
      <p:grpSp>
        <p:nvGrpSpPr>
          <p:cNvPr id="3" name="object 3" descr=""/>
          <p:cNvGrpSpPr/>
          <p:nvPr/>
        </p:nvGrpSpPr>
        <p:grpSpPr>
          <a:xfrm>
            <a:off x="16524223" y="4969261"/>
            <a:ext cx="1764030" cy="4438650"/>
            <a:chOff x="16524223" y="4969261"/>
            <a:chExt cx="1764030" cy="443865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524223" y="4969261"/>
              <a:ext cx="1763776" cy="4438383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767047" y="5225417"/>
              <a:ext cx="1520952" cy="3871717"/>
            </a:xfrm>
            <a:prstGeom prst="rect">
              <a:avLst/>
            </a:prstGeom>
          </p:spPr>
        </p:pic>
      </p:grpSp>
      <p:grpSp>
        <p:nvGrpSpPr>
          <p:cNvPr id="6" name="object 6" descr=""/>
          <p:cNvGrpSpPr/>
          <p:nvPr/>
        </p:nvGrpSpPr>
        <p:grpSpPr>
          <a:xfrm>
            <a:off x="0" y="0"/>
            <a:ext cx="2530475" cy="3435985"/>
            <a:chOff x="0" y="0"/>
            <a:chExt cx="2530475" cy="3435985"/>
          </a:xfrm>
        </p:grpSpPr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2529967" cy="3435604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1385422" cy="2427762"/>
            </a:xfrm>
            <a:prstGeom prst="rect">
              <a:avLst/>
            </a:prstGeom>
          </p:spPr>
        </p:pic>
      </p:grpSp>
      <p:pic>
        <p:nvPicPr>
          <p:cNvPr id="9" name="object 9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9648825"/>
            <a:ext cx="18288000" cy="133350"/>
          </a:xfrm>
          <a:prstGeom prst="rect">
            <a:avLst/>
          </a:prstGeom>
        </p:spPr>
      </p:pic>
      <p:pic>
        <p:nvPicPr>
          <p:cNvPr id="10" name="object 10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9869805"/>
            <a:ext cx="18288000" cy="133350"/>
          </a:xfrm>
          <a:prstGeom prst="rect">
            <a:avLst/>
          </a:prstGeom>
        </p:spPr>
      </p:pic>
      <p:grpSp>
        <p:nvGrpSpPr>
          <p:cNvPr id="11" name="object 11" descr=""/>
          <p:cNvGrpSpPr/>
          <p:nvPr/>
        </p:nvGrpSpPr>
        <p:grpSpPr>
          <a:xfrm>
            <a:off x="384048" y="5442203"/>
            <a:ext cx="6376670" cy="3682365"/>
            <a:chOff x="384048" y="5442203"/>
            <a:chExt cx="6376670" cy="3682365"/>
          </a:xfrm>
        </p:grpSpPr>
        <p:pic>
          <p:nvPicPr>
            <p:cNvPr id="12" name="object 12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086335" y="5445488"/>
              <a:ext cx="3674128" cy="3675414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287267" y="5707379"/>
              <a:ext cx="3218688" cy="3218688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84048" y="5442203"/>
              <a:ext cx="3678935" cy="3681984"/>
            </a:xfrm>
            <a:prstGeom prst="rect">
              <a:avLst/>
            </a:prstGeom>
          </p:spPr>
        </p:pic>
        <p:sp>
          <p:nvSpPr>
            <p:cNvPr id="15" name="object 15" descr=""/>
            <p:cNvSpPr/>
            <p:nvPr/>
          </p:nvSpPr>
          <p:spPr>
            <a:xfrm>
              <a:off x="3687645" y="6025536"/>
              <a:ext cx="2536190" cy="2527300"/>
            </a:xfrm>
            <a:custGeom>
              <a:avLst/>
              <a:gdLst/>
              <a:ahLst/>
              <a:cxnLst/>
              <a:rect l="l" t="t" r="r" b="b"/>
              <a:pathLst>
                <a:path w="2536190" h="2527300">
                  <a:moveTo>
                    <a:pt x="2177167" y="381000"/>
                  </a:moveTo>
                  <a:lnTo>
                    <a:pt x="1979920" y="381000"/>
                  </a:lnTo>
                  <a:lnTo>
                    <a:pt x="1988196" y="393700"/>
                  </a:lnTo>
                  <a:lnTo>
                    <a:pt x="1995654" y="393700"/>
                  </a:lnTo>
                  <a:lnTo>
                    <a:pt x="2033048" y="419100"/>
                  </a:lnTo>
                  <a:lnTo>
                    <a:pt x="2068883" y="457200"/>
                  </a:lnTo>
                  <a:lnTo>
                    <a:pt x="2103122" y="495300"/>
                  </a:lnTo>
                  <a:lnTo>
                    <a:pt x="2135726" y="533400"/>
                  </a:lnTo>
                  <a:lnTo>
                    <a:pt x="2166659" y="571500"/>
                  </a:lnTo>
                  <a:lnTo>
                    <a:pt x="2195883" y="609600"/>
                  </a:lnTo>
                  <a:lnTo>
                    <a:pt x="2223361" y="647700"/>
                  </a:lnTo>
                  <a:lnTo>
                    <a:pt x="2249054" y="685800"/>
                  </a:lnTo>
                  <a:lnTo>
                    <a:pt x="2272925" y="736600"/>
                  </a:lnTo>
                  <a:lnTo>
                    <a:pt x="2294938" y="774700"/>
                  </a:lnTo>
                  <a:lnTo>
                    <a:pt x="2315053" y="825500"/>
                  </a:lnTo>
                  <a:lnTo>
                    <a:pt x="2333235" y="863600"/>
                  </a:lnTo>
                  <a:lnTo>
                    <a:pt x="2349444" y="914400"/>
                  </a:lnTo>
                  <a:lnTo>
                    <a:pt x="2363644" y="965200"/>
                  </a:lnTo>
                  <a:lnTo>
                    <a:pt x="2375797" y="1016000"/>
                  </a:lnTo>
                  <a:lnTo>
                    <a:pt x="2385866" y="1066800"/>
                  </a:lnTo>
                  <a:lnTo>
                    <a:pt x="2393867" y="1104900"/>
                  </a:lnTo>
                  <a:lnTo>
                    <a:pt x="2399627" y="1155700"/>
                  </a:lnTo>
                  <a:lnTo>
                    <a:pt x="2403160" y="1206500"/>
                  </a:lnTo>
                  <a:lnTo>
                    <a:pt x="2404477" y="1257300"/>
                  </a:lnTo>
                  <a:lnTo>
                    <a:pt x="2403593" y="1308100"/>
                  </a:lnTo>
                  <a:lnTo>
                    <a:pt x="2400519" y="1358900"/>
                  </a:lnTo>
                  <a:lnTo>
                    <a:pt x="2395269" y="1409700"/>
                  </a:lnTo>
                  <a:lnTo>
                    <a:pt x="2387855" y="1460500"/>
                  </a:lnTo>
                  <a:lnTo>
                    <a:pt x="2378291" y="1511300"/>
                  </a:lnTo>
                  <a:lnTo>
                    <a:pt x="2366590" y="1562100"/>
                  </a:lnTo>
                  <a:lnTo>
                    <a:pt x="2352763" y="1600200"/>
                  </a:lnTo>
                  <a:lnTo>
                    <a:pt x="2336824" y="1651000"/>
                  </a:lnTo>
                  <a:lnTo>
                    <a:pt x="2318787" y="1701800"/>
                  </a:lnTo>
                  <a:lnTo>
                    <a:pt x="2298663" y="1739900"/>
                  </a:lnTo>
                  <a:lnTo>
                    <a:pt x="2276465" y="1790700"/>
                  </a:lnTo>
                  <a:lnTo>
                    <a:pt x="2252207" y="1828800"/>
                  </a:lnTo>
                  <a:lnTo>
                    <a:pt x="2226620" y="1879600"/>
                  </a:lnTo>
                  <a:lnTo>
                    <a:pt x="2199382" y="1917700"/>
                  </a:lnTo>
                  <a:lnTo>
                    <a:pt x="2170552" y="1955800"/>
                  </a:lnTo>
                  <a:lnTo>
                    <a:pt x="2140190" y="1993900"/>
                  </a:lnTo>
                  <a:lnTo>
                    <a:pt x="2108355" y="2032000"/>
                  </a:lnTo>
                  <a:lnTo>
                    <a:pt x="2075107" y="2070100"/>
                  </a:lnTo>
                  <a:lnTo>
                    <a:pt x="2040505" y="2095500"/>
                  </a:lnTo>
                  <a:lnTo>
                    <a:pt x="2004608" y="2133600"/>
                  </a:lnTo>
                  <a:lnTo>
                    <a:pt x="1967446" y="2159019"/>
                  </a:lnTo>
                  <a:lnTo>
                    <a:pt x="1929168" y="2184400"/>
                  </a:lnTo>
                  <a:lnTo>
                    <a:pt x="1889743" y="2222500"/>
                  </a:lnTo>
                  <a:lnTo>
                    <a:pt x="1849262" y="2247900"/>
                  </a:lnTo>
                  <a:lnTo>
                    <a:pt x="1807783" y="2260600"/>
                  </a:lnTo>
                  <a:lnTo>
                    <a:pt x="1765366" y="2286000"/>
                  </a:lnTo>
                  <a:lnTo>
                    <a:pt x="1722070" y="2311400"/>
                  </a:lnTo>
                  <a:lnTo>
                    <a:pt x="1633080" y="2336800"/>
                  </a:lnTo>
                  <a:lnTo>
                    <a:pt x="1587504" y="2362200"/>
                  </a:lnTo>
                  <a:lnTo>
                    <a:pt x="1541287" y="2374900"/>
                  </a:lnTo>
                  <a:lnTo>
                    <a:pt x="1494488" y="2374900"/>
                  </a:lnTo>
                  <a:lnTo>
                    <a:pt x="1399383" y="2400300"/>
                  </a:lnTo>
                  <a:lnTo>
                    <a:pt x="1131894" y="2400300"/>
                  </a:lnTo>
                  <a:lnTo>
                    <a:pt x="1111435" y="2413000"/>
                  </a:lnTo>
                  <a:lnTo>
                    <a:pt x="1096053" y="2425700"/>
                  </a:lnTo>
                  <a:lnTo>
                    <a:pt x="1087580" y="2451100"/>
                  </a:lnTo>
                  <a:lnTo>
                    <a:pt x="1086589" y="2451100"/>
                  </a:lnTo>
                  <a:lnTo>
                    <a:pt x="1090907" y="2489200"/>
                  </a:lnTo>
                  <a:lnTo>
                    <a:pt x="1117181" y="2514600"/>
                  </a:lnTo>
                  <a:lnTo>
                    <a:pt x="1128917" y="2527300"/>
                  </a:lnTo>
                  <a:lnTo>
                    <a:pt x="1428669" y="2527300"/>
                  </a:lnTo>
                  <a:lnTo>
                    <a:pt x="1668177" y="2463800"/>
                  </a:lnTo>
                  <a:lnTo>
                    <a:pt x="1759615" y="2438400"/>
                  </a:lnTo>
                  <a:lnTo>
                    <a:pt x="1804065" y="2413000"/>
                  </a:lnTo>
                  <a:lnTo>
                    <a:pt x="1847618" y="2387600"/>
                  </a:lnTo>
                  <a:lnTo>
                    <a:pt x="1890232" y="2374900"/>
                  </a:lnTo>
                  <a:lnTo>
                    <a:pt x="1931868" y="2349500"/>
                  </a:lnTo>
                  <a:lnTo>
                    <a:pt x="1972486" y="2324100"/>
                  </a:lnTo>
                  <a:lnTo>
                    <a:pt x="2012047" y="2298700"/>
                  </a:lnTo>
                  <a:lnTo>
                    <a:pt x="2050510" y="2260600"/>
                  </a:lnTo>
                  <a:lnTo>
                    <a:pt x="2087837" y="2235200"/>
                  </a:lnTo>
                  <a:lnTo>
                    <a:pt x="2123987" y="2197100"/>
                  </a:lnTo>
                  <a:lnTo>
                    <a:pt x="2158920" y="2171700"/>
                  </a:lnTo>
                  <a:lnTo>
                    <a:pt x="2192597" y="2133600"/>
                  </a:lnTo>
                  <a:lnTo>
                    <a:pt x="2224979" y="2095500"/>
                  </a:lnTo>
                  <a:lnTo>
                    <a:pt x="2256024" y="2057400"/>
                  </a:lnTo>
                  <a:lnTo>
                    <a:pt x="2285694" y="2019300"/>
                  </a:lnTo>
                  <a:lnTo>
                    <a:pt x="2313950" y="1981200"/>
                  </a:lnTo>
                  <a:lnTo>
                    <a:pt x="2340750" y="1943100"/>
                  </a:lnTo>
                  <a:lnTo>
                    <a:pt x="2366055" y="1905000"/>
                  </a:lnTo>
                  <a:lnTo>
                    <a:pt x="2389804" y="1854200"/>
                  </a:lnTo>
                  <a:lnTo>
                    <a:pt x="2411803" y="1816100"/>
                  </a:lnTo>
                  <a:lnTo>
                    <a:pt x="2432041" y="1765300"/>
                  </a:lnTo>
                  <a:lnTo>
                    <a:pt x="2450509" y="1727200"/>
                  </a:lnTo>
                  <a:lnTo>
                    <a:pt x="2467197" y="1676400"/>
                  </a:lnTo>
                  <a:lnTo>
                    <a:pt x="2482094" y="1625600"/>
                  </a:lnTo>
                  <a:lnTo>
                    <a:pt x="2495191" y="1587500"/>
                  </a:lnTo>
                  <a:lnTo>
                    <a:pt x="2506477" y="1536700"/>
                  </a:lnTo>
                  <a:lnTo>
                    <a:pt x="2515942" y="1485900"/>
                  </a:lnTo>
                  <a:lnTo>
                    <a:pt x="2523577" y="1435100"/>
                  </a:lnTo>
                  <a:lnTo>
                    <a:pt x="2529371" y="1397000"/>
                  </a:lnTo>
                  <a:lnTo>
                    <a:pt x="2533314" y="1346200"/>
                  </a:lnTo>
                  <a:lnTo>
                    <a:pt x="2535397" y="1295400"/>
                  </a:lnTo>
                  <a:lnTo>
                    <a:pt x="2535502" y="1270000"/>
                  </a:lnTo>
                  <a:lnTo>
                    <a:pt x="2535608" y="1244600"/>
                  </a:lnTo>
                  <a:lnTo>
                    <a:pt x="2533939" y="1193800"/>
                  </a:lnTo>
                  <a:lnTo>
                    <a:pt x="2530378" y="1143000"/>
                  </a:lnTo>
                  <a:lnTo>
                    <a:pt x="2524917" y="1104900"/>
                  </a:lnTo>
                  <a:lnTo>
                    <a:pt x="2517544" y="1054100"/>
                  </a:lnTo>
                  <a:lnTo>
                    <a:pt x="2457252" y="825500"/>
                  </a:lnTo>
                  <a:lnTo>
                    <a:pt x="2438797" y="774700"/>
                  </a:lnTo>
                  <a:lnTo>
                    <a:pt x="2418506" y="736600"/>
                  </a:lnTo>
                  <a:lnTo>
                    <a:pt x="2396419" y="685800"/>
                  </a:lnTo>
                  <a:lnTo>
                    <a:pt x="2372573" y="647700"/>
                  </a:lnTo>
                  <a:lnTo>
                    <a:pt x="2347007" y="596900"/>
                  </a:lnTo>
                  <a:lnTo>
                    <a:pt x="2319758" y="558800"/>
                  </a:lnTo>
                  <a:lnTo>
                    <a:pt x="2290866" y="520700"/>
                  </a:lnTo>
                  <a:lnTo>
                    <a:pt x="2260369" y="469900"/>
                  </a:lnTo>
                  <a:lnTo>
                    <a:pt x="2228303" y="431800"/>
                  </a:lnTo>
                  <a:lnTo>
                    <a:pt x="2194709" y="393700"/>
                  </a:lnTo>
                  <a:lnTo>
                    <a:pt x="2177167" y="381000"/>
                  </a:lnTo>
                  <a:close/>
                </a:path>
                <a:path w="2536190" h="2527300">
                  <a:moveTo>
                    <a:pt x="1478329" y="12700"/>
                  </a:moveTo>
                  <a:lnTo>
                    <a:pt x="1074736" y="12699"/>
                  </a:lnTo>
                  <a:lnTo>
                    <a:pt x="792284" y="88899"/>
                  </a:lnTo>
                  <a:lnTo>
                    <a:pt x="747395" y="114299"/>
                  </a:lnTo>
                  <a:lnTo>
                    <a:pt x="703276" y="126999"/>
                  </a:lnTo>
                  <a:lnTo>
                    <a:pt x="659980" y="152399"/>
                  </a:lnTo>
                  <a:lnTo>
                    <a:pt x="617561" y="177799"/>
                  </a:lnTo>
                  <a:lnTo>
                    <a:pt x="576075" y="203199"/>
                  </a:lnTo>
                  <a:lnTo>
                    <a:pt x="535575" y="228599"/>
                  </a:lnTo>
                  <a:lnTo>
                    <a:pt x="496115" y="266699"/>
                  </a:lnTo>
                  <a:lnTo>
                    <a:pt x="457749" y="292099"/>
                  </a:lnTo>
                  <a:lnTo>
                    <a:pt x="420532" y="330199"/>
                  </a:lnTo>
                  <a:lnTo>
                    <a:pt x="384518" y="355599"/>
                  </a:lnTo>
                  <a:lnTo>
                    <a:pt x="349761" y="393699"/>
                  </a:lnTo>
                  <a:lnTo>
                    <a:pt x="316315" y="431799"/>
                  </a:lnTo>
                  <a:lnTo>
                    <a:pt x="284234" y="469899"/>
                  </a:lnTo>
                  <a:lnTo>
                    <a:pt x="253573" y="507999"/>
                  </a:lnTo>
                  <a:lnTo>
                    <a:pt x="224386" y="546099"/>
                  </a:lnTo>
                  <a:lnTo>
                    <a:pt x="196727" y="584199"/>
                  </a:lnTo>
                  <a:lnTo>
                    <a:pt x="170649" y="634999"/>
                  </a:lnTo>
                  <a:lnTo>
                    <a:pt x="147240" y="673099"/>
                  </a:lnTo>
                  <a:lnTo>
                    <a:pt x="125595" y="711199"/>
                  </a:lnTo>
                  <a:lnTo>
                    <a:pt x="105704" y="761999"/>
                  </a:lnTo>
                  <a:lnTo>
                    <a:pt x="87557" y="800099"/>
                  </a:lnTo>
                  <a:lnTo>
                    <a:pt x="71147" y="850899"/>
                  </a:lnTo>
                  <a:lnTo>
                    <a:pt x="56462" y="888999"/>
                  </a:lnTo>
                  <a:lnTo>
                    <a:pt x="43495" y="939799"/>
                  </a:lnTo>
                  <a:lnTo>
                    <a:pt x="32234" y="977899"/>
                  </a:lnTo>
                  <a:lnTo>
                    <a:pt x="22672" y="1028699"/>
                  </a:lnTo>
                  <a:lnTo>
                    <a:pt x="14798" y="1079499"/>
                  </a:lnTo>
                  <a:lnTo>
                    <a:pt x="8603" y="1117599"/>
                  </a:lnTo>
                  <a:lnTo>
                    <a:pt x="4078" y="1168399"/>
                  </a:lnTo>
                  <a:lnTo>
                    <a:pt x="1213" y="1206499"/>
                  </a:lnTo>
                  <a:lnTo>
                    <a:pt x="0" y="1257299"/>
                  </a:lnTo>
                  <a:lnTo>
                    <a:pt x="427" y="1295399"/>
                  </a:lnTo>
                  <a:lnTo>
                    <a:pt x="2487" y="1346199"/>
                  </a:lnTo>
                  <a:lnTo>
                    <a:pt x="6169" y="1396999"/>
                  </a:lnTo>
                  <a:lnTo>
                    <a:pt x="11464" y="1435099"/>
                  </a:lnTo>
                  <a:lnTo>
                    <a:pt x="18364" y="1485899"/>
                  </a:lnTo>
                  <a:lnTo>
                    <a:pt x="26857" y="1523999"/>
                  </a:lnTo>
                  <a:lnTo>
                    <a:pt x="36936" y="1574799"/>
                  </a:lnTo>
                  <a:lnTo>
                    <a:pt x="48590" y="1612899"/>
                  </a:lnTo>
                  <a:lnTo>
                    <a:pt x="61811" y="1663699"/>
                  </a:lnTo>
                  <a:lnTo>
                    <a:pt x="76588" y="1701799"/>
                  </a:lnTo>
                  <a:lnTo>
                    <a:pt x="92913" y="1739899"/>
                  </a:lnTo>
                  <a:lnTo>
                    <a:pt x="110775" y="1790699"/>
                  </a:lnTo>
                  <a:lnTo>
                    <a:pt x="130166" y="1828799"/>
                  </a:lnTo>
                  <a:lnTo>
                    <a:pt x="151077" y="1866899"/>
                  </a:lnTo>
                  <a:lnTo>
                    <a:pt x="173496" y="1904999"/>
                  </a:lnTo>
                  <a:lnTo>
                    <a:pt x="197417" y="1943100"/>
                  </a:lnTo>
                  <a:lnTo>
                    <a:pt x="222828" y="1981200"/>
                  </a:lnTo>
                  <a:lnTo>
                    <a:pt x="249721" y="2019300"/>
                  </a:lnTo>
                  <a:lnTo>
                    <a:pt x="278085" y="2057400"/>
                  </a:lnTo>
                  <a:lnTo>
                    <a:pt x="307913" y="2095500"/>
                  </a:lnTo>
                  <a:lnTo>
                    <a:pt x="339193" y="2133600"/>
                  </a:lnTo>
                  <a:lnTo>
                    <a:pt x="371936" y="2159019"/>
                  </a:lnTo>
                  <a:lnTo>
                    <a:pt x="406077" y="2197100"/>
                  </a:lnTo>
                  <a:lnTo>
                    <a:pt x="441661" y="2222500"/>
                  </a:lnTo>
                  <a:lnTo>
                    <a:pt x="478661" y="2260600"/>
                  </a:lnTo>
                  <a:lnTo>
                    <a:pt x="517066" y="2286000"/>
                  </a:lnTo>
                  <a:lnTo>
                    <a:pt x="522835" y="2298700"/>
                  </a:lnTo>
                  <a:lnTo>
                    <a:pt x="526989" y="2298700"/>
                  </a:lnTo>
                  <a:lnTo>
                    <a:pt x="529372" y="2311400"/>
                  </a:lnTo>
                  <a:lnTo>
                    <a:pt x="529825" y="2311400"/>
                  </a:lnTo>
                  <a:lnTo>
                    <a:pt x="528272" y="2324100"/>
                  </a:lnTo>
                  <a:lnTo>
                    <a:pt x="524879" y="2324100"/>
                  </a:lnTo>
                  <a:lnTo>
                    <a:pt x="519846" y="2336800"/>
                  </a:lnTo>
                  <a:lnTo>
                    <a:pt x="513375" y="2336800"/>
                  </a:lnTo>
                  <a:lnTo>
                    <a:pt x="492187" y="2362200"/>
                  </a:lnTo>
                  <a:lnTo>
                    <a:pt x="477249" y="2374900"/>
                  </a:lnTo>
                  <a:lnTo>
                    <a:pt x="469406" y="2400300"/>
                  </a:lnTo>
                  <a:lnTo>
                    <a:pt x="469507" y="2425700"/>
                  </a:lnTo>
                  <a:lnTo>
                    <a:pt x="473781" y="2438400"/>
                  </a:lnTo>
                  <a:lnTo>
                    <a:pt x="481056" y="2463800"/>
                  </a:lnTo>
                  <a:lnTo>
                    <a:pt x="491120" y="2476500"/>
                  </a:lnTo>
                  <a:lnTo>
                    <a:pt x="503760" y="2489200"/>
                  </a:lnTo>
                  <a:lnTo>
                    <a:pt x="518302" y="2489200"/>
                  </a:lnTo>
                  <a:lnTo>
                    <a:pt x="533936" y="2501900"/>
                  </a:lnTo>
                  <a:lnTo>
                    <a:pt x="566944" y="2501900"/>
                  </a:lnTo>
                  <a:lnTo>
                    <a:pt x="793055" y="2463800"/>
                  </a:lnTo>
                  <a:lnTo>
                    <a:pt x="799592" y="2463800"/>
                  </a:lnTo>
                  <a:lnTo>
                    <a:pt x="805536" y="2451100"/>
                  </a:lnTo>
                  <a:lnTo>
                    <a:pt x="824622" y="2438400"/>
                  </a:lnTo>
                  <a:lnTo>
                    <a:pt x="838224" y="2425700"/>
                  </a:lnTo>
                  <a:lnTo>
                    <a:pt x="845486" y="2400300"/>
                  </a:lnTo>
                  <a:lnTo>
                    <a:pt x="845554" y="2374900"/>
                  </a:lnTo>
                  <a:lnTo>
                    <a:pt x="813973" y="2184400"/>
                  </a:lnTo>
                  <a:lnTo>
                    <a:pt x="592976" y="2184400"/>
                  </a:lnTo>
                  <a:lnTo>
                    <a:pt x="554266" y="2146300"/>
                  </a:lnTo>
                  <a:lnTo>
                    <a:pt x="517014" y="2120900"/>
                  </a:lnTo>
                  <a:lnTo>
                    <a:pt x="481253" y="2082800"/>
                  </a:lnTo>
                  <a:lnTo>
                    <a:pt x="447018" y="2057400"/>
                  </a:lnTo>
                  <a:lnTo>
                    <a:pt x="414345" y="2019300"/>
                  </a:lnTo>
                  <a:lnTo>
                    <a:pt x="383268" y="1981200"/>
                  </a:lnTo>
                  <a:lnTo>
                    <a:pt x="353822" y="1943100"/>
                  </a:lnTo>
                  <a:lnTo>
                    <a:pt x="326043" y="1905000"/>
                  </a:lnTo>
                  <a:lnTo>
                    <a:pt x="299964" y="1866900"/>
                  </a:lnTo>
                  <a:lnTo>
                    <a:pt x="275620" y="1816100"/>
                  </a:lnTo>
                  <a:lnTo>
                    <a:pt x="253048" y="1777999"/>
                  </a:lnTo>
                  <a:lnTo>
                    <a:pt x="232280" y="1727199"/>
                  </a:lnTo>
                  <a:lnTo>
                    <a:pt x="213353" y="1689099"/>
                  </a:lnTo>
                  <a:lnTo>
                    <a:pt x="196300" y="1638299"/>
                  </a:lnTo>
                  <a:lnTo>
                    <a:pt x="181158" y="1600199"/>
                  </a:lnTo>
                  <a:lnTo>
                    <a:pt x="167960" y="1549399"/>
                  </a:lnTo>
                  <a:lnTo>
                    <a:pt x="156742" y="1498599"/>
                  </a:lnTo>
                  <a:lnTo>
                    <a:pt x="147522" y="1447799"/>
                  </a:lnTo>
                  <a:lnTo>
                    <a:pt x="140442" y="1409699"/>
                  </a:lnTo>
                  <a:lnTo>
                    <a:pt x="135495" y="1358899"/>
                  </a:lnTo>
                  <a:lnTo>
                    <a:pt x="132668" y="1308099"/>
                  </a:lnTo>
                  <a:lnTo>
                    <a:pt x="131952" y="1257299"/>
                  </a:lnTo>
                  <a:lnTo>
                    <a:pt x="133337" y="1206499"/>
                  </a:lnTo>
                  <a:lnTo>
                    <a:pt x="136812" y="1155699"/>
                  </a:lnTo>
                  <a:lnTo>
                    <a:pt x="142368" y="1117599"/>
                  </a:lnTo>
                  <a:lnTo>
                    <a:pt x="149994" y="1066799"/>
                  </a:lnTo>
                  <a:lnTo>
                    <a:pt x="159680" y="1015999"/>
                  </a:lnTo>
                  <a:lnTo>
                    <a:pt x="171416" y="965199"/>
                  </a:lnTo>
                  <a:lnTo>
                    <a:pt x="185191" y="927099"/>
                  </a:lnTo>
                  <a:lnTo>
                    <a:pt x="200996" y="876299"/>
                  </a:lnTo>
                  <a:lnTo>
                    <a:pt x="218820" y="825499"/>
                  </a:lnTo>
                  <a:lnTo>
                    <a:pt x="238653" y="787399"/>
                  </a:lnTo>
                  <a:lnTo>
                    <a:pt x="260485" y="736599"/>
                  </a:lnTo>
                  <a:lnTo>
                    <a:pt x="284306" y="698499"/>
                  </a:lnTo>
                  <a:lnTo>
                    <a:pt x="310224" y="660399"/>
                  </a:lnTo>
                  <a:lnTo>
                    <a:pt x="337830" y="609599"/>
                  </a:lnTo>
                  <a:lnTo>
                    <a:pt x="367081" y="571499"/>
                  </a:lnTo>
                  <a:lnTo>
                    <a:pt x="397939" y="533399"/>
                  </a:lnTo>
                  <a:lnTo>
                    <a:pt x="430360" y="495299"/>
                  </a:lnTo>
                  <a:lnTo>
                    <a:pt x="464305" y="457199"/>
                  </a:lnTo>
                  <a:lnTo>
                    <a:pt x="499732" y="431799"/>
                  </a:lnTo>
                  <a:lnTo>
                    <a:pt x="536601" y="393699"/>
                  </a:lnTo>
                  <a:lnTo>
                    <a:pt x="574870" y="368299"/>
                  </a:lnTo>
                  <a:lnTo>
                    <a:pt x="614499" y="330199"/>
                  </a:lnTo>
                  <a:lnTo>
                    <a:pt x="655447" y="304799"/>
                  </a:lnTo>
                  <a:lnTo>
                    <a:pt x="697671" y="279399"/>
                  </a:lnTo>
                  <a:lnTo>
                    <a:pt x="741133" y="253999"/>
                  </a:lnTo>
                  <a:lnTo>
                    <a:pt x="785790" y="241299"/>
                  </a:lnTo>
                  <a:lnTo>
                    <a:pt x="882399" y="190499"/>
                  </a:lnTo>
                  <a:lnTo>
                    <a:pt x="1082541" y="139699"/>
                  </a:lnTo>
                  <a:lnTo>
                    <a:pt x="1133624" y="139700"/>
                  </a:lnTo>
                  <a:lnTo>
                    <a:pt x="1184991" y="127000"/>
                  </a:lnTo>
                  <a:lnTo>
                    <a:pt x="1494834" y="127000"/>
                  </a:lnTo>
                  <a:lnTo>
                    <a:pt x="1502946" y="114300"/>
                  </a:lnTo>
                  <a:lnTo>
                    <a:pt x="1513518" y="101600"/>
                  </a:lnTo>
                  <a:lnTo>
                    <a:pt x="1513650" y="101600"/>
                  </a:lnTo>
                  <a:lnTo>
                    <a:pt x="1514970" y="88900"/>
                  </a:lnTo>
                  <a:lnTo>
                    <a:pt x="1517964" y="76200"/>
                  </a:lnTo>
                  <a:lnTo>
                    <a:pt x="1508631" y="38100"/>
                  </a:lnTo>
                  <a:lnTo>
                    <a:pt x="1490116" y="25400"/>
                  </a:lnTo>
                  <a:lnTo>
                    <a:pt x="1478329" y="12700"/>
                  </a:lnTo>
                  <a:close/>
                </a:path>
                <a:path w="2536190" h="2527300">
                  <a:moveTo>
                    <a:pt x="760993" y="2095500"/>
                  </a:moveTo>
                  <a:lnTo>
                    <a:pt x="687501" y="2095500"/>
                  </a:lnTo>
                  <a:lnTo>
                    <a:pt x="651193" y="2133600"/>
                  </a:lnTo>
                  <a:lnTo>
                    <a:pt x="640151" y="2171700"/>
                  </a:lnTo>
                  <a:lnTo>
                    <a:pt x="635971" y="2171700"/>
                  </a:lnTo>
                  <a:lnTo>
                    <a:pt x="630257" y="2184400"/>
                  </a:lnTo>
                  <a:lnTo>
                    <a:pt x="813973" y="2184400"/>
                  </a:lnTo>
                  <a:lnTo>
                    <a:pt x="809827" y="2159391"/>
                  </a:lnTo>
                  <a:lnTo>
                    <a:pt x="788133" y="2120900"/>
                  </a:lnTo>
                  <a:lnTo>
                    <a:pt x="775489" y="2108200"/>
                  </a:lnTo>
                  <a:lnTo>
                    <a:pt x="760993" y="2095500"/>
                  </a:lnTo>
                  <a:close/>
                </a:path>
                <a:path w="2536190" h="2527300">
                  <a:moveTo>
                    <a:pt x="1398548" y="1943100"/>
                  </a:moveTo>
                  <a:lnTo>
                    <a:pt x="1132353" y="1943100"/>
                  </a:lnTo>
                  <a:lnTo>
                    <a:pt x="1174550" y="2044700"/>
                  </a:lnTo>
                  <a:lnTo>
                    <a:pt x="1356218" y="2044700"/>
                  </a:lnTo>
                  <a:lnTo>
                    <a:pt x="1398548" y="1943100"/>
                  </a:lnTo>
                  <a:close/>
                </a:path>
                <a:path w="2536190" h="2527300">
                  <a:moveTo>
                    <a:pt x="1406744" y="1930400"/>
                  </a:moveTo>
                  <a:lnTo>
                    <a:pt x="1124189" y="1930400"/>
                  </a:lnTo>
                  <a:lnTo>
                    <a:pt x="1128893" y="1943100"/>
                  </a:lnTo>
                  <a:lnTo>
                    <a:pt x="1402018" y="1943100"/>
                  </a:lnTo>
                  <a:lnTo>
                    <a:pt x="1406744" y="1930400"/>
                  </a:lnTo>
                  <a:close/>
                </a:path>
                <a:path w="2536190" h="2527300">
                  <a:moveTo>
                    <a:pt x="1551528" y="1866900"/>
                  </a:moveTo>
                  <a:lnTo>
                    <a:pt x="979146" y="1866900"/>
                  </a:lnTo>
                  <a:lnTo>
                    <a:pt x="985751" y="1879600"/>
                  </a:lnTo>
                  <a:lnTo>
                    <a:pt x="1016081" y="1892300"/>
                  </a:lnTo>
                  <a:lnTo>
                    <a:pt x="1047272" y="1905000"/>
                  </a:lnTo>
                  <a:lnTo>
                    <a:pt x="1111815" y="1930400"/>
                  </a:lnTo>
                  <a:lnTo>
                    <a:pt x="1419151" y="1930400"/>
                  </a:lnTo>
                  <a:lnTo>
                    <a:pt x="1483389" y="1905000"/>
                  </a:lnTo>
                  <a:lnTo>
                    <a:pt x="1514560" y="1892300"/>
                  </a:lnTo>
                  <a:lnTo>
                    <a:pt x="1544952" y="1879600"/>
                  </a:lnTo>
                  <a:lnTo>
                    <a:pt x="1551528" y="1866900"/>
                  </a:lnTo>
                  <a:close/>
                </a:path>
                <a:path w="2536190" h="2527300">
                  <a:moveTo>
                    <a:pt x="852686" y="1409700"/>
                  </a:moveTo>
                  <a:lnTo>
                    <a:pt x="595525" y="1409700"/>
                  </a:lnTo>
                  <a:lnTo>
                    <a:pt x="595525" y="1473200"/>
                  </a:lnTo>
                  <a:lnTo>
                    <a:pt x="698027" y="1511300"/>
                  </a:lnTo>
                  <a:lnTo>
                    <a:pt x="704274" y="1511300"/>
                  </a:lnTo>
                  <a:lnTo>
                    <a:pt x="709518" y="1524000"/>
                  </a:lnTo>
                  <a:lnTo>
                    <a:pt x="713573" y="1524000"/>
                  </a:lnTo>
                  <a:lnTo>
                    <a:pt x="716254" y="1536700"/>
                  </a:lnTo>
                  <a:lnTo>
                    <a:pt x="726476" y="1562100"/>
                  </a:lnTo>
                  <a:lnTo>
                    <a:pt x="738599" y="1600200"/>
                  </a:lnTo>
                  <a:lnTo>
                    <a:pt x="752591" y="1625600"/>
                  </a:lnTo>
                  <a:lnTo>
                    <a:pt x="768423" y="1651000"/>
                  </a:lnTo>
                  <a:lnTo>
                    <a:pt x="771245" y="1663700"/>
                  </a:lnTo>
                  <a:lnTo>
                    <a:pt x="772476" y="1663700"/>
                  </a:lnTo>
                  <a:lnTo>
                    <a:pt x="772110" y="1676400"/>
                  </a:lnTo>
                  <a:lnTo>
                    <a:pt x="770140" y="1689100"/>
                  </a:lnTo>
                  <a:lnTo>
                    <a:pt x="727480" y="1790700"/>
                  </a:lnTo>
                  <a:lnTo>
                    <a:pt x="855988" y="1917700"/>
                  </a:lnTo>
                  <a:lnTo>
                    <a:pt x="958279" y="1866900"/>
                  </a:lnTo>
                  <a:lnTo>
                    <a:pt x="1726289" y="1866900"/>
                  </a:lnTo>
                  <a:lnTo>
                    <a:pt x="1803354" y="1790700"/>
                  </a:lnTo>
                  <a:lnTo>
                    <a:pt x="1212767" y="1790700"/>
                  </a:lnTo>
                  <a:lnTo>
                    <a:pt x="1112690" y="1765300"/>
                  </a:lnTo>
                  <a:lnTo>
                    <a:pt x="1065961" y="1739900"/>
                  </a:lnTo>
                  <a:lnTo>
                    <a:pt x="1022079" y="1714500"/>
                  </a:lnTo>
                  <a:lnTo>
                    <a:pt x="981524" y="1676400"/>
                  </a:lnTo>
                  <a:lnTo>
                    <a:pt x="946455" y="1638300"/>
                  </a:lnTo>
                  <a:lnTo>
                    <a:pt x="916497" y="1600200"/>
                  </a:lnTo>
                  <a:lnTo>
                    <a:pt x="891895" y="1549400"/>
                  </a:lnTo>
                  <a:lnTo>
                    <a:pt x="872896" y="1511300"/>
                  </a:lnTo>
                  <a:lnTo>
                    <a:pt x="859744" y="1460500"/>
                  </a:lnTo>
                  <a:lnTo>
                    <a:pt x="852686" y="1409700"/>
                  </a:lnTo>
                  <a:close/>
                </a:path>
                <a:path w="2536190" h="2527300">
                  <a:moveTo>
                    <a:pt x="1726289" y="1866900"/>
                  </a:moveTo>
                  <a:lnTo>
                    <a:pt x="1572423" y="1866900"/>
                  </a:lnTo>
                  <a:lnTo>
                    <a:pt x="1674912" y="1917700"/>
                  </a:lnTo>
                  <a:lnTo>
                    <a:pt x="1726289" y="1866900"/>
                  </a:lnTo>
                  <a:close/>
                </a:path>
                <a:path w="2536190" h="2527300">
                  <a:moveTo>
                    <a:pt x="1935362" y="1409700"/>
                  </a:moveTo>
                  <a:lnTo>
                    <a:pt x="1678280" y="1409700"/>
                  </a:lnTo>
                  <a:lnTo>
                    <a:pt x="1672102" y="1460500"/>
                  </a:lnTo>
                  <a:lnTo>
                    <a:pt x="1660793" y="1498600"/>
                  </a:lnTo>
                  <a:lnTo>
                    <a:pt x="1644494" y="1549400"/>
                  </a:lnTo>
                  <a:lnTo>
                    <a:pt x="1623347" y="1587500"/>
                  </a:lnTo>
                  <a:lnTo>
                    <a:pt x="1597493" y="1625600"/>
                  </a:lnTo>
                  <a:lnTo>
                    <a:pt x="1567074" y="1663700"/>
                  </a:lnTo>
                  <a:lnTo>
                    <a:pt x="1532969" y="1689100"/>
                  </a:lnTo>
                  <a:lnTo>
                    <a:pt x="1495913" y="1727200"/>
                  </a:lnTo>
                  <a:lnTo>
                    <a:pt x="1456237" y="1739900"/>
                  </a:lnTo>
                  <a:lnTo>
                    <a:pt x="1414272" y="1765300"/>
                  </a:lnTo>
                  <a:lnTo>
                    <a:pt x="1370351" y="1778000"/>
                  </a:lnTo>
                  <a:lnTo>
                    <a:pt x="1324804" y="1790700"/>
                  </a:lnTo>
                  <a:lnTo>
                    <a:pt x="1803354" y="1790700"/>
                  </a:lnTo>
                  <a:lnTo>
                    <a:pt x="1760760" y="1689100"/>
                  </a:lnTo>
                  <a:lnTo>
                    <a:pt x="1758789" y="1676400"/>
                  </a:lnTo>
                  <a:lnTo>
                    <a:pt x="1758416" y="1663700"/>
                  </a:lnTo>
                  <a:lnTo>
                    <a:pt x="1759627" y="1663700"/>
                  </a:lnTo>
                  <a:lnTo>
                    <a:pt x="1762411" y="1651000"/>
                  </a:lnTo>
                  <a:lnTo>
                    <a:pt x="1778326" y="1625600"/>
                  </a:lnTo>
                  <a:lnTo>
                    <a:pt x="1792359" y="1600200"/>
                  </a:lnTo>
                  <a:lnTo>
                    <a:pt x="1804460" y="1562100"/>
                  </a:lnTo>
                  <a:lnTo>
                    <a:pt x="1814580" y="1536700"/>
                  </a:lnTo>
                  <a:lnTo>
                    <a:pt x="1817299" y="1524000"/>
                  </a:lnTo>
                  <a:lnTo>
                    <a:pt x="1821374" y="1524000"/>
                  </a:lnTo>
                  <a:lnTo>
                    <a:pt x="1826625" y="1511300"/>
                  </a:lnTo>
                  <a:lnTo>
                    <a:pt x="1832873" y="1511300"/>
                  </a:lnTo>
                  <a:lnTo>
                    <a:pt x="1935362" y="1473200"/>
                  </a:lnTo>
                  <a:lnTo>
                    <a:pt x="1935362" y="1409700"/>
                  </a:lnTo>
                  <a:close/>
                </a:path>
                <a:path w="2536190" h="2527300">
                  <a:moveTo>
                    <a:pt x="1615281" y="1409700"/>
                  </a:moveTo>
                  <a:lnTo>
                    <a:pt x="915553" y="1409700"/>
                  </a:lnTo>
                  <a:lnTo>
                    <a:pt x="923690" y="1460500"/>
                  </a:lnTo>
                  <a:lnTo>
                    <a:pt x="938906" y="1511300"/>
                  </a:lnTo>
                  <a:lnTo>
                    <a:pt x="960955" y="1549400"/>
                  </a:lnTo>
                  <a:lnTo>
                    <a:pt x="989595" y="1600200"/>
                  </a:lnTo>
                  <a:lnTo>
                    <a:pt x="1024580" y="1638300"/>
                  </a:lnTo>
                  <a:lnTo>
                    <a:pt x="1060428" y="1663700"/>
                  </a:lnTo>
                  <a:lnTo>
                    <a:pt x="1099314" y="1689100"/>
                  </a:lnTo>
                  <a:lnTo>
                    <a:pt x="1140781" y="1701800"/>
                  </a:lnTo>
                  <a:lnTo>
                    <a:pt x="1184365" y="1714500"/>
                  </a:lnTo>
                  <a:lnTo>
                    <a:pt x="1229608" y="1727200"/>
                  </a:lnTo>
                  <a:lnTo>
                    <a:pt x="1322328" y="1727200"/>
                  </a:lnTo>
                  <a:lnTo>
                    <a:pt x="1367033" y="1714500"/>
                  </a:lnTo>
                  <a:lnTo>
                    <a:pt x="1409724" y="1701800"/>
                  </a:lnTo>
                  <a:lnTo>
                    <a:pt x="1449961" y="1676400"/>
                  </a:lnTo>
                  <a:lnTo>
                    <a:pt x="1487303" y="1651000"/>
                  </a:lnTo>
                  <a:lnTo>
                    <a:pt x="1521310" y="1612900"/>
                  </a:lnTo>
                  <a:lnTo>
                    <a:pt x="1551262" y="1574800"/>
                  </a:lnTo>
                  <a:lnTo>
                    <a:pt x="1575841" y="1536700"/>
                  </a:lnTo>
                  <a:lnTo>
                    <a:pt x="1594841" y="1498600"/>
                  </a:lnTo>
                  <a:lnTo>
                    <a:pt x="1608056" y="1460500"/>
                  </a:lnTo>
                  <a:lnTo>
                    <a:pt x="1615281" y="1409700"/>
                  </a:lnTo>
                  <a:close/>
                </a:path>
                <a:path w="2536190" h="2527300">
                  <a:moveTo>
                    <a:pt x="645554" y="977899"/>
                  </a:moveTo>
                  <a:lnTo>
                    <a:pt x="603691" y="1015999"/>
                  </a:lnTo>
                  <a:lnTo>
                    <a:pt x="567942" y="1041399"/>
                  </a:lnTo>
                  <a:lnTo>
                    <a:pt x="538975" y="1079499"/>
                  </a:lnTo>
                  <a:lnTo>
                    <a:pt x="517457" y="1130299"/>
                  </a:lnTo>
                  <a:lnTo>
                    <a:pt x="504056" y="1168399"/>
                  </a:lnTo>
                  <a:lnTo>
                    <a:pt x="499441" y="1219199"/>
                  </a:lnTo>
                  <a:lnTo>
                    <a:pt x="499441" y="1346200"/>
                  </a:lnTo>
                  <a:lnTo>
                    <a:pt x="603192" y="1346200"/>
                  </a:lnTo>
                  <a:lnTo>
                    <a:pt x="603192" y="1282700"/>
                  </a:lnTo>
                  <a:lnTo>
                    <a:pt x="605662" y="1270000"/>
                  </a:lnTo>
                  <a:lnTo>
                    <a:pt x="612397" y="1257300"/>
                  </a:lnTo>
                  <a:lnTo>
                    <a:pt x="622387" y="1244600"/>
                  </a:lnTo>
                  <a:lnTo>
                    <a:pt x="910270" y="1244600"/>
                  </a:lnTo>
                  <a:lnTo>
                    <a:pt x="910270" y="1219200"/>
                  </a:lnTo>
                  <a:lnTo>
                    <a:pt x="913462" y="1181100"/>
                  </a:lnTo>
                  <a:lnTo>
                    <a:pt x="922806" y="1130300"/>
                  </a:lnTo>
                  <a:lnTo>
                    <a:pt x="937957" y="1092200"/>
                  </a:lnTo>
                  <a:lnTo>
                    <a:pt x="958569" y="1054100"/>
                  </a:lnTo>
                  <a:lnTo>
                    <a:pt x="967145" y="1041400"/>
                  </a:lnTo>
                  <a:lnTo>
                    <a:pt x="750744" y="1041400"/>
                  </a:lnTo>
                  <a:lnTo>
                    <a:pt x="712245" y="1028700"/>
                  </a:lnTo>
                  <a:lnTo>
                    <a:pt x="676946" y="1003300"/>
                  </a:lnTo>
                  <a:lnTo>
                    <a:pt x="645554" y="977899"/>
                  </a:lnTo>
                  <a:close/>
                </a:path>
                <a:path w="2536190" h="2527300">
                  <a:moveTo>
                    <a:pt x="910270" y="1244600"/>
                  </a:moveTo>
                  <a:lnTo>
                    <a:pt x="646854" y="1244600"/>
                  </a:lnTo>
                  <a:lnTo>
                    <a:pt x="656850" y="1257300"/>
                  </a:lnTo>
                  <a:lnTo>
                    <a:pt x="663592" y="1270000"/>
                  </a:lnTo>
                  <a:lnTo>
                    <a:pt x="666065" y="1282700"/>
                  </a:lnTo>
                  <a:lnTo>
                    <a:pt x="666065" y="1346200"/>
                  </a:lnTo>
                  <a:lnTo>
                    <a:pt x="910270" y="1346200"/>
                  </a:lnTo>
                  <a:lnTo>
                    <a:pt x="910270" y="1244600"/>
                  </a:lnTo>
                  <a:close/>
                </a:path>
                <a:path w="2536190" h="2527300">
                  <a:moveTo>
                    <a:pt x="1119277" y="977900"/>
                  </a:moveTo>
                  <a:lnTo>
                    <a:pt x="1100724" y="990600"/>
                  </a:lnTo>
                  <a:lnTo>
                    <a:pt x="1083229" y="1003300"/>
                  </a:lnTo>
                  <a:lnTo>
                    <a:pt x="1066837" y="1016000"/>
                  </a:lnTo>
                  <a:lnTo>
                    <a:pt x="1051589" y="1028700"/>
                  </a:lnTo>
                  <a:lnTo>
                    <a:pt x="1050070" y="1028700"/>
                  </a:lnTo>
                  <a:lnTo>
                    <a:pt x="1049740" y="1041400"/>
                  </a:lnTo>
                  <a:lnTo>
                    <a:pt x="1017434" y="1079500"/>
                  </a:lnTo>
                  <a:lnTo>
                    <a:pt x="993361" y="1117600"/>
                  </a:lnTo>
                  <a:lnTo>
                    <a:pt x="978327" y="1168400"/>
                  </a:lnTo>
                  <a:lnTo>
                    <a:pt x="973137" y="1219200"/>
                  </a:lnTo>
                  <a:lnTo>
                    <a:pt x="973137" y="1346200"/>
                  </a:lnTo>
                  <a:lnTo>
                    <a:pt x="1076881" y="1346200"/>
                  </a:lnTo>
                  <a:lnTo>
                    <a:pt x="1076881" y="1282700"/>
                  </a:lnTo>
                  <a:lnTo>
                    <a:pt x="1079351" y="1270000"/>
                  </a:lnTo>
                  <a:lnTo>
                    <a:pt x="1086085" y="1257300"/>
                  </a:lnTo>
                  <a:lnTo>
                    <a:pt x="1096077" y="1244600"/>
                  </a:lnTo>
                  <a:lnTo>
                    <a:pt x="1557697" y="1244600"/>
                  </a:lnTo>
                  <a:lnTo>
                    <a:pt x="1557697" y="1219200"/>
                  </a:lnTo>
                  <a:lnTo>
                    <a:pt x="1552494" y="1168400"/>
                  </a:lnTo>
                  <a:lnTo>
                    <a:pt x="1537423" y="1117600"/>
                  </a:lnTo>
                  <a:lnTo>
                    <a:pt x="1513289" y="1079500"/>
                  </a:lnTo>
                  <a:lnTo>
                    <a:pt x="1488994" y="1041400"/>
                  </a:lnTo>
                  <a:lnTo>
                    <a:pt x="1224428" y="1041400"/>
                  </a:lnTo>
                  <a:lnTo>
                    <a:pt x="1185933" y="1028700"/>
                  </a:lnTo>
                  <a:lnTo>
                    <a:pt x="1150646" y="1003300"/>
                  </a:lnTo>
                  <a:lnTo>
                    <a:pt x="1119277" y="977900"/>
                  </a:lnTo>
                  <a:close/>
                </a:path>
                <a:path w="2536190" h="2527300">
                  <a:moveTo>
                    <a:pt x="1410148" y="1244600"/>
                  </a:moveTo>
                  <a:lnTo>
                    <a:pt x="1120554" y="1244600"/>
                  </a:lnTo>
                  <a:lnTo>
                    <a:pt x="1130545" y="1257300"/>
                  </a:lnTo>
                  <a:lnTo>
                    <a:pt x="1137279" y="1270000"/>
                  </a:lnTo>
                  <a:lnTo>
                    <a:pt x="1139749" y="1282700"/>
                  </a:lnTo>
                  <a:lnTo>
                    <a:pt x="1139749" y="1346200"/>
                  </a:lnTo>
                  <a:lnTo>
                    <a:pt x="1390953" y="1346200"/>
                  </a:lnTo>
                  <a:lnTo>
                    <a:pt x="1390953" y="1282700"/>
                  </a:lnTo>
                  <a:lnTo>
                    <a:pt x="1393422" y="1270000"/>
                  </a:lnTo>
                  <a:lnTo>
                    <a:pt x="1400157" y="1257300"/>
                  </a:lnTo>
                  <a:lnTo>
                    <a:pt x="1410148" y="1244600"/>
                  </a:lnTo>
                  <a:close/>
                </a:path>
                <a:path w="2536190" h="2527300">
                  <a:moveTo>
                    <a:pt x="1557697" y="1244600"/>
                  </a:moveTo>
                  <a:lnTo>
                    <a:pt x="1434625" y="1244600"/>
                  </a:lnTo>
                  <a:lnTo>
                    <a:pt x="1444617" y="1257300"/>
                  </a:lnTo>
                  <a:lnTo>
                    <a:pt x="1451351" y="1270000"/>
                  </a:lnTo>
                  <a:lnTo>
                    <a:pt x="1453820" y="1282700"/>
                  </a:lnTo>
                  <a:lnTo>
                    <a:pt x="1453820" y="1346200"/>
                  </a:lnTo>
                  <a:lnTo>
                    <a:pt x="1557697" y="1346200"/>
                  </a:lnTo>
                  <a:lnTo>
                    <a:pt x="1557697" y="1244600"/>
                  </a:lnTo>
                  <a:close/>
                </a:path>
                <a:path w="2536190" h="2527300">
                  <a:moveTo>
                    <a:pt x="1593026" y="977900"/>
                  </a:moveTo>
                  <a:lnTo>
                    <a:pt x="1580794" y="990600"/>
                  </a:lnTo>
                  <a:lnTo>
                    <a:pt x="1568964" y="1003300"/>
                  </a:lnTo>
                  <a:lnTo>
                    <a:pt x="1557543" y="1003300"/>
                  </a:lnTo>
                  <a:lnTo>
                    <a:pt x="1546536" y="1016000"/>
                  </a:lnTo>
                  <a:lnTo>
                    <a:pt x="1572265" y="1054100"/>
                  </a:lnTo>
                  <a:lnTo>
                    <a:pt x="1592877" y="1092200"/>
                  </a:lnTo>
                  <a:lnTo>
                    <a:pt x="1608028" y="1130300"/>
                  </a:lnTo>
                  <a:lnTo>
                    <a:pt x="1617372" y="1181100"/>
                  </a:lnTo>
                  <a:lnTo>
                    <a:pt x="1620564" y="1219200"/>
                  </a:lnTo>
                  <a:lnTo>
                    <a:pt x="1620564" y="1346200"/>
                  </a:lnTo>
                  <a:lnTo>
                    <a:pt x="1864702" y="1346200"/>
                  </a:lnTo>
                  <a:lnTo>
                    <a:pt x="1864702" y="1282700"/>
                  </a:lnTo>
                  <a:lnTo>
                    <a:pt x="1867171" y="1270000"/>
                  </a:lnTo>
                  <a:lnTo>
                    <a:pt x="1873898" y="1257300"/>
                  </a:lnTo>
                  <a:lnTo>
                    <a:pt x="1883870" y="1244600"/>
                  </a:lnTo>
                  <a:lnTo>
                    <a:pt x="2031446" y="1244600"/>
                  </a:lnTo>
                  <a:lnTo>
                    <a:pt x="2031446" y="1219200"/>
                  </a:lnTo>
                  <a:lnTo>
                    <a:pt x="2026830" y="1168400"/>
                  </a:lnTo>
                  <a:lnTo>
                    <a:pt x="2013425" y="1130300"/>
                  </a:lnTo>
                  <a:lnTo>
                    <a:pt x="1991898" y="1079500"/>
                  </a:lnTo>
                  <a:lnTo>
                    <a:pt x="1962914" y="1041400"/>
                  </a:lnTo>
                  <a:lnTo>
                    <a:pt x="1698158" y="1041400"/>
                  </a:lnTo>
                  <a:lnTo>
                    <a:pt x="1659682" y="1028700"/>
                  </a:lnTo>
                  <a:lnTo>
                    <a:pt x="1624413" y="1003300"/>
                  </a:lnTo>
                  <a:lnTo>
                    <a:pt x="1593026" y="977900"/>
                  </a:lnTo>
                  <a:close/>
                </a:path>
                <a:path w="2536190" h="2527300">
                  <a:moveTo>
                    <a:pt x="2031446" y="1244600"/>
                  </a:moveTo>
                  <a:lnTo>
                    <a:pt x="1908308" y="1244600"/>
                  </a:lnTo>
                  <a:lnTo>
                    <a:pt x="1918300" y="1257300"/>
                  </a:lnTo>
                  <a:lnTo>
                    <a:pt x="1925034" y="1270000"/>
                  </a:lnTo>
                  <a:lnTo>
                    <a:pt x="1927504" y="1282700"/>
                  </a:lnTo>
                  <a:lnTo>
                    <a:pt x="1927504" y="1346200"/>
                  </a:lnTo>
                  <a:lnTo>
                    <a:pt x="2031446" y="1346200"/>
                  </a:lnTo>
                  <a:lnTo>
                    <a:pt x="2031446" y="1244600"/>
                  </a:lnTo>
                  <a:close/>
                </a:path>
                <a:path w="2536190" h="2527300">
                  <a:moveTo>
                    <a:pt x="937808" y="977900"/>
                  </a:moveTo>
                  <a:lnTo>
                    <a:pt x="906449" y="1003300"/>
                  </a:lnTo>
                  <a:lnTo>
                    <a:pt x="871185" y="1028700"/>
                  </a:lnTo>
                  <a:lnTo>
                    <a:pt x="832713" y="1041400"/>
                  </a:lnTo>
                  <a:lnTo>
                    <a:pt x="967145" y="1041400"/>
                  </a:lnTo>
                  <a:lnTo>
                    <a:pt x="984298" y="1016000"/>
                  </a:lnTo>
                  <a:lnTo>
                    <a:pt x="973254" y="1003300"/>
                  </a:lnTo>
                  <a:lnTo>
                    <a:pt x="961820" y="1003300"/>
                  </a:lnTo>
                  <a:lnTo>
                    <a:pt x="950003" y="990600"/>
                  </a:lnTo>
                  <a:lnTo>
                    <a:pt x="937808" y="977900"/>
                  </a:lnTo>
                  <a:close/>
                </a:path>
                <a:path w="2536190" h="2527300">
                  <a:moveTo>
                    <a:pt x="1411557" y="977900"/>
                  </a:moveTo>
                  <a:lnTo>
                    <a:pt x="1380197" y="1003300"/>
                  </a:lnTo>
                  <a:lnTo>
                    <a:pt x="1344925" y="1028700"/>
                  </a:lnTo>
                  <a:lnTo>
                    <a:pt x="1306434" y="1041400"/>
                  </a:lnTo>
                  <a:lnTo>
                    <a:pt x="1488994" y="1041400"/>
                  </a:lnTo>
                  <a:lnTo>
                    <a:pt x="1480896" y="1028700"/>
                  </a:lnTo>
                  <a:lnTo>
                    <a:pt x="1479839" y="1028700"/>
                  </a:lnTo>
                  <a:lnTo>
                    <a:pt x="1464267" y="1016000"/>
                  </a:lnTo>
                  <a:lnTo>
                    <a:pt x="1447795" y="1003300"/>
                  </a:lnTo>
                  <a:lnTo>
                    <a:pt x="1430208" y="990600"/>
                  </a:lnTo>
                  <a:lnTo>
                    <a:pt x="1411557" y="977900"/>
                  </a:lnTo>
                  <a:close/>
                </a:path>
                <a:path w="2536190" h="2527300">
                  <a:moveTo>
                    <a:pt x="1885240" y="977900"/>
                  </a:moveTo>
                  <a:lnTo>
                    <a:pt x="1853882" y="1003300"/>
                  </a:lnTo>
                  <a:lnTo>
                    <a:pt x="1818617" y="1028700"/>
                  </a:lnTo>
                  <a:lnTo>
                    <a:pt x="1780145" y="1041400"/>
                  </a:lnTo>
                  <a:lnTo>
                    <a:pt x="1962914" y="1041400"/>
                  </a:lnTo>
                  <a:lnTo>
                    <a:pt x="1927139" y="1016000"/>
                  </a:lnTo>
                  <a:lnTo>
                    <a:pt x="1885240" y="977900"/>
                  </a:lnTo>
                  <a:close/>
                </a:path>
                <a:path w="2536190" h="2527300">
                  <a:moveTo>
                    <a:pt x="791734" y="660399"/>
                  </a:moveTo>
                  <a:lnTo>
                    <a:pt x="742014" y="673099"/>
                  </a:lnTo>
                  <a:lnTo>
                    <a:pt x="698801" y="685799"/>
                  </a:lnTo>
                  <a:lnTo>
                    <a:pt x="664704" y="723899"/>
                  </a:lnTo>
                  <a:lnTo>
                    <a:pt x="642332" y="774699"/>
                  </a:lnTo>
                  <a:lnTo>
                    <a:pt x="634295" y="812799"/>
                  </a:lnTo>
                  <a:lnTo>
                    <a:pt x="642332" y="863599"/>
                  </a:lnTo>
                  <a:lnTo>
                    <a:pt x="664704" y="914399"/>
                  </a:lnTo>
                  <a:lnTo>
                    <a:pt x="698801" y="939800"/>
                  </a:lnTo>
                  <a:lnTo>
                    <a:pt x="742014" y="965200"/>
                  </a:lnTo>
                  <a:lnTo>
                    <a:pt x="791734" y="977900"/>
                  </a:lnTo>
                  <a:lnTo>
                    <a:pt x="841460" y="965200"/>
                  </a:lnTo>
                  <a:lnTo>
                    <a:pt x="884687" y="939800"/>
                  </a:lnTo>
                  <a:lnTo>
                    <a:pt x="918802" y="914400"/>
                  </a:lnTo>
                  <a:lnTo>
                    <a:pt x="941189" y="863600"/>
                  </a:lnTo>
                  <a:lnTo>
                    <a:pt x="949232" y="812800"/>
                  </a:lnTo>
                  <a:lnTo>
                    <a:pt x="941189" y="774700"/>
                  </a:lnTo>
                  <a:lnTo>
                    <a:pt x="918802" y="723900"/>
                  </a:lnTo>
                  <a:lnTo>
                    <a:pt x="884687" y="685800"/>
                  </a:lnTo>
                  <a:lnTo>
                    <a:pt x="841460" y="673100"/>
                  </a:lnTo>
                  <a:lnTo>
                    <a:pt x="791734" y="660399"/>
                  </a:lnTo>
                  <a:close/>
                </a:path>
                <a:path w="2536190" h="2527300">
                  <a:moveTo>
                    <a:pt x="1265417" y="660400"/>
                  </a:moveTo>
                  <a:lnTo>
                    <a:pt x="1215723" y="673100"/>
                  </a:lnTo>
                  <a:lnTo>
                    <a:pt x="1172515" y="685800"/>
                  </a:lnTo>
                  <a:lnTo>
                    <a:pt x="1138410" y="723900"/>
                  </a:lnTo>
                  <a:lnTo>
                    <a:pt x="1116028" y="774700"/>
                  </a:lnTo>
                  <a:lnTo>
                    <a:pt x="1107985" y="812800"/>
                  </a:lnTo>
                  <a:lnTo>
                    <a:pt x="1116028" y="863600"/>
                  </a:lnTo>
                  <a:lnTo>
                    <a:pt x="1138410" y="914400"/>
                  </a:lnTo>
                  <a:lnTo>
                    <a:pt x="1172515" y="939800"/>
                  </a:lnTo>
                  <a:lnTo>
                    <a:pt x="1215723" y="965200"/>
                  </a:lnTo>
                  <a:lnTo>
                    <a:pt x="1265417" y="977900"/>
                  </a:lnTo>
                  <a:lnTo>
                    <a:pt x="1315143" y="965200"/>
                  </a:lnTo>
                  <a:lnTo>
                    <a:pt x="1358371" y="939800"/>
                  </a:lnTo>
                  <a:lnTo>
                    <a:pt x="1392485" y="914400"/>
                  </a:lnTo>
                  <a:lnTo>
                    <a:pt x="1414872" y="863600"/>
                  </a:lnTo>
                  <a:lnTo>
                    <a:pt x="1422915" y="812800"/>
                  </a:lnTo>
                  <a:lnTo>
                    <a:pt x="1414872" y="774700"/>
                  </a:lnTo>
                  <a:lnTo>
                    <a:pt x="1392485" y="723900"/>
                  </a:lnTo>
                  <a:lnTo>
                    <a:pt x="1358371" y="685800"/>
                  </a:lnTo>
                  <a:lnTo>
                    <a:pt x="1315143" y="673100"/>
                  </a:lnTo>
                  <a:lnTo>
                    <a:pt x="1265417" y="660400"/>
                  </a:lnTo>
                  <a:close/>
                </a:path>
                <a:path w="2536190" h="2527300">
                  <a:moveTo>
                    <a:pt x="1739166" y="660400"/>
                  </a:moveTo>
                  <a:lnTo>
                    <a:pt x="1689440" y="673100"/>
                  </a:lnTo>
                  <a:lnTo>
                    <a:pt x="1646212" y="685800"/>
                  </a:lnTo>
                  <a:lnTo>
                    <a:pt x="1612098" y="723900"/>
                  </a:lnTo>
                  <a:lnTo>
                    <a:pt x="1589711" y="774700"/>
                  </a:lnTo>
                  <a:lnTo>
                    <a:pt x="1581668" y="812800"/>
                  </a:lnTo>
                  <a:lnTo>
                    <a:pt x="1589711" y="863600"/>
                  </a:lnTo>
                  <a:lnTo>
                    <a:pt x="1612098" y="914400"/>
                  </a:lnTo>
                  <a:lnTo>
                    <a:pt x="1646212" y="939800"/>
                  </a:lnTo>
                  <a:lnTo>
                    <a:pt x="1689440" y="965200"/>
                  </a:lnTo>
                  <a:lnTo>
                    <a:pt x="1739166" y="977900"/>
                  </a:lnTo>
                  <a:lnTo>
                    <a:pt x="1788860" y="965200"/>
                  </a:lnTo>
                  <a:lnTo>
                    <a:pt x="1832068" y="939800"/>
                  </a:lnTo>
                  <a:lnTo>
                    <a:pt x="1866173" y="914400"/>
                  </a:lnTo>
                  <a:lnTo>
                    <a:pt x="1888555" y="863600"/>
                  </a:lnTo>
                  <a:lnTo>
                    <a:pt x="1896598" y="812800"/>
                  </a:lnTo>
                  <a:lnTo>
                    <a:pt x="1888555" y="774700"/>
                  </a:lnTo>
                  <a:lnTo>
                    <a:pt x="1866173" y="723900"/>
                  </a:lnTo>
                  <a:lnTo>
                    <a:pt x="1832068" y="685800"/>
                  </a:lnTo>
                  <a:lnTo>
                    <a:pt x="1788860" y="673100"/>
                  </a:lnTo>
                  <a:lnTo>
                    <a:pt x="1739166" y="660400"/>
                  </a:lnTo>
                  <a:close/>
                </a:path>
                <a:path w="2536190" h="2527300">
                  <a:moveTo>
                    <a:pt x="2061821" y="88900"/>
                  </a:moveTo>
                  <a:lnTo>
                    <a:pt x="2028210" y="88900"/>
                  </a:lnTo>
                  <a:lnTo>
                    <a:pt x="1808109" y="127000"/>
                  </a:lnTo>
                  <a:lnTo>
                    <a:pt x="1781035" y="127000"/>
                  </a:lnTo>
                  <a:lnTo>
                    <a:pt x="1760364" y="152400"/>
                  </a:lnTo>
                  <a:lnTo>
                    <a:pt x="1748062" y="177800"/>
                  </a:lnTo>
                  <a:lnTo>
                    <a:pt x="1746100" y="203200"/>
                  </a:lnTo>
                  <a:lnTo>
                    <a:pt x="1775354" y="419100"/>
                  </a:lnTo>
                  <a:lnTo>
                    <a:pt x="1786269" y="457200"/>
                  </a:lnTo>
                  <a:lnTo>
                    <a:pt x="1807844" y="482600"/>
                  </a:lnTo>
                  <a:lnTo>
                    <a:pt x="1836998" y="495300"/>
                  </a:lnTo>
                  <a:lnTo>
                    <a:pt x="1870646" y="495300"/>
                  </a:lnTo>
                  <a:lnTo>
                    <a:pt x="1898957" y="482600"/>
                  </a:lnTo>
                  <a:lnTo>
                    <a:pt x="1921857" y="469900"/>
                  </a:lnTo>
                  <a:lnTo>
                    <a:pt x="1937527" y="444500"/>
                  </a:lnTo>
                  <a:lnTo>
                    <a:pt x="1944145" y="419100"/>
                  </a:lnTo>
                  <a:lnTo>
                    <a:pt x="1945794" y="406400"/>
                  </a:lnTo>
                  <a:lnTo>
                    <a:pt x="1949659" y="393700"/>
                  </a:lnTo>
                  <a:lnTo>
                    <a:pt x="1962899" y="393700"/>
                  </a:lnTo>
                  <a:lnTo>
                    <a:pt x="1971323" y="381000"/>
                  </a:lnTo>
                  <a:lnTo>
                    <a:pt x="2177167" y="381000"/>
                  </a:lnTo>
                  <a:lnTo>
                    <a:pt x="2159624" y="368300"/>
                  </a:lnTo>
                  <a:lnTo>
                    <a:pt x="2123086" y="330200"/>
                  </a:lnTo>
                  <a:lnTo>
                    <a:pt x="2085134" y="292100"/>
                  </a:lnTo>
                  <a:lnTo>
                    <a:pt x="2080139" y="292100"/>
                  </a:lnTo>
                  <a:lnTo>
                    <a:pt x="2076524" y="279400"/>
                  </a:lnTo>
                  <a:lnTo>
                    <a:pt x="2074408" y="279400"/>
                  </a:lnTo>
                  <a:lnTo>
                    <a:pt x="2073907" y="266700"/>
                  </a:lnTo>
                  <a:lnTo>
                    <a:pt x="2075085" y="266700"/>
                  </a:lnTo>
                  <a:lnTo>
                    <a:pt x="2077828" y="254000"/>
                  </a:lnTo>
                  <a:lnTo>
                    <a:pt x="2081996" y="254000"/>
                  </a:lnTo>
                  <a:lnTo>
                    <a:pt x="2087445" y="241300"/>
                  </a:lnTo>
                  <a:lnTo>
                    <a:pt x="2104807" y="228600"/>
                  </a:lnTo>
                  <a:lnTo>
                    <a:pt x="2116939" y="215900"/>
                  </a:lnTo>
                  <a:lnTo>
                    <a:pt x="2123337" y="190500"/>
                  </a:lnTo>
                  <a:lnTo>
                    <a:pt x="2123419" y="177800"/>
                  </a:lnTo>
                  <a:lnTo>
                    <a:pt x="2123501" y="165100"/>
                  </a:lnTo>
                  <a:lnTo>
                    <a:pt x="2112549" y="127000"/>
                  </a:lnTo>
                  <a:lnTo>
                    <a:pt x="2090961" y="114300"/>
                  </a:lnTo>
                  <a:lnTo>
                    <a:pt x="2061821" y="88900"/>
                  </a:lnTo>
                  <a:close/>
                </a:path>
                <a:path w="2536190" h="2527300">
                  <a:moveTo>
                    <a:pt x="1494834" y="127000"/>
                  </a:moveTo>
                  <a:lnTo>
                    <a:pt x="1340119" y="127000"/>
                  </a:lnTo>
                  <a:lnTo>
                    <a:pt x="1391945" y="139700"/>
                  </a:lnTo>
                  <a:lnTo>
                    <a:pt x="1486723" y="139700"/>
                  </a:lnTo>
                  <a:lnTo>
                    <a:pt x="1494834" y="127000"/>
                  </a:lnTo>
                  <a:close/>
                </a:path>
                <a:path w="2536190" h="2527300">
                  <a:moveTo>
                    <a:pt x="1416510" y="0"/>
                  </a:moveTo>
                  <a:lnTo>
                    <a:pt x="1172584" y="0"/>
                  </a:lnTo>
                  <a:lnTo>
                    <a:pt x="1123492" y="12699"/>
                  </a:lnTo>
                  <a:lnTo>
                    <a:pt x="1464914" y="12700"/>
                  </a:lnTo>
                  <a:lnTo>
                    <a:pt x="141651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89788" y="5707379"/>
              <a:ext cx="3217164" cy="3218688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12515" y="6253925"/>
              <a:ext cx="2064063" cy="2063997"/>
            </a:xfrm>
            <a:prstGeom prst="rect">
              <a:avLst/>
            </a:prstGeom>
          </p:spPr>
        </p:pic>
      </p:grpSp>
      <p:grpSp>
        <p:nvGrpSpPr>
          <p:cNvPr id="18" name="object 18" descr=""/>
          <p:cNvGrpSpPr/>
          <p:nvPr/>
        </p:nvGrpSpPr>
        <p:grpSpPr>
          <a:xfrm>
            <a:off x="9070847" y="0"/>
            <a:ext cx="9217660" cy="8284845"/>
            <a:chOff x="9070847" y="0"/>
            <a:chExt cx="9217660" cy="8284845"/>
          </a:xfrm>
        </p:grpSpPr>
        <p:sp>
          <p:nvSpPr>
            <p:cNvPr id="19" name="object 19" descr=""/>
            <p:cNvSpPr/>
            <p:nvPr/>
          </p:nvSpPr>
          <p:spPr>
            <a:xfrm>
              <a:off x="16088817" y="12"/>
              <a:ext cx="1907539" cy="1662430"/>
            </a:xfrm>
            <a:custGeom>
              <a:avLst/>
              <a:gdLst/>
              <a:ahLst/>
              <a:cxnLst/>
              <a:rect l="l" t="t" r="r" b="b"/>
              <a:pathLst>
                <a:path w="1907540" h="1662430">
                  <a:moveTo>
                    <a:pt x="775690" y="530428"/>
                  </a:moveTo>
                  <a:lnTo>
                    <a:pt x="245313" y="0"/>
                  </a:lnTo>
                  <a:lnTo>
                    <a:pt x="202933" y="0"/>
                  </a:lnTo>
                  <a:lnTo>
                    <a:pt x="0" y="530428"/>
                  </a:lnTo>
                  <a:lnTo>
                    <a:pt x="775690" y="530428"/>
                  </a:lnTo>
                  <a:close/>
                </a:path>
                <a:path w="1907540" h="1662430">
                  <a:moveTo>
                    <a:pt x="1907235" y="1662214"/>
                  </a:moveTo>
                  <a:lnTo>
                    <a:pt x="1346238" y="1101051"/>
                  </a:lnTo>
                  <a:lnTo>
                    <a:pt x="1131544" y="1662214"/>
                  </a:lnTo>
                  <a:lnTo>
                    <a:pt x="1907235" y="1662214"/>
                  </a:lnTo>
                  <a:close/>
                </a:path>
              </a:pathLst>
            </a:custGeom>
            <a:solidFill>
              <a:srgbClr val="0D52A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16125200" y="0"/>
              <a:ext cx="2162810" cy="2163445"/>
            </a:xfrm>
            <a:custGeom>
              <a:avLst/>
              <a:gdLst/>
              <a:ahLst/>
              <a:cxnLst/>
              <a:rect l="l" t="t" r="r" b="b"/>
              <a:pathLst>
                <a:path w="2162809" h="2163445">
                  <a:moveTo>
                    <a:pt x="2162798" y="2163151"/>
                  </a:moveTo>
                  <a:lnTo>
                    <a:pt x="0" y="0"/>
                  </a:lnTo>
                  <a:lnTo>
                    <a:pt x="2162798" y="0"/>
                  </a:lnTo>
                  <a:lnTo>
                    <a:pt x="2162798" y="2163151"/>
                  </a:lnTo>
                  <a:close/>
                </a:path>
              </a:pathLst>
            </a:custGeom>
            <a:solidFill>
              <a:srgbClr val="0839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15558440" y="0"/>
              <a:ext cx="2729865" cy="2729865"/>
            </a:xfrm>
            <a:custGeom>
              <a:avLst/>
              <a:gdLst/>
              <a:ahLst/>
              <a:cxnLst/>
              <a:rect l="l" t="t" r="r" b="b"/>
              <a:pathLst>
                <a:path w="2729865" h="2729865">
                  <a:moveTo>
                    <a:pt x="1060729" y="12"/>
                  </a:moveTo>
                  <a:lnTo>
                    <a:pt x="0" y="12"/>
                  </a:lnTo>
                  <a:lnTo>
                    <a:pt x="530377" y="530440"/>
                  </a:lnTo>
                  <a:lnTo>
                    <a:pt x="1060729" y="12"/>
                  </a:lnTo>
                  <a:close/>
                </a:path>
                <a:path w="2729865" h="2729865">
                  <a:moveTo>
                    <a:pt x="2729547" y="1681302"/>
                  </a:moveTo>
                  <a:lnTo>
                    <a:pt x="2205266" y="2205659"/>
                  </a:lnTo>
                  <a:lnTo>
                    <a:pt x="2729547" y="2729776"/>
                  </a:lnTo>
                  <a:lnTo>
                    <a:pt x="2729547" y="1681302"/>
                  </a:lnTo>
                  <a:close/>
                </a:path>
                <a:path w="2729865" h="2729865">
                  <a:moveTo>
                    <a:pt x="2729547" y="0"/>
                  </a:moveTo>
                  <a:lnTo>
                    <a:pt x="2147633" y="0"/>
                  </a:lnTo>
                  <a:lnTo>
                    <a:pt x="1073797" y="1073924"/>
                  </a:lnTo>
                  <a:lnTo>
                    <a:pt x="1661922" y="1662226"/>
                  </a:lnTo>
                  <a:lnTo>
                    <a:pt x="2729547" y="594360"/>
                  </a:lnTo>
                  <a:lnTo>
                    <a:pt x="2729547" y="0"/>
                  </a:lnTo>
                  <a:close/>
                </a:path>
              </a:pathLst>
            </a:custGeom>
            <a:solidFill>
              <a:srgbClr val="FF79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2" name="object 22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070847" y="826008"/>
              <a:ext cx="6592824" cy="7458456"/>
            </a:xfrm>
            <a:prstGeom prst="rect">
              <a:avLst/>
            </a:prstGeom>
          </p:spPr>
        </p:pic>
      </p:grpSp>
      <p:sp>
        <p:nvSpPr>
          <p:cNvPr id="23" name="object 23" descr=""/>
          <p:cNvSpPr txBox="1"/>
          <p:nvPr/>
        </p:nvSpPr>
        <p:spPr>
          <a:xfrm>
            <a:off x="1016000" y="2744851"/>
            <a:ext cx="15137130" cy="5580380"/>
          </a:xfrm>
          <a:prstGeom prst="rect">
            <a:avLst/>
          </a:prstGeom>
        </p:spPr>
        <p:txBody>
          <a:bodyPr wrap="square" lIns="0" tIns="58419" rIns="0" bIns="0" rtlCol="0" vert="horz">
            <a:spAutoFit/>
          </a:bodyPr>
          <a:lstStyle/>
          <a:p>
            <a:pPr marL="12700" marR="422275">
              <a:lnSpc>
                <a:spcPts val="3300"/>
              </a:lnSpc>
              <a:spcBef>
                <a:spcPts val="459"/>
              </a:spcBef>
            </a:pPr>
            <a:r>
              <a:rPr dirty="0" sz="3000" spc="55">
                <a:latin typeface="Roboto"/>
                <a:cs typeface="Roboto"/>
              </a:rPr>
              <a:t>A</a:t>
            </a:r>
            <a:r>
              <a:rPr dirty="0" sz="3000" spc="-105">
                <a:latin typeface="Roboto"/>
                <a:cs typeface="Roboto"/>
              </a:rPr>
              <a:t> </a:t>
            </a:r>
            <a:r>
              <a:rPr dirty="0" sz="3000" spc="-10">
                <a:latin typeface="Roboto"/>
                <a:cs typeface="Roboto"/>
              </a:rPr>
              <a:t>circular</a:t>
            </a:r>
            <a:r>
              <a:rPr dirty="0" sz="3000" spc="-110">
                <a:latin typeface="Roboto"/>
                <a:cs typeface="Roboto"/>
              </a:rPr>
              <a:t> </a:t>
            </a:r>
            <a:r>
              <a:rPr dirty="0" sz="3000" spc="-10">
                <a:latin typeface="Roboto"/>
                <a:cs typeface="Roboto"/>
              </a:rPr>
              <a:t>economy</a:t>
            </a:r>
            <a:r>
              <a:rPr dirty="0" sz="3000" spc="-125">
                <a:latin typeface="Roboto"/>
                <a:cs typeface="Roboto"/>
              </a:rPr>
              <a:t> </a:t>
            </a:r>
            <a:r>
              <a:rPr dirty="0" sz="3000">
                <a:latin typeface="Roboto"/>
                <a:cs typeface="Roboto"/>
              </a:rPr>
              <a:t>reframes</a:t>
            </a:r>
            <a:r>
              <a:rPr dirty="0" sz="3000" spc="-125">
                <a:latin typeface="Roboto"/>
                <a:cs typeface="Roboto"/>
              </a:rPr>
              <a:t> </a:t>
            </a:r>
            <a:r>
              <a:rPr dirty="0" sz="3000">
                <a:latin typeface="Roboto"/>
                <a:cs typeface="Roboto"/>
              </a:rPr>
              <a:t>Wastewater</a:t>
            </a:r>
            <a:r>
              <a:rPr dirty="0" sz="3000" spc="-135">
                <a:latin typeface="Roboto"/>
                <a:cs typeface="Roboto"/>
              </a:rPr>
              <a:t> </a:t>
            </a:r>
            <a:r>
              <a:rPr dirty="0" sz="3000">
                <a:latin typeface="Roboto"/>
                <a:cs typeface="Roboto"/>
              </a:rPr>
              <a:t>as</a:t>
            </a:r>
            <a:r>
              <a:rPr dirty="0" sz="3000" spc="-105">
                <a:latin typeface="Roboto"/>
                <a:cs typeface="Roboto"/>
              </a:rPr>
              <a:t> </a:t>
            </a:r>
            <a:r>
              <a:rPr dirty="0" sz="3000">
                <a:latin typeface="Roboto"/>
                <a:cs typeface="Roboto"/>
              </a:rPr>
              <a:t>a</a:t>
            </a:r>
            <a:r>
              <a:rPr dirty="0" sz="3000" spc="-100">
                <a:latin typeface="Roboto"/>
                <a:cs typeface="Roboto"/>
              </a:rPr>
              <a:t> </a:t>
            </a:r>
            <a:r>
              <a:rPr dirty="0" sz="3000" spc="-20">
                <a:latin typeface="Roboto"/>
                <a:cs typeface="Roboto"/>
              </a:rPr>
              <a:t>valuable</a:t>
            </a:r>
            <a:r>
              <a:rPr dirty="0" sz="3000" spc="-114">
                <a:latin typeface="Roboto"/>
                <a:cs typeface="Roboto"/>
              </a:rPr>
              <a:t> </a:t>
            </a:r>
            <a:r>
              <a:rPr dirty="0" sz="3000" spc="-10">
                <a:latin typeface="Roboto"/>
                <a:cs typeface="Roboto"/>
              </a:rPr>
              <a:t>resource</a:t>
            </a:r>
            <a:r>
              <a:rPr dirty="0" sz="3000" spc="-130">
                <a:latin typeface="Roboto"/>
                <a:cs typeface="Roboto"/>
              </a:rPr>
              <a:t> </a:t>
            </a:r>
            <a:r>
              <a:rPr dirty="0" sz="3000">
                <a:latin typeface="Roboto"/>
                <a:cs typeface="Roboto"/>
              </a:rPr>
              <a:t>stream,</a:t>
            </a:r>
            <a:r>
              <a:rPr dirty="0" sz="3000" spc="-125">
                <a:latin typeface="Roboto"/>
                <a:cs typeface="Roboto"/>
              </a:rPr>
              <a:t> </a:t>
            </a:r>
            <a:r>
              <a:rPr dirty="0" sz="3000" spc="-10">
                <a:latin typeface="Roboto"/>
                <a:cs typeface="Roboto"/>
              </a:rPr>
              <a:t>rather</a:t>
            </a:r>
            <a:r>
              <a:rPr dirty="0" sz="3000" spc="-130">
                <a:latin typeface="Roboto"/>
                <a:cs typeface="Roboto"/>
              </a:rPr>
              <a:t> </a:t>
            </a:r>
            <a:r>
              <a:rPr dirty="0" sz="3000" spc="-10">
                <a:latin typeface="Roboto"/>
                <a:cs typeface="Roboto"/>
              </a:rPr>
              <a:t>than</a:t>
            </a:r>
            <a:r>
              <a:rPr dirty="0" sz="3000" spc="-110">
                <a:latin typeface="Roboto"/>
                <a:cs typeface="Roboto"/>
              </a:rPr>
              <a:t> </a:t>
            </a:r>
            <a:r>
              <a:rPr dirty="0" sz="3000" spc="-25">
                <a:latin typeface="Roboto"/>
                <a:cs typeface="Roboto"/>
              </a:rPr>
              <a:t>an environmental</a:t>
            </a:r>
            <a:r>
              <a:rPr dirty="0" sz="3000" spc="-120">
                <a:latin typeface="Roboto"/>
                <a:cs typeface="Roboto"/>
              </a:rPr>
              <a:t> </a:t>
            </a:r>
            <a:r>
              <a:rPr dirty="0" sz="3000" spc="-30">
                <a:latin typeface="Roboto"/>
                <a:cs typeface="Roboto"/>
              </a:rPr>
              <a:t>liability.</a:t>
            </a:r>
            <a:r>
              <a:rPr dirty="0" sz="3000" spc="-120">
                <a:latin typeface="Roboto"/>
                <a:cs typeface="Roboto"/>
              </a:rPr>
              <a:t> </a:t>
            </a:r>
            <a:r>
              <a:rPr dirty="0" sz="3000" spc="-25">
                <a:latin typeface="Roboto"/>
                <a:cs typeface="Roboto"/>
              </a:rPr>
              <a:t>Through</a:t>
            </a:r>
            <a:r>
              <a:rPr dirty="0" sz="3000" spc="-110">
                <a:latin typeface="Roboto"/>
                <a:cs typeface="Roboto"/>
              </a:rPr>
              <a:t> </a:t>
            </a:r>
            <a:r>
              <a:rPr dirty="0" sz="3000" spc="-10">
                <a:latin typeface="Roboto"/>
                <a:cs typeface="Roboto"/>
              </a:rPr>
              <a:t>recovery</a:t>
            </a:r>
            <a:r>
              <a:rPr dirty="0" sz="3000" spc="-120">
                <a:latin typeface="Roboto"/>
                <a:cs typeface="Roboto"/>
              </a:rPr>
              <a:t> </a:t>
            </a:r>
            <a:r>
              <a:rPr dirty="0" sz="3000" spc="-10">
                <a:latin typeface="Roboto"/>
                <a:cs typeface="Roboto"/>
              </a:rPr>
              <a:t>technologies,</a:t>
            </a:r>
            <a:r>
              <a:rPr dirty="0" sz="3000" spc="-130">
                <a:latin typeface="Roboto"/>
                <a:cs typeface="Roboto"/>
              </a:rPr>
              <a:t> </a:t>
            </a:r>
            <a:r>
              <a:rPr dirty="0" sz="3000" spc="-10">
                <a:latin typeface="Roboto"/>
                <a:cs typeface="Roboto"/>
              </a:rPr>
              <a:t>sludge</a:t>
            </a:r>
            <a:r>
              <a:rPr dirty="0" sz="3000" spc="-100">
                <a:latin typeface="Roboto"/>
                <a:cs typeface="Roboto"/>
              </a:rPr>
              <a:t> </a:t>
            </a:r>
            <a:r>
              <a:rPr dirty="0" sz="3000">
                <a:latin typeface="Roboto"/>
                <a:cs typeface="Roboto"/>
              </a:rPr>
              <a:t>can</a:t>
            </a:r>
            <a:r>
              <a:rPr dirty="0" sz="3000" spc="-90">
                <a:latin typeface="Roboto"/>
                <a:cs typeface="Roboto"/>
              </a:rPr>
              <a:t> </a:t>
            </a:r>
            <a:r>
              <a:rPr dirty="0" sz="3000">
                <a:latin typeface="Roboto"/>
                <a:cs typeface="Roboto"/>
              </a:rPr>
              <a:t>be</a:t>
            </a:r>
            <a:r>
              <a:rPr dirty="0" sz="3000" spc="-100">
                <a:latin typeface="Roboto"/>
                <a:cs typeface="Roboto"/>
              </a:rPr>
              <a:t> </a:t>
            </a:r>
            <a:r>
              <a:rPr dirty="0" sz="3000" spc="-10">
                <a:latin typeface="Roboto"/>
                <a:cs typeface="Roboto"/>
              </a:rPr>
              <a:t>converted</a:t>
            </a:r>
            <a:r>
              <a:rPr dirty="0" sz="3000" spc="-120">
                <a:latin typeface="Roboto"/>
                <a:cs typeface="Roboto"/>
              </a:rPr>
              <a:t> </a:t>
            </a:r>
            <a:r>
              <a:rPr dirty="0" sz="3000" spc="-20">
                <a:latin typeface="Roboto"/>
                <a:cs typeface="Roboto"/>
              </a:rPr>
              <a:t>into </a:t>
            </a:r>
            <a:r>
              <a:rPr dirty="0" sz="3000" spc="-10">
                <a:latin typeface="Roboto"/>
                <a:cs typeface="Roboto"/>
              </a:rPr>
              <a:t>energy,</a:t>
            </a:r>
            <a:r>
              <a:rPr dirty="0" sz="3000" spc="-114">
                <a:latin typeface="Roboto"/>
                <a:cs typeface="Roboto"/>
              </a:rPr>
              <a:t> </a:t>
            </a:r>
            <a:r>
              <a:rPr dirty="0" sz="3000" spc="-95">
                <a:latin typeface="Roboto"/>
                <a:cs typeface="Roboto"/>
              </a:rPr>
              <a:t>nutrient-</a:t>
            </a:r>
            <a:r>
              <a:rPr dirty="0" sz="3000" spc="-10">
                <a:latin typeface="Roboto"/>
                <a:cs typeface="Roboto"/>
              </a:rPr>
              <a:t>rich</a:t>
            </a:r>
            <a:r>
              <a:rPr dirty="0" sz="3000" spc="-135">
                <a:latin typeface="Roboto"/>
                <a:cs typeface="Roboto"/>
              </a:rPr>
              <a:t> </a:t>
            </a:r>
            <a:r>
              <a:rPr dirty="0" sz="3000">
                <a:latin typeface="Roboto"/>
                <a:cs typeface="Roboto"/>
              </a:rPr>
              <a:t>compost,</a:t>
            </a:r>
            <a:r>
              <a:rPr dirty="0" sz="3000" spc="-100">
                <a:latin typeface="Roboto"/>
                <a:cs typeface="Roboto"/>
              </a:rPr>
              <a:t> </a:t>
            </a:r>
            <a:r>
              <a:rPr dirty="0" sz="3000">
                <a:latin typeface="Roboto"/>
                <a:cs typeface="Roboto"/>
              </a:rPr>
              <a:t>soil</a:t>
            </a:r>
            <a:r>
              <a:rPr dirty="0" sz="3000" spc="-100">
                <a:latin typeface="Roboto"/>
                <a:cs typeface="Roboto"/>
              </a:rPr>
              <a:t> </a:t>
            </a:r>
            <a:r>
              <a:rPr dirty="0" sz="3000" spc="-25">
                <a:latin typeface="Roboto"/>
                <a:cs typeface="Roboto"/>
              </a:rPr>
              <a:t>conditioners,</a:t>
            </a:r>
            <a:r>
              <a:rPr dirty="0" sz="3000" spc="-125">
                <a:latin typeface="Roboto"/>
                <a:cs typeface="Roboto"/>
              </a:rPr>
              <a:t> </a:t>
            </a:r>
            <a:r>
              <a:rPr dirty="0" sz="3000">
                <a:latin typeface="Roboto"/>
                <a:cs typeface="Roboto"/>
              </a:rPr>
              <a:t>and</a:t>
            </a:r>
            <a:r>
              <a:rPr dirty="0" sz="3000" spc="-100">
                <a:latin typeface="Roboto"/>
                <a:cs typeface="Roboto"/>
              </a:rPr>
              <a:t> </a:t>
            </a:r>
            <a:r>
              <a:rPr dirty="0" sz="3000">
                <a:latin typeface="Roboto"/>
                <a:cs typeface="Roboto"/>
              </a:rPr>
              <a:t>treated</a:t>
            </a:r>
            <a:r>
              <a:rPr dirty="0" sz="3000" spc="-130">
                <a:latin typeface="Roboto"/>
                <a:cs typeface="Roboto"/>
              </a:rPr>
              <a:t> </a:t>
            </a:r>
            <a:r>
              <a:rPr dirty="0" sz="3000">
                <a:latin typeface="Roboto"/>
                <a:cs typeface="Roboto"/>
              </a:rPr>
              <a:t>water</a:t>
            </a:r>
            <a:r>
              <a:rPr dirty="0" sz="3000" spc="-114">
                <a:latin typeface="Roboto"/>
                <a:cs typeface="Roboto"/>
              </a:rPr>
              <a:t> </a:t>
            </a:r>
            <a:r>
              <a:rPr dirty="0" sz="3000" spc="-20">
                <a:latin typeface="Roboto"/>
                <a:cs typeface="Roboto"/>
              </a:rPr>
              <a:t>suitable</a:t>
            </a:r>
            <a:r>
              <a:rPr dirty="0" sz="3000" spc="-105">
                <a:latin typeface="Roboto"/>
                <a:cs typeface="Roboto"/>
              </a:rPr>
              <a:t> </a:t>
            </a:r>
            <a:r>
              <a:rPr dirty="0" sz="3000">
                <a:latin typeface="Roboto"/>
                <a:cs typeface="Roboto"/>
              </a:rPr>
              <a:t>for</a:t>
            </a:r>
            <a:r>
              <a:rPr dirty="0" sz="3000" spc="-100">
                <a:latin typeface="Roboto"/>
                <a:cs typeface="Roboto"/>
              </a:rPr>
              <a:t> </a:t>
            </a:r>
            <a:r>
              <a:rPr dirty="0" sz="3000" spc="-10">
                <a:latin typeface="Roboto"/>
                <a:cs typeface="Roboto"/>
              </a:rPr>
              <a:t>reuse.</a:t>
            </a:r>
            <a:endParaRPr sz="3000">
              <a:latin typeface="Roboto"/>
              <a:cs typeface="Roboto"/>
            </a:endParaRPr>
          </a:p>
          <a:p>
            <a:pPr marL="12700" marR="1381125">
              <a:lnSpc>
                <a:spcPts val="3300"/>
              </a:lnSpc>
            </a:pPr>
            <a:r>
              <a:rPr dirty="0" sz="3000">
                <a:latin typeface="Roboto"/>
                <a:cs typeface="Roboto"/>
              </a:rPr>
              <a:t>These</a:t>
            </a:r>
            <a:r>
              <a:rPr dirty="0" sz="3000" spc="-110">
                <a:latin typeface="Roboto"/>
                <a:cs typeface="Roboto"/>
              </a:rPr>
              <a:t> </a:t>
            </a:r>
            <a:r>
              <a:rPr dirty="0" sz="3000" spc="-20">
                <a:latin typeface="Roboto"/>
                <a:cs typeface="Roboto"/>
              </a:rPr>
              <a:t>products</a:t>
            </a:r>
            <a:r>
              <a:rPr dirty="0" sz="3000" spc="-110">
                <a:latin typeface="Roboto"/>
                <a:cs typeface="Roboto"/>
              </a:rPr>
              <a:t> </a:t>
            </a:r>
            <a:r>
              <a:rPr dirty="0" sz="3000">
                <a:latin typeface="Roboto"/>
                <a:cs typeface="Roboto"/>
              </a:rPr>
              <a:t>open</a:t>
            </a:r>
            <a:r>
              <a:rPr dirty="0" sz="3000" spc="-100">
                <a:latin typeface="Roboto"/>
                <a:cs typeface="Roboto"/>
              </a:rPr>
              <a:t> </a:t>
            </a:r>
            <a:r>
              <a:rPr dirty="0" sz="3000">
                <a:latin typeface="Roboto"/>
                <a:cs typeface="Roboto"/>
              </a:rPr>
              <a:t>new</a:t>
            </a:r>
            <a:r>
              <a:rPr dirty="0" sz="3000" spc="-110">
                <a:latin typeface="Roboto"/>
                <a:cs typeface="Roboto"/>
              </a:rPr>
              <a:t> </a:t>
            </a:r>
            <a:r>
              <a:rPr dirty="0" sz="3000">
                <a:latin typeface="Roboto"/>
                <a:cs typeface="Roboto"/>
              </a:rPr>
              <a:t>economic</a:t>
            </a:r>
            <a:r>
              <a:rPr dirty="0" sz="3000" spc="-110">
                <a:latin typeface="Roboto"/>
                <a:cs typeface="Roboto"/>
              </a:rPr>
              <a:t> </a:t>
            </a:r>
            <a:r>
              <a:rPr dirty="0" sz="3000" spc="-25">
                <a:latin typeface="Roboto"/>
                <a:cs typeface="Roboto"/>
              </a:rPr>
              <a:t>opportunities</a:t>
            </a:r>
            <a:r>
              <a:rPr dirty="0" sz="3000" spc="-120">
                <a:latin typeface="Roboto"/>
                <a:cs typeface="Roboto"/>
              </a:rPr>
              <a:t> </a:t>
            </a:r>
            <a:r>
              <a:rPr dirty="0" sz="3000">
                <a:latin typeface="Roboto"/>
                <a:cs typeface="Roboto"/>
              </a:rPr>
              <a:t>while</a:t>
            </a:r>
            <a:r>
              <a:rPr dirty="0" sz="3000" spc="-130">
                <a:latin typeface="Roboto"/>
                <a:cs typeface="Roboto"/>
              </a:rPr>
              <a:t> </a:t>
            </a:r>
            <a:r>
              <a:rPr dirty="0" sz="3000" spc="-20">
                <a:latin typeface="Roboto"/>
                <a:cs typeface="Roboto"/>
              </a:rPr>
              <a:t>improving</a:t>
            </a:r>
            <a:r>
              <a:rPr dirty="0" sz="3000" spc="-110">
                <a:latin typeface="Roboto"/>
                <a:cs typeface="Roboto"/>
              </a:rPr>
              <a:t> </a:t>
            </a:r>
            <a:r>
              <a:rPr dirty="0" sz="3000" spc="-10">
                <a:latin typeface="Roboto"/>
                <a:cs typeface="Roboto"/>
              </a:rPr>
              <a:t>environmental sustainability.</a:t>
            </a:r>
            <a:endParaRPr sz="3000">
              <a:latin typeface="Roboto"/>
              <a:cs typeface="Roboto"/>
            </a:endParaRPr>
          </a:p>
          <a:p>
            <a:pPr algn="r" marR="3411220">
              <a:lnSpc>
                <a:spcPts val="2865"/>
              </a:lnSpc>
            </a:pPr>
            <a:r>
              <a:rPr dirty="0" sz="2700" spc="-10" b="1">
                <a:latin typeface="Roboto"/>
                <a:cs typeface="Roboto"/>
              </a:rPr>
              <a:t>BENEFITS</a:t>
            </a:r>
            <a:endParaRPr sz="2700">
              <a:latin typeface="Roboto"/>
              <a:cs typeface="Roboto"/>
            </a:endParaRPr>
          </a:p>
          <a:p>
            <a:pPr marL="6336665" marR="161290" indent="-295910">
              <a:lnSpc>
                <a:spcPts val="3000"/>
              </a:lnSpc>
              <a:spcBef>
                <a:spcPts val="3060"/>
              </a:spcBef>
              <a:buFont typeface="Arial MT"/>
              <a:buChar char="•"/>
              <a:tabLst>
                <a:tab pos="6336665" algn="l"/>
              </a:tabLst>
            </a:pPr>
            <a:r>
              <a:rPr dirty="0" sz="2700">
                <a:latin typeface="Roboto"/>
                <a:cs typeface="Roboto"/>
              </a:rPr>
              <a:t>Converts</a:t>
            </a:r>
            <a:r>
              <a:rPr dirty="0" sz="2700" spc="-65">
                <a:latin typeface="Roboto"/>
                <a:cs typeface="Roboto"/>
              </a:rPr>
              <a:t> </a:t>
            </a:r>
            <a:r>
              <a:rPr dirty="0" sz="2700">
                <a:latin typeface="Roboto"/>
                <a:cs typeface="Roboto"/>
              </a:rPr>
              <a:t>waste</a:t>
            </a:r>
            <a:r>
              <a:rPr dirty="0" sz="2700" spc="-70">
                <a:latin typeface="Roboto"/>
                <a:cs typeface="Roboto"/>
              </a:rPr>
              <a:t> </a:t>
            </a:r>
            <a:r>
              <a:rPr dirty="0" sz="2700">
                <a:latin typeface="Roboto"/>
                <a:cs typeface="Roboto"/>
              </a:rPr>
              <a:t>into</a:t>
            </a:r>
            <a:r>
              <a:rPr dirty="0" sz="2700" spc="-65">
                <a:latin typeface="Roboto"/>
                <a:cs typeface="Roboto"/>
              </a:rPr>
              <a:t> </a:t>
            </a:r>
            <a:r>
              <a:rPr dirty="0" sz="2700">
                <a:latin typeface="Roboto"/>
                <a:cs typeface="Roboto"/>
              </a:rPr>
              <a:t>valuable</a:t>
            </a:r>
            <a:r>
              <a:rPr dirty="0" sz="2700" spc="-70">
                <a:latin typeface="Roboto"/>
                <a:cs typeface="Roboto"/>
              </a:rPr>
              <a:t> </a:t>
            </a:r>
            <a:r>
              <a:rPr dirty="0" sz="2700">
                <a:latin typeface="Roboto"/>
                <a:cs typeface="Roboto"/>
              </a:rPr>
              <a:t>products</a:t>
            </a:r>
            <a:r>
              <a:rPr dirty="0" sz="2700" spc="-70">
                <a:latin typeface="Roboto"/>
                <a:cs typeface="Roboto"/>
              </a:rPr>
              <a:t> </a:t>
            </a:r>
            <a:r>
              <a:rPr dirty="0" sz="2700">
                <a:latin typeface="Roboto"/>
                <a:cs typeface="Roboto"/>
              </a:rPr>
              <a:t>(energy,</a:t>
            </a:r>
            <a:r>
              <a:rPr dirty="0" sz="2700" spc="-65">
                <a:latin typeface="Roboto"/>
                <a:cs typeface="Roboto"/>
              </a:rPr>
              <a:t> </a:t>
            </a:r>
            <a:r>
              <a:rPr dirty="0" sz="2700" spc="-10">
                <a:latin typeface="Roboto"/>
                <a:cs typeface="Roboto"/>
              </a:rPr>
              <a:t>fertilizer, </a:t>
            </a:r>
            <a:r>
              <a:rPr dirty="0" sz="2700">
                <a:latin typeface="Roboto"/>
                <a:cs typeface="Roboto"/>
              </a:rPr>
              <a:t>treated</a:t>
            </a:r>
            <a:r>
              <a:rPr dirty="0" sz="2700" spc="-5">
                <a:latin typeface="Roboto"/>
                <a:cs typeface="Roboto"/>
              </a:rPr>
              <a:t> </a:t>
            </a:r>
            <a:r>
              <a:rPr dirty="0" sz="2700" spc="-10">
                <a:latin typeface="Roboto"/>
                <a:cs typeface="Roboto"/>
              </a:rPr>
              <a:t>water)</a:t>
            </a:r>
            <a:endParaRPr sz="2700">
              <a:latin typeface="Roboto"/>
              <a:cs typeface="Roboto"/>
            </a:endParaRPr>
          </a:p>
          <a:p>
            <a:pPr marL="6336665" indent="-295275">
              <a:lnSpc>
                <a:spcPts val="2825"/>
              </a:lnSpc>
              <a:buFont typeface="Arial MT"/>
              <a:buChar char="•"/>
              <a:tabLst>
                <a:tab pos="6336665" algn="l"/>
              </a:tabLst>
            </a:pPr>
            <a:r>
              <a:rPr dirty="0" sz="2700">
                <a:latin typeface="Roboto"/>
                <a:cs typeface="Roboto"/>
              </a:rPr>
              <a:t>Reduces</a:t>
            </a:r>
            <a:r>
              <a:rPr dirty="0" sz="2700" spc="-90">
                <a:latin typeface="Roboto"/>
                <a:cs typeface="Roboto"/>
              </a:rPr>
              <a:t> </a:t>
            </a:r>
            <a:r>
              <a:rPr dirty="0" sz="2700">
                <a:latin typeface="Roboto"/>
                <a:cs typeface="Roboto"/>
              </a:rPr>
              <a:t>environmental</a:t>
            </a:r>
            <a:r>
              <a:rPr dirty="0" sz="2700" spc="-75">
                <a:latin typeface="Roboto"/>
                <a:cs typeface="Roboto"/>
              </a:rPr>
              <a:t> </a:t>
            </a:r>
            <a:r>
              <a:rPr dirty="0" sz="2700">
                <a:latin typeface="Roboto"/>
                <a:cs typeface="Roboto"/>
              </a:rPr>
              <a:t>pollution</a:t>
            </a:r>
            <a:r>
              <a:rPr dirty="0" sz="2700" spc="-65">
                <a:latin typeface="Roboto"/>
                <a:cs typeface="Roboto"/>
              </a:rPr>
              <a:t> </a:t>
            </a:r>
            <a:r>
              <a:rPr dirty="0" sz="2700">
                <a:latin typeface="Roboto"/>
                <a:cs typeface="Roboto"/>
              </a:rPr>
              <a:t>and</a:t>
            </a:r>
            <a:r>
              <a:rPr dirty="0" sz="2700" spc="-85">
                <a:latin typeface="Roboto"/>
                <a:cs typeface="Roboto"/>
              </a:rPr>
              <a:t> </a:t>
            </a:r>
            <a:r>
              <a:rPr dirty="0" sz="2700">
                <a:latin typeface="Roboto"/>
                <a:cs typeface="Roboto"/>
              </a:rPr>
              <a:t>carbon</a:t>
            </a:r>
            <a:r>
              <a:rPr dirty="0" sz="2700" spc="-60">
                <a:latin typeface="Roboto"/>
                <a:cs typeface="Roboto"/>
              </a:rPr>
              <a:t> </a:t>
            </a:r>
            <a:r>
              <a:rPr dirty="0" sz="2700" spc="-10">
                <a:latin typeface="Roboto"/>
                <a:cs typeface="Roboto"/>
              </a:rPr>
              <a:t>emissions</a:t>
            </a:r>
            <a:endParaRPr sz="2700">
              <a:latin typeface="Roboto"/>
              <a:cs typeface="Roboto"/>
            </a:endParaRPr>
          </a:p>
          <a:p>
            <a:pPr marL="6336665" indent="-295275">
              <a:lnSpc>
                <a:spcPts val="3000"/>
              </a:lnSpc>
              <a:buFont typeface="Arial MT"/>
              <a:buChar char="•"/>
              <a:tabLst>
                <a:tab pos="6336665" algn="l"/>
              </a:tabLst>
            </a:pPr>
            <a:r>
              <a:rPr dirty="0" sz="2700">
                <a:latin typeface="Roboto"/>
                <a:cs typeface="Roboto"/>
              </a:rPr>
              <a:t>Supports</a:t>
            </a:r>
            <a:r>
              <a:rPr dirty="0" sz="2700" spc="-50">
                <a:latin typeface="Roboto"/>
                <a:cs typeface="Roboto"/>
              </a:rPr>
              <a:t> </a:t>
            </a:r>
            <a:r>
              <a:rPr dirty="0" sz="2700" spc="-110">
                <a:latin typeface="Roboto"/>
                <a:cs typeface="Roboto"/>
              </a:rPr>
              <a:t>long-</a:t>
            </a:r>
            <a:r>
              <a:rPr dirty="0" sz="2700">
                <a:latin typeface="Roboto"/>
                <a:cs typeface="Roboto"/>
              </a:rPr>
              <a:t>term</a:t>
            </a:r>
            <a:r>
              <a:rPr dirty="0" sz="2700" spc="-35">
                <a:latin typeface="Roboto"/>
                <a:cs typeface="Roboto"/>
              </a:rPr>
              <a:t> </a:t>
            </a:r>
            <a:r>
              <a:rPr dirty="0" sz="2700" spc="-20">
                <a:latin typeface="Roboto"/>
                <a:cs typeface="Roboto"/>
              </a:rPr>
              <a:t>sustainability</a:t>
            </a:r>
            <a:r>
              <a:rPr dirty="0" sz="2700" spc="-40">
                <a:latin typeface="Roboto"/>
                <a:cs typeface="Roboto"/>
              </a:rPr>
              <a:t> </a:t>
            </a:r>
            <a:r>
              <a:rPr dirty="0" sz="2700">
                <a:latin typeface="Roboto"/>
                <a:cs typeface="Roboto"/>
              </a:rPr>
              <a:t>and</a:t>
            </a:r>
            <a:r>
              <a:rPr dirty="0" sz="2700" spc="-45">
                <a:latin typeface="Roboto"/>
                <a:cs typeface="Roboto"/>
              </a:rPr>
              <a:t> </a:t>
            </a:r>
            <a:r>
              <a:rPr dirty="0" sz="2700">
                <a:latin typeface="Roboto"/>
                <a:cs typeface="Roboto"/>
              </a:rPr>
              <a:t>resource</a:t>
            </a:r>
            <a:r>
              <a:rPr dirty="0" sz="2700" spc="-45">
                <a:latin typeface="Roboto"/>
                <a:cs typeface="Roboto"/>
              </a:rPr>
              <a:t> </a:t>
            </a:r>
            <a:r>
              <a:rPr dirty="0" sz="2700" spc="-10">
                <a:latin typeface="Roboto"/>
                <a:cs typeface="Roboto"/>
              </a:rPr>
              <a:t>efficiency</a:t>
            </a:r>
            <a:endParaRPr sz="2700">
              <a:latin typeface="Roboto"/>
              <a:cs typeface="Roboto"/>
            </a:endParaRPr>
          </a:p>
          <a:p>
            <a:pPr marL="6336665" indent="-295275">
              <a:lnSpc>
                <a:spcPts val="3000"/>
              </a:lnSpc>
              <a:buFont typeface="Arial MT"/>
              <a:buChar char="•"/>
              <a:tabLst>
                <a:tab pos="6336665" algn="l"/>
              </a:tabLst>
            </a:pPr>
            <a:r>
              <a:rPr dirty="0" sz="2700">
                <a:latin typeface="Roboto"/>
                <a:cs typeface="Roboto"/>
              </a:rPr>
              <a:t>Creates</a:t>
            </a:r>
            <a:r>
              <a:rPr dirty="0" sz="2700" spc="5">
                <a:latin typeface="Roboto"/>
                <a:cs typeface="Roboto"/>
              </a:rPr>
              <a:t> </a:t>
            </a:r>
            <a:r>
              <a:rPr dirty="0" sz="2700">
                <a:latin typeface="Roboto"/>
                <a:cs typeface="Roboto"/>
              </a:rPr>
              <a:t>economic</a:t>
            </a:r>
            <a:r>
              <a:rPr dirty="0" sz="2700" spc="5">
                <a:latin typeface="Roboto"/>
                <a:cs typeface="Roboto"/>
              </a:rPr>
              <a:t> </a:t>
            </a:r>
            <a:r>
              <a:rPr dirty="0" sz="2700" spc="-10">
                <a:latin typeface="Roboto"/>
                <a:cs typeface="Roboto"/>
              </a:rPr>
              <a:t>opportunities</a:t>
            </a:r>
            <a:r>
              <a:rPr dirty="0" sz="2700" spc="5">
                <a:latin typeface="Roboto"/>
                <a:cs typeface="Roboto"/>
              </a:rPr>
              <a:t> </a:t>
            </a:r>
            <a:r>
              <a:rPr dirty="0" sz="2700">
                <a:latin typeface="Roboto"/>
                <a:cs typeface="Roboto"/>
              </a:rPr>
              <a:t>and</a:t>
            </a:r>
            <a:r>
              <a:rPr dirty="0" sz="2700" spc="-10">
                <a:latin typeface="Roboto"/>
                <a:cs typeface="Roboto"/>
              </a:rPr>
              <a:t> </a:t>
            </a:r>
            <a:r>
              <a:rPr dirty="0" sz="2700">
                <a:latin typeface="Roboto"/>
                <a:cs typeface="Roboto"/>
              </a:rPr>
              <a:t>local </a:t>
            </a:r>
            <a:r>
              <a:rPr dirty="0" sz="2700" spc="-10">
                <a:latin typeface="Roboto"/>
                <a:cs typeface="Roboto"/>
              </a:rPr>
              <a:t>industries</a:t>
            </a:r>
            <a:endParaRPr sz="2700">
              <a:latin typeface="Roboto"/>
              <a:cs typeface="Roboto"/>
            </a:endParaRPr>
          </a:p>
          <a:p>
            <a:pPr marL="6336665" indent="-295275">
              <a:lnSpc>
                <a:spcPts val="3000"/>
              </a:lnSpc>
              <a:buFont typeface="Arial MT"/>
              <a:buChar char="•"/>
              <a:tabLst>
                <a:tab pos="6336665" algn="l"/>
              </a:tabLst>
            </a:pPr>
            <a:r>
              <a:rPr dirty="0" sz="2700">
                <a:latin typeface="Roboto"/>
                <a:cs typeface="Roboto"/>
              </a:rPr>
              <a:t>Strengthens</a:t>
            </a:r>
            <a:r>
              <a:rPr dirty="0" sz="2700" spc="-55">
                <a:latin typeface="Roboto"/>
                <a:cs typeface="Roboto"/>
              </a:rPr>
              <a:t> </a:t>
            </a:r>
            <a:r>
              <a:rPr dirty="0" sz="2700">
                <a:latin typeface="Roboto"/>
                <a:cs typeface="Roboto"/>
              </a:rPr>
              <a:t>resilience</a:t>
            </a:r>
            <a:r>
              <a:rPr dirty="0" sz="2700" spc="-55">
                <a:latin typeface="Roboto"/>
                <a:cs typeface="Roboto"/>
              </a:rPr>
              <a:t> </a:t>
            </a:r>
            <a:r>
              <a:rPr dirty="0" sz="2700">
                <a:latin typeface="Roboto"/>
                <a:cs typeface="Roboto"/>
              </a:rPr>
              <a:t>of</a:t>
            </a:r>
            <a:r>
              <a:rPr dirty="0" sz="2700" spc="-55">
                <a:latin typeface="Roboto"/>
                <a:cs typeface="Roboto"/>
              </a:rPr>
              <a:t> </a:t>
            </a:r>
            <a:r>
              <a:rPr dirty="0" sz="2700">
                <a:latin typeface="Roboto"/>
                <a:cs typeface="Roboto"/>
              </a:rPr>
              <a:t>sanitation</a:t>
            </a:r>
            <a:r>
              <a:rPr dirty="0" sz="2700" spc="-55">
                <a:latin typeface="Roboto"/>
                <a:cs typeface="Roboto"/>
              </a:rPr>
              <a:t> </a:t>
            </a:r>
            <a:r>
              <a:rPr dirty="0" sz="2700" spc="-10">
                <a:latin typeface="Roboto"/>
                <a:cs typeface="Roboto"/>
              </a:rPr>
              <a:t>systems</a:t>
            </a:r>
            <a:endParaRPr sz="2700">
              <a:latin typeface="Roboto"/>
              <a:cs typeface="Roboto"/>
            </a:endParaRPr>
          </a:p>
          <a:p>
            <a:pPr marL="6336665" indent="-295275">
              <a:lnSpc>
                <a:spcPts val="3120"/>
              </a:lnSpc>
              <a:buFont typeface="Arial MT"/>
              <a:buChar char="•"/>
              <a:tabLst>
                <a:tab pos="6336665" algn="l"/>
              </a:tabLst>
            </a:pPr>
            <a:r>
              <a:rPr dirty="0" sz="2700">
                <a:latin typeface="Roboto"/>
                <a:cs typeface="Roboto"/>
              </a:rPr>
              <a:t>Encourages</a:t>
            </a:r>
            <a:r>
              <a:rPr dirty="0" sz="2700" spc="-110">
                <a:latin typeface="Roboto"/>
                <a:cs typeface="Roboto"/>
              </a:rPr>
              <a:t> </a:t>
            </a:r>
            <a:r>
              <a:rPr dirty="0" sz="2700" spc="-10">
                <a:latin typeface="Roboto"/>
                <a:cs typeface="Roboto"/>
              </a:rPr>
              <a:t>innovation</a:t>
            </a:r>
            <a:r>
              <a:rPr dirty="0" sz="2700" spc="-95">
                <a:latin typeface="Roboto"/>
                <a:cs typeface="Roboto"/>
              </a:rPr>
              <a:t> </a:t>
            </a:r>
            <a:r>
              <a:rPr dirty="0" sz="2700">
                <a:latin typeface="Roboto"/>
                <a:cs typeface="Roboto"/>
              </a:rPr>
              <a:t>and</a:t>
            </a:r>
            <a:r>
              <a:rPr dirty="0" sz="2700" spc="-110">
                <a:latin typeface="Roboto"/>
                <a:cs typeface="Roboto"/>
              </a:rPr>
              <a:t> </a:t>
            </a:r>
            <a:r>
              <a:rPr dirty="0" sz="2700">
                <a:latin typeface="Roboto"/>
                <a:cs typeface="Roboto"/>
              </a:rPr>
              <a:t>technology</a:t>
            </a:r>
            <a:r>
              <a:rPr dirty="0" sz="2700" spc="-90">
                <a:latin typeface="Roboto"/>
                <a:cs typeface="Roboto"/>
              </a:rPr>
              <a:t> </a:t>
            </a:r>
            <a:r>
              <a:rPr dirty="0" sz="2700" spc="-10">
                <a:latin typeface="Roboto"/>
                <a:cs typeface="Roboto"/>
              </a:rPr>
              <a:t>adoption</a:t>
            </a:r>
            <a:endParaRPr sz="2700">
              <a:latin typeface="Roboto"/>
              <a:cs typeface="Roboto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648825"/>
            <a:ext cx="18288000" cy="133350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9869805"/>
            <a:ext cx="18288000" cy="133350"/>
          </a:xfrm>
          <a:prstGeom prst="rect">
            <a:avLst/>
          </a:prstGeom>
        </p:spPr>
      </p:pic>
      <p:grpSp>
        <p:nvGrpSpPr>
          <p:cNvPr id="4" name="object 4" descr=""/>
          <p:cNvGrpSpPr/>
          <p:nvPr/>
        </p:nvGrpSpPr>
        <p:grpSpPr>
          <a:xfrm>
            <a:off x="653795" y="1478280"/>
            <a:ext cx="17634585" cy="8028940"/>
            <a:chOff x="653795" y="1478280"/>
            <a:chExt cx="17634585" cy="8028940"/>
          </a:xfrm>
        </p:grpSpPr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48655" y="6813803"/>
              <a:ext cx="13039344" cy="2692908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84419" y="3073908"/>
              <a:ext cx="13403580" cy="5897880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3795" y="1478280"/>
              <a:ext cx="5753100" cy="5747004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4691" y="1798320"/>
              <a:ext cx="5027676" cy="5027676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21486" y="2062226"/>
              <a:ext cx="4515612" cy="4508500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1221486" y="2055113"/>
              <a:ext cx="4516120" cy="4516120"/>
            </a:xfrm>
            <a:custGeom>
              <a:avLst/>
              <a:gdLst/>
              <a:ahLst/>
              <a:cxnLst/>
              <a:rect l="l" t="t" r="r" b="b"/>
              <a:pathLst>
                <a:path w="4516120" h="4516120">
                  <a:moveTo>
                    <a:pt x="2257805" y="0"/>
                  </a:moveTo>
                  <a:lnTo>
                    <a:pt x="2209342" y="509"/>
                  </a:lnTo>
                  <a:lnTo>
                    <a:pt x="2161127" y="2032"/>
                  </a:lnTo>
                  <a:lnTo>
                    <a:pt x="2113172" y="4557"/>
                  </a:lnTo>
                  <a:lnTo>
                    <a:pt x="2065487" y="8074"/>
                  </a:lnTo>
                  <a:lnTo>
                    <a:pt x="2018081" y="12574"/>
                  </a:lnTo>
                  <a:lnTo>
                    <a:pt x="1970965" y="18045"/>
                  </a:lnTo>
                  <a:lnTo>
                    <a:pt x="1924150" y="24479"/>
                  </a:lnTo>
                  <a:lnTo>
                    <a:pt x="1877644" y="31864"/>
                  </a:lnTo>
                  <a:lnTo>
                    <a:pt x="1831460" y="40190"/>
                  </a:lnTo>
                  <a:lnTo>
                    <a:pt x="1785605" y="49448"/>
                  </a:lnTo>
                  <a:lnTo>
                    <a:pt x="1740092" y="59627"/>
                  </a:lnTo>
                  <a:lnTo>
                    <a:pt x="1694930" y="70716"/>
                  </a:lnTo>
                  <a:lnTo>
                    <a:pt x="1650129" y="82707"/>
                  </a:lnTo>
                  <a:lnTo>
                    <a:pt x="1605699" y="95588"/>
                  </a:lnTo>
                  <a:lnTo>
                    <a:pt x="1561651" y="109349"/>
                  </a:lnTo>
                  <a:lnTo>
                    <a:pt x="1517994" y="123981"/>
                  </a:lnTo>
                  <a:lnTo>
                    <a:pt x="1474740" y="139473"/>
                  </a:lnTo>
                  <a:lnTo>
                    <a:pt x="1431898" y="155814"/>
                  </a:lnTo>
                  <a:lnTo>
                    <a:pt x="1389478" y="172995"/>
                  </a:lnTo>
                  <a:lnTo>
                    <a:pt x="1347490" y="191006"/>
                  </a:lnTo>
                  <a:lnTo>
                    <a:pt x="1305945" y="209836"/>
                  </a:lnTo>
                  <a:lnTo>
                    <a:pt x="1264853" y="229475"/>
                  </a:lnTo>
                  <a:lnTo>
                    <a:pt x="1224224" y="249913"/>
                  </a:lnTo>
                  <a:lnTo>
                    <a:pt x="1184068" y="271140"/>
                  </a:lnTo>
                  <a:lnTo>
                    <a:pt x="1144395" y="293145"/>
                  </a:lnTo>
                  <a:lnTo>
                    <a:pt x="1105216" y="315919"/>
                  </a:lnTo>
                  <a:lnTo>
                    <a:pt x="1066541" y="339451"/>
                  </a:lnTo>
                  <a:lnTo>
                    <a:pt x="1028379" y="363731"/>
                  </a:lnTo>
                  <a:lnTo>
                    <a:pt x="990742" y="388748"/>
                  </a:lnTo>
                  <a:lnTo>
                    <a:pt x="953639" y="414494"/>
                  </a:lnTo>
                  <a:lnTo>
                    <a:pt x="917080" y="440957"/>
                  </a:lnTo>
                  <a:lnTo>
                    <a:pt x="881077" y="468127"/>
                  </a:lnTo>
                  <a:lnTo>
                    <a:pt x="845637" y="495995"/>
                  </a:lnTo>
                  <a:lnTo>
                    <a:pt x="810773" y="524549"/>
                  </a:lnTo>
                  <a:lnTo>
                    <a:pt x="776494" y="553781"/>
                  </a:lnTo>
                  <a:lnTo>
                    <a:pt x="742810" y="583678"/>
                  </a:lnTo>
                  <a:lnTo>
                    <a:pt x="709732" y="614233"/>
                  </a:lnTo>
                  <a:lnTo>
                    <a:pt x="677270" y="645433"/>
                  </a:lnTo>
                  <a:lnTo>
                    <a:pt x="645433" y="677270"/>
                  </a:lnTo>
                  <a:lnTo>
                    <a:pt x="614233" y="709732"/>
                  </a:lnTo>
                  <a:lnTo>
                    <a:pt x="583678" y="742810"/>
                  </a:lnTo>
                  <a:lnTo>
                    <a:pt x="553781" y="776494"/>
                  </a:lnTo>
                  <a:lnTo>
                    <a:pt x="524549" y="810773"/>
                  </a:lnTo>
                  <a:lnTo>
                    <a:pt x="495995" y="845637"/>
                  </a:lnTo>
                  <a:lnTo>
                    <a:pt x="468127" y="881077"/>
                  </a:lnTo>
                  <a:lnTo>
                    <a:pt x="440957" y="917080"/>
                  </a:lnTo>
                  <a:lnTo>
                    <a:pt x="414494" y="953639"/>
                  </a:lnTo>
                  <a:lnTo>
                    <a:pt x="388748" y="990742"/>
                  </a:lnTo>
                  <a:lnTo>
                    <a:pt x="363731" y="1028379"/>
                  </a:lnTo>
                  <a:lnTo>
                    <a:pt x="339451" y="1066541"/>
                  </a:lnTo>
                  <a:lnTo>
                    <a:pt x="315919" y="1105216"/>
                  </a:lnTo>
                  <a:lnTo>
                    <a:pt x="293145" y="1144395"/>
                  </a:lnTo>
                  <a:lnTo>
                    <a:pt x="271140" y="1184068"/>
                  </a:lnTo>
                  <a:lnTo>
                    <a:pt x="249913" y="1224224"/>
                  </a:lnTo>
                  <a:lnTo>
                    <a:pt x="229475" y="1264853"/>
                  </a:lnTo>
                  <a:lnTo>
                    <a:pt x="209836" y="1305945"/>
                  </a:lnTo>
                  <a:lnTo>
                    <a:pt x="191006" y="1347490"/>
                  </a:lnTo>
                  <a:lnTo>
                    <a:pt x="172995" y="1389478"/>
                  </a:lnTo>
                  <a:lnTo>
                    <a:pt x="155814" y="1431898"/>
                  </a:lnTo>
                  <a:lnTo>
                    <a:pt x="139473" y="1474740"/>
                  </a:lnTo>
                  <a:lnTo>
                    <a:pt x="123981" y="1517994"/>
                  </a:lnTo>
                  <a:lnTo>
                    <a:pt x="109349" y="1561651"/>
                  </a:lnTo>
                  <a:lnTo>
                    <a:pt x="95588" y="1605699"/>
                  </a:lnTo>
                  <a:lnTo>
                    <a:pt x="82707" y="1650129"/>
                  </a:lnTo>
                  <a:lnTo>
                    <a:pt x="70716" y="1694930"/>
                  </a:lnTo>
                  <a:lnTo>
                    <a:pt x="59627" y="1740092"/>
                  </a:lnTo>
                  <a:lnTo>
                    <a:pt x="49448" y="1785605"/>
                  </a:lnTo>
                  <a:lnTo>
                    <a:pt x="40190" y="1831460"/>
                  </a:lnTo>
                  <a:lnTo>
                    <a:pt x="31864" y="1877644"/>
                  </a:lnTo>
                  <a:lnTo>
                    <a:pt x="24479" y="1924150"/>
                  </a:lnTo>
                  <a:lnTo>
                    <a:pt x="18045" y="1970965"/>
                  </a:lnTo>
                  <a:lnTo>
                    <a:pt x="12574" y="2018081"/>
                  </a:lnTo>
                  <a:lnTo>
                    <a:pt x="8074" y="2065487"/>
                  </a:lnTo>
                  <a:lnTo>
                    <a:pt x="4557" y="2113172"/>
                  </a:lnTo>
                  <a:lnTo>
                    <a:pt x="2032" y="2161127"/>
                  </a:lnTo>
                  <a:lnTo>
                    <a:pt x="509" y="2209342"/>
                  </a:lnTo>
                  <a:lnTo>
                    <a:pt x="0" y="2257805"/>
                  </a:lnTo>
                  <a:lnTo>
                    <a:pt x="509" y="2306269"/>
                  </a:lnTo>
                  <a:lnTo>
                    <a:pt x="2032" y="2354484"/>
                  </a:lnTo>
                  <a:lnTo>
                    <a:pt x="4557" y="2402439"/>
                  </a:lnTo>
                  <a:lnTo>
                    <a:pt x="8074" y="2450124"/>
                  </a:lnTo>
                  <a:lnTo>
                    <a:pt x="12574" y="2497530"/>
                  </a:lnTo>
                  <a:lnTo>
                    <a:pt x="18045" y="2544646"/>
                  </a:lnTo>
                  <a:lnTo>
                    <a:pt x="24479" y="2591461"/>
                  </a:lnTo>
                  <a:lnTo>
                    <a:pt x="31864" y="2637967"/>
                  </a:lnTo>
                  <a:lnTo>
                    <a:pt x="40190" y="2684151"/>
                  </a:lnTo>
                  <a:lnTo>
                    <a:pt x="49448" y="2730006"/>
                  </a:lnTo>
                  <a:lnTo>
                    <a:pt x="59627" y="2775519"/>
                  </a:lnTo>
                  <a:lnTo>
                    <a:pt x="70716" y="2820681"/>
                  </a:lnTo>
                  <a:lnTo>
                    <a:pt x="82707" y="2865482"/>
                  </a:lnTo>
                  <a:lnTo>
                    <a:pt x="95588" y="2909912"/>
                  </a:lnTo>
                  <a:lnTo>
                    <a:pt x="109349" y="2953960"/>
                  </a:lnTo>
                  <a:lnTo>
                    <a:pt x="123981" y="2997617"/>
                  </a:lnTo>
                  <a:lnTo>
                    <a:pt x="139473" y="3040871"/>
                  </a:lnTo>
                  <a:lnTo>
                    <a:pt x="155814" y="3083713"/>
                  </a:lnTo>
                  <a:lnTo>
                    <a:pt x="172995" y="3126133"/>
                  </a:lnTo>
                  <a:lnTo>
                    <a:pt x="191006" y="3168121"/>
                  </a:lnTo>
                  <a:lnTo>
                    <a:pt x="209836" y="3209666"/>
                  </a:lnTo>
                  <a:lnTo>
                    <a:pt x="229475" y="3250758"/>
                  </a:lnTo>
                  <a:lnTo>
                    <a:pt x="249913" y="3291387"/>
                  </a:lnTo>
                  <a:lnTo>
                    <a:pt x="271140" y="3331543"/>
                  </a:lnTo>
                  <a:lnTo>
                    <a:pt x="293145" y="3371216"/>
                  </a:lnTo>
                  <a:lnTo>
                    <a:pt x="315919" y="3410395"/>
                  </a:lnTo>
                  <a:lnTo>
                    <a:pt x="339451" y="3449070"/>
                  </a:lnTo>
                  <a:lnTo>
                    <a:pt x="363731" y="3487232"/>
                  </a:lnTo>
                  <a:lnTo>
                    <a:pt x="388748" y="3524869"/>
                  </a:lnTo>
                  <a:lnTo>
                    <a:pt x="414494" y="3561972"/>
                  </a:lnTo>
                  <a:lnTo>
                    <a:pt x="440957" y="3598531"/>
                  </a:lnTo>
                  <a:lnTo>
                    <a:pt x="468127" y="3634534"/>
                  </a:lnTo>
                  <a:lnTo>
                    <a:pt x="495995" y="3669974"/>
                  </a:lnTo>
                  <a:lnTo>
                    <a:pt x="524549" y="3704838"/>
                  </a:lnTo>
                  <a:lnTo>
                    <a:pt x="553781" y="3739117"/>
                  </a:lnTo>
                  <a:lnTo>
                    <a:pt x="583678" y="3772801"/>
                  </a:lnTo>
                  <a:lnTo>
                    <a:pt x="614233" y="3805879"/>
                  </a:lnTo>
                  <a:lnTo>
                    <a:pt x="645433" y="3838341"/>
                  </a:lnTo>
                  <a:lnTo>
                    <a:pt x="677270" y="3870178"/>
                  </a:lnTo>
                  <a:lnTo>
                    <a:pt x="709732" y="3901378"/>
                  </a:lnTo>
                  <a:lnTo>
                    <a:pt x="742810" y="3931933"/>
                  </a:lnTo>
                  <a:lnTo>
                    <a:pt x="776494" y="3961830"/>
                  </a:lnTo>
                  <a:lnTo>
                    <a:pt x="810773" y="3991062"/>
                  </a:lnTo>
                  <a:lnTo>
                    <a:pt x="845637" y="4019616"/>
                  </a:lnTo>
                  <a:lnTo>
                    <a:pt x="881077" y="4047484"/>
                  </a:lnTo>
                  <a:lnTo>
                    <a:pt x="917080" y="4074654"/>
                  </a:lnTo>
                  <a:lnTo>
                    <a:pt x="953639" y="4101117"/>
                  </a:lnTo>
                  <a:lnTo>
                    <a:pt x="990742" y="4126863"/>
                  </a:lnTo>
                  <a:lnTo>
                    <a:pt x="1028379" y="4151880"/>
                  </a:lnTo>
                  <a:lnTo>
                    <a:pt x="1066541" y="4176160"/>
                  </a:lnTo>
                  <a:lnTo>
                    <a:pt x="1105216" y="4199692"/>
                  </a:lnTo>
                  <a:lnTo>
                    <a:pt x="1144395" y="4222466"/>
                  </a:lnTo>
                  <a:lnTo>
                    <a:pt x="1184068" y="4244471"/>
                  </a:lnTo>
                  <a:lnTo>
                    <a:pt x="1224224" y="4265698"/>
                  </a:lnTo>
                  <a:lnTo>
                    <a:pt x="1264853" y="4286136"/>
                  </a:lnTo>
                  <a:lnTo>
                    <a:pt x="1305945" y="4305775"/>
                  </a:lnTo>
                  <a:lnTo>
                    <a:pt x="1347490" y="4324605"/>
                  </a:lnTo>
                  <a:lnTo>
                    <a:pt x="1389478" y="4342616"/>
                  </a:lnTo>
                  <a:lnTo>
                    <a:pt x="1431898" y="4359797"/>
                  </a:lnTo>
                  <a:lnTo>
                    <a:pt x="1474740" y="4376138"/>
                  </a:lnTo>
                  <a:lnTo>
                    <a:pt x="1517994" y="4391630"/>
                  </a:lnTo>
                  <a:lnTo>
                    <a:pt x="1561651" y="4406262"/>
                  </a:lnTo>
                  <a:lnTo>
                    <a:pt x="1605699" y="4420023"/>
                  </a:lnTo>
                  <a:lnTo>
                    <a:pt x="1650129" y="4432904"/>
                  </a:lnTo>
                  <a:lnTo>
                    <a:pt x="1694930" y="4444895"/>
                  </a:lnTo>
                  <a:lnTo>
                    <a:pt x="1740092" y="4455984"/>
                  </a:lnTo>
                  <a:lnTo>
                    <a:pt x="1785605" y="4466163"/>
                  </a:lnTo>
                  <a:lnTo>
                    <a:pt x="1831460" y="4475421"/>
                  </a:lnTo>
                  <a:lnTo>
                    <a:pt x="1877644" y="4483747"/>
                  </a:lnTo>
                  <a:lnTo>
                    <a:pt x="1924150" y="4491132"/>
                  </a:lnTo>
                  <a:lnTo>
                    <a:pt x="1970965" y="4497566"/>
                  </a:lnTo>
                  <a:lnTo>
                    <a:pt x="2018081" y="4503037"/>
                  </a:lnTo>
                  <a:lnTo>
                    <a:pt x="2065487" y="4507537"/>
                  </a:lnTo>
                  <a:lnTo>
                    <a:pt x="2113172" y="4511054"/>
                  </a:lnTo>
                  <a:lnTo>
                    <a:pt x="2161127" y="4513579"/>
                  </a:lnTo>
                  <a:lnTo>
                    <a:pt x="2209342" y="4515102"/>
                  </a:lnTo>
                  <a:lnTo>
                    <a:pt x="2257805" y="4515611"/>
                  </a:lnTo>
                  <a:lnTo>
                    <a:pt x="2306269" y="4515102"/>
                  </a:lnTo>
                  <a:lnTo>
                    <a:pt x="2354484" y="4513579"/>
                  </a:lnTo>
                  <a:lnTo>
                    <a:pt x="2402439" y="4511054"/>
                  </a:lnTo>
                  <a:lnTo>
                    <a:pt x="2450124" y="4507537"/>
                  </a:lnTo>
                  <a:lnTo>
                    <a:pt x="2497530" y="4503037"/>
                  </a:lnTo>
                  <a:lnTo>
                    <a:pt x="2544646" y="4497566"/>
                  </a:lnTo>
                  <a:lnTo>
                    <a:pt x="2591461" y="4491132"/>
                  </a:lnTo>
                  <a:lnTo>
                    <a:pt x="2637967" y="4483747"/>
                  </a:lnTo>
                  <a:lnTo>
                    <a:pt x="2684151" y="4475421"/>
                  </a:lnTo>
                  <a:lnTo>
                    <a:pt x="2730006" y="4466163"/>
                  </a:lnTo>
                  <a:lnTo>
                    <a:pt x="2775519" y="4455984"/>
                  </a:lnTo>
                  <a:lnTo>
                    <a:pt x="2820681" y="4444895"/>
                  </a:lnTo>
                  <a:lnTo>
                    <a:pt x="2865482" y="4432904"/>
                  </a:lnTo>
                  <a:lnTo>
                    <a:pt x="2909912" y="4420023"/>
                  </a:lnTo>
                  <a:lnTo>
                    <a:pt x="2953960" y="4406262"/>
                  </a:lnTo>
                  <a:lnTo>
                    <a:pt x="2997617" y="4391630"/>
                  </a:lnTo>
                  <a:lnTo>
                    <a:pt x="3040871" y="4376138"/>
                  </a:lnTo>
                  <a:lnTo>
                    <a:pt x="3083713" y="4359797"/>
                  </a:lnTo>
                  <a:lnTo>
                    <a:pt x="3126133" y="4342616"/>
                  </a:lnTo>
                  <a:lnTo>
                    <a:pt x="3168121" y="4324605"/>
                  </a:lnTo>
                  <a:lnTo>
                    <a:pt x="3209666" y="4305775"/>
                  </a:lnTo>
                  <a:lnTo>
                    <a:pt x="3250758" y="4286136"/>
                  </a:lnTo>
                  <a:lnTo>
                    <a:pt x="3291387" y="4265698"/>
                  </a:lnTo>
                  <a:lnTo>
                    <a:pt x="3331543" y="4244471"/>
                  </a:lnTo>
                  <a:lnTo>
                    <a:pt x="3371216" y="4222466"/>
                  </a:lnTo>
                  <a:lnTo>
                    <a:pt x="3410395" y="4199692"/>
                  </a:lnTo>
                  <a:lnTo>
                    <a:pt x="3449070" y="4176160"/>
                  </a:lnTo>
                  <a:lnTo>
                    <a:pt x="3487232" y="4151880"/>
                  </a:lnTo>
                  <a:lnTo>
                    <a:pt x="3524869" y="4126863"/>
                  </a:lnTo>
                  <a:lnTo>
                    <a:pt x="3561972" y="4101117"/>
                  </a:lnTo>
                  <a:lnTo>
                    <a:pt x="3598531" y="4074654"/>
                  </a:lnTo>
                  <a:lnTo>
                    <a:pt x="3634534" y="4047484"/>
                  </a:lnTo>
                  <a:lnTo>
                    <a:pt x="3669974" y="4019616"/>
                  </a:lnTo>
                  <a:lnTo>
                    <a:pt x="3704838" y="3991062"/>
                  </a:lnTo>
                  <a:lnTo>
                    <a:pt x="3739117" y="3961830"/>
                  </a:lnTo>
                  <a:lnTo>
                    <a:pt x="3772801" y="3931933"/>
                  </a:lnTo>
                  <a:lnTo>
                    <a:pt x="3805879" y="3901378"/>
                  </a:lnTo>
                  <a:lnTo>
                    <a:pt x="3838341" y="3870178"/>
                  </a:lnTo>
                  <a:lnTo>
                    <a:pt x="3870178" y="3838341"/>
                  </a:lnTo>
                  <a:lnTo>
                    <a:pt x="3901378" y="3805879"/>
                  </a:lnTo>
                  <a:lnTo>
                    <a:pt x="3931933" y="3772801"/>
                  </a:lnTo>
                  <a:lnTo>
                    <a:pt x="3961830" y="3739117"/>
                  </a:lnTo>
                  <a:lnTo>
                    <a:pt x="3991062" y="3704838"/>
                  </a:lnTo>
                  <a:lnTo>
                    <a:pt x="4019616" y="3669974"/>
                  </a:lnTo>
                  <a:lnTo>
                    <a:pt x="4047484" y="3634534"/>
                  </a:lnTo>
                  <a:lnTo>
                    <a:pt x="4074654" y="3598531"/>
                  </a:lnTo>
                  <a:lnTo>
                    <a:pt x="4101117" y="3561972"/>
                  </a:lnTo>
                  <a:lnTo>
                    <a:pt x="4126863" y="3524869"/>
                  </a:lnTo>
                  <a:lnTo>
                    <a:pt x="4151880" y="3487232"/>
                  </a:lnTo>
                  <a:lnTo>
                    <a:pt x="4176160" y="3449070"/>
                  </a:lnTo>
                  <a:lnTo>
                    <a:pt x="4199692" y="3410395"/>
                  </a:lnTo>
                  <a:lnTo>
                    <a:pt x="4222466" y="3371216"/>
                  </a:lnTo>
                  <a:lnTo>
                    <a:pt x="4244471" y="3331543"/>
                  </a:lnTo>
                  <a:lnTo>
                    <a:pt x="4265698" y="3291387"/>
                  </a:lnTo>
                  <a:lnTo>
                    <a:pt x="4286136" y="3250758"/>
                  </a:lnTo>
                  <a:lnTo>
                    <a:pt x="4305775" y="3209666"/>
                  </a:lnTo>
                  <a:lnTo>
                    <a:pt x="4324605" y="3168121"/>
                  </a:lnTo>
                  <a:lnTo>
                    <a:pt x="4342616" y="3126133"/>
                  </a:lnTo>
                  <a:lnTo>
                    <a:pt x="4359797" y="3083713"/>
                  </a:lnTo>
                  <a:lnTo>
                    <a:pt x="4376138" y="3040871"/>
                  </a:lnTo>
                  <a:lnTo>
                    <a:pt x="4391630" y="2997617"/>
                  </a:lnTo>
                  <a:lnTo>
                    <a:pt x="4406262" y="2953960"/>
                  </a:lnTo>
                  <a:lnTo>
                    <a:pt x="4420023" y="2909912"/>
                  </a:lnTo>
                  <a:lnTo>
                    <a:pt x="4432904" y="2865482"/>
                  </a:lnTo>
                  <a:lnTo>
                    <a:pt x="4444895" y="2820681"/>
                  </a:lnTo>
                  <a:lnTo>
                    <a:pt x="4455984" y="2775519"/>
                  </a:lnTo>
                  <a:lnTo>
                    <a:pt x="4466163" y="2730006"/>
                  </a:lnTo>
                  <a:lnTo>
                    <a:pt x="4475421" y="2684151"/>
                  </a:lnTo>
                  <a:lnTo>
                    <a:pt x="4483747" y="2637967"/>
                  </a:lnTo>
                  <a:lnTo>
                    <a:pt x="4491132" y="2591461"/>
                  </a:lnTo>
                  <a:lnTo>
                    <a:pt x="4497566" y="2544646"/>
                  </a:lnTo>
                  <a:lnTo>
                    <a:pt x="4503037" y="2497530"/>
                  </a:lnTo>
                  <a:lnTo>
                    <a:pt x="4507537" y="2450124"/>
                  </a:lnTo>
                  <a:lnTo>
                    <a:pt x="4511054" y="2402439"/>
                  </a:lnTo>
                  <a:lnTo>
                    <a:pt x="4513579" y="2354484"/>
                  </a:lnTo>
                  <a:lnTo>
                    <a:pt x="4515102" y="2306269"/>
                  </a:lnTo>
                  <a:lnTo>
                    <a:pt x="4515612" y="2257805"/>
                  </a:lnTo>
                  <a:lnTo>
                    <a:pt x="4515102" y="2209342"/>
                  </a:lnTo>
                  <a:lnTo>
                    <a:pt x="4513579" y="2161127"/>
                  </a:lnTo>
                  <a:lnTo>
                    <a:pt x="4511054" y="2113172"/>
                  </a:lnTo>
                  <a:lnTo>
                    <a:pt x="4507537" y="2065487"/>
                  </a:lnTo>
                  <a:lnTo>
                    <a:pt x="4503037" y="2018081"/>
                  </a:lnTo>
                  <a:lnTo>
                    <a:pt x="4497566" y="1970965"/>
                  </a:lnTo>
                  <a:lnTo>
                    <a:pt x="4491132" y="1924150"/>
                  </a:lnTo>
                  <a:lnTo>
                    <a:pt x="4483747" y="1877644"/>
                  </a:lnTo>
                  <a:lnTo>
                    <a:pt x="4475421" y="1831460"/>
                  </a:lnTo>
                  <a:lnTo>
                    <a:pt x="4466163" y="1785605"/>
                  </a:lnTo>
                  <a:lnTo>
                    <a:pt x="4455984" y="1740092"/>
                  </a:lnTo>
                  <a:lnTo>
                    <a:pt x="4444895" y="1694930"/>
                  </a:lnTo>
                  <a:lnTo>
                    <a:pt x="4432904" y="1650129"/>
                  </a:lnTo>
                  <a:lnTo>
                    <a:pt x="4420023" y="1605699"/>
                  </a:lnTo>
                  <a:lnTo>
                    <a:pt x="4406262" y="1561651"/>
                  </a:lnTo>
                  <a:lnTo>
                    <a:pt x="4391630" y="1517994"/>
                  </a:lnTo>
                  <a:lnTo>
                    <a:pt x="4376138" y="1474740"/>
                  </a:lnTo>
                  <a:lnTo>
                    <a:pt x="4359797" y="1431898"/>
                  </a:lnTo>
                  <a:lnTo>
                    <a:pt x="4342616" y="1389478"/>
                  </a:lnTo>
                  <a:lnTo>
                    <a:pt x="4324605" y="1347490"/>
                  </a:lnTo>
                  <a:lnTo>
                    <a:pt x="4305775" y="1305945"/>
                  </a:lnTo>
                  <a:lnTo>
                    <a:pt x="4286136" y="1264853"/>
                  </a:lnTo>
                  <a:lnTo>
                    <a:pt x="4265698" y="1224224"/>
                  </a:lnTo>
                  <a:lnTo>
                    <a:pt x="4244471" y="1184068"/>
                  </a:lnTo>
                  <a:lnTo>
                    <a:pt x="4222466" y="1144395"/>
                  </a:lnTo>
                  <a:lnTo>
                    <a:pt x="4199692" y="1105216"/>
                  </a:lnTo>
                  <a:lnTo>
                    <a:pt x="4176160" y="1066541"/>
                  </a:lnTo>
                  <a:lnTo>
                    <a:pt x="4151880" y="1028379"/>
                  </a:lnTo>
                  <a:lnTo>
                    <a:pt x="4126863" y="990742"/>
                  </a:lnTo>
                  <a:lnTo>
                    <a:pt x="4101117" y="953639"/>
                  </a:lnTo>
                  <a:lnTo>
                    <a:pt x="4074654" y="917080"/>
                  </a:lnTo>
                  <a:lnTo>
                    <a:pt x="4047484" y="881077"/>
                  </a:lnTo>
                  <a:lnTo>
                    <a:pt x="4019616" y="845637"/>
                  </a:lnTo>
                  <a:lnTo>
                    <a:pt x="3991062" y="810773"/>
                  </a:lnTo>
                  <a:lnTo>
                    <a:pt x="3961830" y="776494"/>
                  </a:lnTo>
                  <a:lnTo>
                    <a:pt x="3931933" y="742810"/>
                  </a:lnTo>
                  <a:lnTo>
                    <a:pt x="3901378" y="709732"/>
                  </a:lnTo>
                  <a:lnTo>
                    <a:pt x="3870178" y="677270"/>
                  </a:lnTo>
                  <a:lnTo>
                    <a:pt x="3838341" y="645433"/>
                  </a:lnTo>
                  <a:lnTo>
                    <a:pt x="3805879" y="614233"/>
                  </a:lnTo>
                  <a:lnTo>
                    <a:pt x="3772801" y="583678"/>
                  </a:lnTo>
                  <a:lnTo>
                    <a:pt x="3739117" y="553781"/>
                  </a:lnTo>
                  <a:lnTo>
                    <a:pt x="3704838" y="524549"/>
                  </a:lnTo>
                  <a:lnTo>
                    <a:pt x="3669974" y="495995"/>
                  </a:lnTo>
                  <a:lnTo>
                    <a:pt x="3634534" y="468127"/>
                  </a:lnTo>
                  <a:lnTo>
                    <a:pt x="3598531" y="440957"/>
                  </a:lnTo>
                  <a:lnTo>
                    <a:pt x="3561972" y="414494"/>
                  </a:lnTo>
                  <a:lnTo>
                    <a:pt x="3524869" y="388748"/>
                  </a:lnTo>
                  <a:lnTo>
                    <a:pt x="3487232" y="363731"/>
                  </a:lnTo>
                  <a:lnTo>
                    <a:pt x="3449070" y="339451"/>
                  </a:lnTo>
                  <a:lnTo>
                    <a:pt x="3410395" y="315919"/>
                  </a:lnTo>
                  <a:lnTo>
                    <a:pt x="3371216" y="293145"/>
                  </a:lnTo>
                  <a:lnTo>
                    <a:pt x="3331543" y="271140"/>
                  </a:lnTo>
                  <a:lnTo>
                    <a:pt x="3291387" y="249913"/>
                  </a:lnTo>
                  <a:lnTo>
                    <a:pt x="3250758" y="229475"/>
                  </a:lnTo>
                  <a:lnTo>
                    <a:pt x="3209666" y="209836"/>
                  </a:lnTo>
                  <a:lnTo>
                    <a:pt x="3168121" y="191006"/>
                  </a:lnTo>
                  <a:lnTo>
                    <a:pt x="3126133" y="172995"/>
                  </a:lnTo>
                  <a:lnTo>
                    <a:pt x="3083713" y="155814"/>
                  </a:lnTo>
                  <a:lnTo>
                    <a:pt x="3040871" y="139473"/>
                  </a:lnTo>
                  <a:lnTo>
                    <a:pt x="2997617" y="123981"/>
                  </a:lnTo>
                  <a:lnTo>
                    <a:pt x="2953960" y="109349"/>
                  </a:lnTo>
                  <a:lnTo>
                    <a:pt x="2909912" y="95588"/>
                  </a:lnTo>
                  <a:lnTo>
                    <a:pt x="2865482" y="82707"/>
                  </a:lnTo>
                  <a:lnTo>
                    <a:pt x="2820681" y="70716"/>
                  </a:lnTo>
                  <a:lnTo>
                    <a:pt x="2775519" y="59627"/>
                  </a:lnTo>
                  <a:lnTo>
                    <a:pt x="2730006" y="49448"/>
                  </a:lnTo>
                  <a:lnTo>
                    <a:pt x="2684151" y="40190"/>
                  </a:lnTo>
                  <a:lnTo>
                    <a:pt x="2637967" y="31864"/>
                  </a:lnTo>
                  <a:lnTo>
                    <a:pt x="2591461" y="24479"/>
                  </a:lnTo>
                  <a:lnTo>
                    <a:pt x="2544646" y="18045"/>
                  </a:lnTo>
                  <a:lnTo>
                    <a:pt x="2497530" y="12574"/>
                  </a:lnTo>
                  <a:lnTo>
                    <a:pt x="2450124" y="8074"/>
                  </a:lnTo>
                  <a:lnTo>
                    <a:pt x="2402439" y="4557"/>
                  </a:lnTo>
                  <a:lnTo>
                    <a:pt x="2354484" y="2032"/>
                  </a:lnTo>
                  <a:lnTo>
                    <a:pt x="2306269" y="509"/>
                  </a:lnTo>
                  <a:lnTo>
                    <a:pt x="2257805" y="0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 descr=""/>
          <p:cNvSpPr/>
          <p:nvPr/>
        </p:nvSpPr>
        <p:spPr>
          <a:xfrm>
            <a:off x="1548455" y="66886"/>
            <a:ext cx="775970" cy="561340"/>
          </a:xfrm>
          <a:custGeom>
            <a:avLst/>
            <a:gdLst/>
            <a:ahLst/>
            <a:cxnLst/>
            <a:rect l="l" t="t" r="r" b="b"/>
            <a:pathLst>
              <a:path w="775969" h="561340">
                <a:moveTo>
                  <a:pt x="0" y="561088"/>
                </a:moveTo>
                <a:lnTo>
                  <a:pt x="775685" y="561088"/>
                </a:lnTo>
                <a:lnTo>
                  <a:pt x="561022" y="0"/>
                </a:lnTo>
                <a:lnTo>
                  <a:pt x="0" y="561088"/>
                </a:lnTo>
                <a:close/>
              </a:path>
            </a:pathLst>
          </a:custGeom>
          <a:solidFill>
            <a:srgbClr val="0D52A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/>
          <p:nvPr/>
        </p:nvSpPr>
        <p:spPr>
          <a:xfrm>
            <a:off x="0" y="2732042"/>
            <a:ext cx="60960" cy="159385"/>
          </a:xfrm>
          <a:custGeom>
            <a:avLst/>
            <a:gdLst/>
            <a:ahLst/>
            <a:cxnLst/>
            <a:rect l="l" t="t" r="r" b="b"/>
            <a:pathLst>
              <a:path w="60960" h="159385">
                <a:moveTo>
                  <a:pt x="0" y="159314"/>
                </a:moveTo>
                <a:lnTo>
                  <a:pt x="60893" y="159314"/>
                </a:lnTo>
                <a:lnTo>
                  <a:pt x="0" y="0"/>
                </a:lnTo>
                <a:lnTo>
                  <a:pt x="0" y="159314"/>
                </a:lnTo>
                <a:close/>
              </a:path>
            </a:pathLst>
          </a:custGeom>
          <a:solidFill>
            <a:srgbClr val="0D52AE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3" name="object 13" descr=""/>
          <p:cNvGrpSpPr/>
          <p:nvPr/>
        </p:nvGrpSpPr>
        <p:grpSpPr>
          <a:xfrm>
            <a:off x="0" y="0"/>
            <a:ext cx="2912745" cy="2891790"/>
            <a:chOff x="0" y="0"/>
            <a:chExt cx="2912745" cy="2891790"/>
          </a:xfrm>
        </p:grpSpPr>
        <p:sp>
          <p:nvSpPr>
            <p:cNvPr id="14" name="object 14" descr=""/>
            <p:cNvSpPr/>
            <p:nvPr/>
          </p:nvSpPr>
          <p:spPr>
            <a:xfrm>
              <a:off x="416911" y="1198590"/>
              <a:ext cx="775970" cy="561340"/>
            </a:xfrm>
            <a:custGeom>
              <a:avLst/>
              <a:gdLst/>
              <a:ahLst/>
              <a:cxnLst/>
              <a:rect l="l" t="t" r="r" b="b"/>
              <a:pathLst>
                <a:path w="775969" h="561339">
                  <a:moveTo>
                    <a:pt x="0" y="561167"/>
                  </a:moveTo>
                  <a:lnTo>
                    <a:pt x="775685" y="561167"/>
                  </a:lnTo>
                  <a:lnTo>
                    <a:pt x="560996" y="0"/>
                  </a:lnTo>
                  <a:lnTo>
                    <a:pt x="0" y="561167"/>
                  </a:lnTo>
                  <a:close/>
                </a:path>
              </a:pathLst>
            </a:custGeom>
            <a:solidFill>
              <a:srgbClr val="0D52A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0" y="0"/>
              <a:ext cx="2385695" cy="2385695"/>
            </a:xfrm>
            <a:custGeom>
              <a:avLst/>
              <a:gdLst/>
              <a:ahLst/>
              <a:cxnLst/>
              <a:rect l="l" t="t" r="r" b="b"/>
              <a:pathLst>
                <a:path w="2385695" h="2385695">
                  <a:moveTo>
                    <a:pt x="0" y="2385669"/>
                  </a:moveTo>
                  <a:lnTo>
                    <a:pt x="2385295" y="0"/>
                  </a:lnTo>
                  <a:lnTo>
                    <a:pt x="0" y="0"/>
                  </a:lnTo>
                  <a:lnTo>
                    <a:pt x="0" y="2385669"/>
                  </a:lnTo>
                  <a:close/>
                </a:path>
              </a:pathLst>
            </a:custGeom>
            <a:solidFill>
              <a:srgbClr val="0839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0" y="0"/>
              <a:ext cx="2912745" cy="2891790"/>
            </a:xfrm>
            <a:custGeom>
              <a:avLst/>
              <a:gdLst/>
              <a:ahLst/>
              <a:cxnLst/>
              <a:rect l="l" t="t" r="r" b="b"/>
              <a:pathLst>
                <a:path w="2912745" h="2891790">
                  <a:moveTo>
                    <a:pt x="649249" y="2303195"/>
                  </a:moveTo>
                  <a:lnTo>
                    <a:pt x="0" y="1653857"/>
                  </a:lnTo>
                  <a:lnTo>
                    <a:pt x="0" y="2830411"/>
                  </a:lnTo>
                  <a:lnTo>
                    <a:pt x="60883" y="2891358"/>
                  </a:lnTo>
                  <a:lnTo>
                    <a:pt x="649249" y="2303195"/>
                  </a:lnTo>
                  <a:close/>
                </a:path>
                <a:path w="2912745" h="2891790">
                  <a:moveTo>
                    <a:pt x="1780717" y="1171460"/>
                  </a:moveTo>
                  <a:lnTo>
                    <a:pt x="609346" y="0"/>
                  </a:lnTo>
                  <a:lnTo>
                    <a:pt x="0" y="0"/>
                  </a:lnTo>
                  <a:lnTo>
                    <a:pt x="0" y="566915"/>
                  </a:lnTo>
                  <a:lnTo>
                    <a:pt x="1192593" y="1759762"/>
                  </a:lnTo>
                  <a:lnTo>
                    <a:pt x="1780717" y="1171460"/>
                  </a:lnTo>
                  <a:close/>
                </a:path>
                <a:path w="2912745" h="2891790">
                  <a:moveTo>
                    <a:pt x="2912287" y="39763"/>
                  </a:moveTo>
                  <a:lnTo>
                    <a:pt x="2872536" y="0"/>
                  </a:lnTo>
                  <a:lnTo>
                    <a:pt x="1696262" y="0"/>
                  </a:lnTo>
                  <a:lnTo>
                    <a:pt x="2324138" y="627976"/>
                  </a:lnTo>
                  <a:lnTo>
                    <a:pt x="2912287" y="39763"/>
                  </a:lnTo>
                  <a:close/>
                </a:path>
              </a:pathLst>
            </a:custGeom>
            <a:solidFill>
              <a:srgbClr val="FF7900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7" name="object 17" descr=""/>
          <p:cNvGrpSpPr/>
          <p:nvPr/>
        </p:nvGrpSpPr>
        <p:grpSpPr>
          <a:xfrm>
            <a:off x="0" y="5428360"/>
            <a:ext cx="2506345" cy="4090670"/>
            <a:chOff x="0" y="5428360"/>
            <a:chExt cx="2506345" cy="4090670"/>
          </a:xfrm>
        </p:grpSpPr>
        <p:pic>
          <p:nvPicPr>
            <p:cNvPr id="18" name="object 18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" y="5428360"/>
              <a:ext cx="1953055" cy="4090454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0" y="5762571"/>
              <a:ext cx="1065599" cy="2939681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31468" y="7879333"/>
              <a:ext cx="1474749" cy="1475041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19319" y="8152715"/>
              <a:ext cx="921771" cy="921797"/>
            </a:xfrm>
            <a:prstGeom prst="rect">
              <a:avLst/>
            </a:prstGeom>
          </p:spPr>
        </p:pic>
      </p:grpSp>
      <p:sp>
        <p:nvSpPr>
          <p:cNvPr id="22" name="object 22" descr=""/>
          <p:cNvSpPr txBox="1"/>
          <p:nvPr/>
        </p:nvSpPr>
        <p:spPr>
          <a:xfrm>
            <a:off x="6668769" y="3318764"/>
            <a:ext cx="10346055" cy="4943475"/>
          </a:xfrm>
          <a:prstGeom prst="rect">
            <a:avLst/>
          </a:prstGeom>
        </p:spPr>
        <p:txBody>
          <a:bodyPr wrap="square" lIns="0" tIns="40005" rIns="0" bIns="0" rtlCol="0" vert="horz">
            <a:spAutoFit/>
          </a:bodyPr>
          <a:lstStyle/>
          <a:p>
            <a:pPr algn="just" marL="12700" marR="5080">
              <a:lnSpc>
                <a:spcPct val="94100"/>
              </a:lnSpc>
              <a:spcBef>
                <a:spcPts val="315"/>
              </a:spcBef>
            </a:pPr>
            <a:r>
              <a:rPr dirty="0" sz="3100">
                <a:solidFill>
                  <a:srgbClr val="FFFFFF"/>
                </a:solidFill>
                <a:latin typeface="Roboto"/>
                <a:cs typeface="Roboto"/>
              </a:rPr>
              <a:t>The</a:t>
            </a:r>
            <a:r>
              <a:rPr dirty="0" sz="3100" spc="390">
                <a:solidFill>
                  <a:srgbClr val="FFFFFF"/>
                </a:solidFill>
                <a:latin typeface="Roboto"/>
                <a:cs typeface="Roboto"/>
              </a:rPr>
              <a:t>   </a:t>
            </a:r>
            <a:r>
              <a:rPr dirty="0" sz="3100">
                <a:solidFill>
                  <a:srgbClr val="FFFFFF"/>
                </a:solidFill>
                <a:latin typeface="Roboto"/>
                <a:cs typeface="Roboto"/>
              </a:rPr>
              <a:t>circular</a:t>
            </a:r>
            <a:r>
              <a:rPr dirty="0" sz="3100" spc="385">
                <a:solidFill>
                  <a:srgbClr val="FFFFFF"/>
                </a:solidFill>
                <a:latin typeface="Roboto"/>
                <a:cs typeface="Roboto"/>
              </a:rPr>
              <a:t>   </a:t>
            </a:r>
            <a:r>
              <a:rPr dirty="0" sz="3100">
                <a:solidFill>
                  <a:srgbClr val="FFFFFF"/>
                </a:solidFill>
                <a:latin typeface="Roboto"/>
                <a:cs typeface="Roboto"/>
              </a:rPr>
              <a:t>economy</a:t>
            </a:r>
            <a:r>
              <a:rPr dirty="0" sz="3100" spc="390">
                <a:solidFill>
                  <a:srgbClr val="FFFFFF"/>
                </a:solidFill>
                <a:latin typeface="Roboto"/>
                <a:cs typeface="Roboto"/>
              </a:rPr>
              <a:t>   </a:t>
            </a:r>
            <a:r>
              <a:rPr dirty="0" sz="3100">
                <a:solidFill>
                  <a:srgbClr val="FFFFFF"/>
                </a:solidFill>
                <a:latin typeface="Roboto"/>
                <a:cs typeface="Roboto"/>
              </a:rPr>
              <a:t>opens</a:t>
            </a:r>
            <a:r>
              <a:rPr dirty="0" sz="3100" spc="390">
                <a:solidFill>
                  <a:srgbClr val="FFFFFF"/>
                </a:solidFill>
                <a:latin typeface="Roboto"/>
                <a:cs typeface="Roboto"/>
              </a:rPr>
              <a:t>   </a:t>
            </a:r>
            <a:r>
              <a:rPr dirty="0" sz="3100">
                <a:solidFill>
                  <a:srgbClr val="FFFFFF"/>
                </a:solidFill>
                <a:latin typeface="Roboto"/>
                <a:cs typeface="Roboto"/>
              </a:rPr>
              <a:t>new</a:t>
            </a:r>
            <a:r>
              <a:rPr dirty="0" sz="3100" spc="385">
                <a:solidFill>
                  <a:srgbClr val="FFFFFF"/>
                </a:solidFill>
                <a:latin typeface="Roboto"/>
                <a:cs typeface="Roboto"/>
              </a:rPr>
              <a:t>   </a:t>
            </a:r>
            <a:r>
              <a:rPr dirty="0" sz="3100">
                <a:solidFill>
                  <a:srgbClr val="FFFFFF"/>
                </a:solidFill>
                <a:latin typeface="Roboto"/>
                <a:cs typeface="Roboto"/>
              </a:rPr>
              <a:t>pathways</a:t>
            </a:r>
            <a:r>
              <a:rPr dirty="0" sz="3100" spc="390">
                <a:solidFill>
                  <a:srgbClr val="FFFFFF"/>
                </a:solidFill>
                <a:latin typeface="Roboto"/>
                <a:cs typeface="Roboto"/>
              </a:rPr>
              <a:t>   </a:t>
            </a:r>
            <a:r>
              <a:rPr dirty="0" sz="3100" spc="-25">
                <a:solidFill>
                  <a:srgbClr val="FFFFFF"/>
                </a:solidFill>
                <a:latin typeface="Roboto"/>
                <a:cs typeface="Roboto"/>
              </a:rPr>
              <a:t>for </a:t>
            </a:r>
            <a:r>
              <a:rPr dirty="0" sz="3100">
                <a:solidFill>
                  <a:srgbClr val="FFFFFF"/>
                </a:solidFill>
                <a:latin typeface="Roboto"/>
                <a:cs typeface="Roboto"/>
              </a:rPr>
              <a:t>transforming</a:t>
            </a:r>
            <a:r>
              <a:rPr dirty="0" sz="3100" spc="35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3100">
                <a:solidFill>
                  <a:srgbClr val="FFFFFF"/>
                </a:solidFill>
                <a:latin typeface="Roboto"/>
                <a:cs typeface="Roboto"/>
              </a:rPr>
              <a:t>Wastewater</a:t>
            </a:r>
            <a:r>
              <a:rPr dirty="0" sz="3100" spc="45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3100">
                <a:solidFill>
                  <a:srgbClr val="FFFFFF"/>
                </a:solidFill>
                <a:latin typeface="Roboto"/>
                <a:cs typeface="Roboto"/>
              </a:rPr>
              <a:t>from</a:t>
            </a:r>
            <a:r>
              <a:rPr dirty="0" sz="3100" spc="45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3100">
                <a:solidFill>
                  <a:srgbClr val="FFFFFF"/>
                </a:solidFill>
                <a:latin typeface="Roboto"/>
                <a:cs typeface="Roboto"/>
              </a:rPr>
              <a:t>a</a:t>
            </a:r>
            <a:r>
              <a:rPr dirty="0" sz="3100" spc="35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3100">
                <a:solidFill>
                  <a:srgbClr val="FFFFFF"/>
                </a:solidFill>
                <a:latin typeface="Roboto"/>
                <a:cs typeface="Roboto"/>
              </a:rPr>
              <a:t>liability</a:t>
            </a:r>
            <a:r>
              <a:rPr dirty="0" sz="3100" spc="25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3100">
                <a:solidFill>
                  <a:srgbClr val="FFFFFF"/>
                </a:solidFill>
                <a:latin typeface="Roboto"/>
                <a:cs typeface="Roboto"/>
              </a:rPr>
              <a:t>into</a:t>
            </a:r>
            <a:r>
              <a:rPr dirty="0" sz="3100" spc="45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3100">
                <a:solidFill>
                  <a:srgbClr val="FFFFFF"/>
                </a:solidFill>
                <a:latin typeface="Roboto"/>
                <a:cs typeface="Roboto"/>
              </a:rPr>
              <a:t>an</a:t>
            </a:r>
            <a:r>
              <a:rPr dirty="0" sz="3100" spc="4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3100" spc="-10">
                <a:solidFill>
                  <a:srgbClr val="FFFFFF"/>
                </a:solidFill>
                <a:latin typeface="Roboto"/>
                <a:cs typeface="Roboto"/>
              </a:rPr>
              <a:t>economic </a:t>
            </a:r>
            <a:r>
              <a:rPr dirty="0" sz="3100">
                <a:solidFill>
                  <a:srgbClr val="FFFFFF"/>
                </a:solidFill>
                <a:latin typeface="Roboto"/>
                <a:cs typeface="Roboto"/>
              </a:rPr>
              <a:t>asset.</a:t>
            </a:r>
            <a:r>
              <a:rPr dirty="0" sz="3100" spc="645">
                <a:solidFill>
                  <a:srgbClr val="FFFFFF"/>
                </a:solidFill>
                <a:latin typeface="Roboto"/>
                <a:cs typeface="Roboto"/>
              </a:rPr>
              <a:t>  </a:t>
            </a:r>
            <a:r>
              <a:rPr dirty="0" sz="3100">
                <a:solidFill>
                  <a:srgbClr val="FFFFFF"/>
                </a:solidFill>
                <a:latin typeface="Roboto"/>
                <a:cs typeface="Roboto"/>
              </a:rPr>
              <a:t>By</a:t>
            </a:r>
            <a:r>
              <a:rPr dirty="0" sz="3100" spc="640">
                <a:solidFill>
                  <a:srgbClr val="FFFFFF"/>
                </a:solidFill>
                <a:latin typeface="Roboto"/>
                <a:cs typeface="Roboto"/>
              </a:rPr>
              <a:t>  </a:t>
            </a:r>
            <a:r>
              <a:rPr dirty="0" sz="3100">
                <a:solidFill>
                  <a:srgbClr val="FFFFFF"/>
                </a:solidFill>
                <a:latin typeface="Roboto"/>
                <a:cs typeface="Roboto"/>
              </a:rPr>
              <a:t>integrating</a:t>
            </a:r>
            <a:r>
              <a:rPr dirty="0" sz="3100" spc="635">
                <a:solidFill>
                  <a:srgbClr val="FFFFFF"/>
                </a:solidFill>
                <a:latin typeface="Roboto"/>
                <a:cs typeface="Roboto"/>
              </a:rPr>
              <a:t>  </a:t>
            </a:r>
            <a:r>
              <a:rPr dirty="0" sz="3100" spc="-85">
                <a:solidFill>
                  <a:srgbClr val="FFFFFF"/>
                </a:solidFill>
                <a:latin typeface="Roboto"/>
                <a:cs typeface="Roboto"/>
              </a:rPr>
              <a:t>resource-</a:t>
            </a:r>
            <a:r>
              <a:rPr dirty="0" sz="3100">
                <a:solidFill>
                  <a:srgbClr val="FFFFFF"/>
                </a:solidFill>
                <a:latin typeface="Roboto"/>
                <a:cs typeface="Roboto"/>
              </a:rPr>
              <a:t>recovery</a:t>
            </a:r>
            <a:r>
              <a:rPr dirty="0" sz="3100" spc="645">
                <a:solidFill>
                  <a:srgbClr val="FFFFFF"/>
                </a:solidFill>
                <a:latin typeface="Roboto"/>
                <a:cs typeface="Roboto"/>
              </a:rPr>
              <a:t>  </a:t>
            </a:r>
            <a:r>
              <a:rPr dirty="0" sz="3100" spc="-10">
                <a:solidFill>
                  <a:srgbClr val="FFFFFF"/>
                </a:solidFill>
                <a:latin typeface="Roboto"/>
                <a:cs typeface="Roboto"/>
              </a:rPr>
              <a:t>technologies </a:t>
            </a:r>
            <a:r>
              <a:rPr dirty="0" sz="3100">
                <a:solidFill>
                  <a:srgbClr val="FFFFFF"/>
                </a:solidFill>
                <a:latin typeface="Roboto"/>
                <a:cs typeface="Roboto"/>
              </a:rPr>
              <a:t>across</a:t>
            </a:r>
            <a:r>
              <a:rPr dirty="0" sz="3100" spc="355">
                <a:solidFill>
                  <a:srgbClr val="FFFFFF"/>
                </a:solidFill>
                <a:latin typeface="Roboto"/>
                <a:cs typeface="Roboto"/>
              </a:rPr>
              <a:t>  </a:t>
            </a:r>
            <a:r>
              <a:rPr dirty="0" sz="3100">
                <a:solidFill>
                  <a:srgbClr val="FFFFFF"/>
                </a:solidFill>
                <a:latin typeface="Roboto"/>
                <a:cs typeface="Roboto"/>
              </a:rPr>
              <a:t>the</a:t>
            </a:r>
            <a:r>
              <a:rPr dirty="0" sz="3100" spc="350">
                <a:solidFill>
                  <a:srgbClr val="FFFFFF"/>
                </a:solidFill>
                <a:latin typeface="Roboto"/>
                <a:cs typeface="Roboto"/>
              </a:rPr>
              <a:t>  </a:t>
            </a:r>
            <a:r>
              <a:rPr dirty="0" sz="3100">
                <a:solidFill>
                  <a:srgbClr val="FFFFFF"/>
                </a:solidFill>
                <a:latin typeface="Roboto"/>
                <a:cs typeface="Roboto"/>
              </a:rPr>
              <a:t>sanitation</a:t>
            </a:r>
            <a:r>
              <a:rPr dirty="0" sz="3100" spc="350">
                <a:solidFill>
                  <a:srgbClr val="FFFFFF"/>
                </a:solidFill>
                <a:latin typeface="Roboto"/>
                <a:cs typeface="Roboto"/>
              </a:rPr>
              <a:t>  </a:t>
            </a:r>
            <a:r>
              <a:rPr dirty="0" sz="3100">
                <a:solidFill>
                  <a:srgbClr val="FFFFFF"/>
                </a:solidFill>
                <a:latin typeface="Roboto"/>
                <a:cs typeface="Roboto"/>
              </a:rPr>
              <a:t>value</a:t>
            </a:r>
            <a:r>
              <a:rPr dirty="0" sz="3100" spc="350">
                <a:solidFill>
                  <a:srgbClr val="FFFFFF"/>
                </a:solidFill>
                <a:latin typeface="Roboto"/>
                <a:cs typeface="Roboto"/>
              </a:rPr>
              <a:t>  </a:t>
            </a:r>
            <a:r>
              <a:rPr dirty="0" sz="3100">
                <a:solidFill>
                  <a:srgbClr val="FFFFFF"/>
                </a:solidFill>
                <a:latin typeface="Roboto"/>
                <a:cs typeface="Roboto"/>
              </a:rPr>
              <a:t>chain,</a:t>
            </a:r>
            <a:r>
              <a:rPr dirty="0" sz="3100" spc="345">
                <a:solidFill>
                  <a:srgbClr val="FFFFFF"/>
                </a:solidFill>
                <a:latin typeface="Roboto"/>
                <a:cs typeface="Roboto"/>
              </a:rPr>
              <a:t>  </a:t>
            </a:r>
            <a:r>
              <a:rPr dirty="0" sz="3100">
                <a:solidFill>
                  <a:srgbClr val="FFFFFF"/>
                </a:solidFill>
                <a:latin typeface="Roboto"/>
                <a:cs typeface="Roboto"/>
              </a:rPr>
              <a:t>cities</a:t>
            </a:r>
            <a:r>
              <a:rPr dirty="0" sz="3100" spc="350">
                <a:solidFill>
                  <a:srgbClr val="FFFFFF"/>
                </a:solidFill>
                <a:latin typeface="Roboto"/>
                <a:cs typeface="Roboto"/>
              </a:rPr>
              <a:t>  </a:t>
            </a:r>
            <a:r>
              <a:rPr dirty="0" sz="3100">
                <a:solidFill>
                  <a:srgbClr val="FFFFFF"/>
                </a:solidFill>
                <a:latin typeface="Roboto"/>
                <a:cs typeface="Roboto"/>
              </a:rPr>
              <a:t>can</a:t>
            </a:r>
            <a:r>
              <a:rPr dirty="0" sz="3100" spc="355">
                <a:solidFill>
                  <a:srgbClr val="FFFFFF"/>
                </a:solidFill>
                <a:latin typeface="Roboto"/>
                <a:cs typeface="Roboto"/>
              </a:rPr>
              <a:t>  </a:t>
            </a:r>
            <a:r>
              <a:rPr dirty="0" sz="3100" spc="-10">
                <a:solidFill>
                  <a:srgbClr val="FFFFFF"/>
                </a:solidFill>
                <a:latin typeface="Roboto"/>
                <a:cs typeface="Roboto"/>
              </a:rPr>
              <a:t>unlock </a:t>
            </a:r>
            <a:r>
              <a:rPr dirty="0" sz="3100" spc="-20">
                <a:solidFill>
                  <a:srgbClr val="FFFFFF"/>
                </a:solidFill>
                <a:latin typeface="Roboto"/>
                <a:cs typeface="Roboto"/>
              </a:rPr>
              <a:t>sustainable</a:t>
            </a:r>
            <a:r>
              <a:rPr dirty="0" sz="3100" spc="-12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3100" spc="-10">
                <a:solidFill>
                  <a:srgbClr val="FFFFFF"/>
                </a:solidFill>
                <a:latin typeface="Roboto"/>
                <a:cs typeface="Roboto"/>
              </a:rPr>
              <a:t>benefits.</a:t>
            </a:r>
            <a:endParaRPr sz="3100">
              <a:latin typeface="Roboto"/>
              <a:cs typeface="Roboto"/>
            </a:endParaRPr>
          </a:p>
          <a:p>
            <a:pPr marL="12700">
              <a:lnSpc>
                <a:spcPts val="3610"/>
              </a:lnSpc>
              <a:spcBef>
                <a:spcPts val="3279"/>
              </a:spcBef>
            </a:pPr>
            <a:r>
              <a:rPr dirty="0" sz="3100">
                <a:solidFill>
                  <a:srgbClr val="FFFFFF"/>
                </a:solidFill>
                <a:latin typeface="Roboto"/>
                <a:cs typeface="Roboto"/>
              </a:rPr>
              <a:t>Key</a:t>
            </a:r>
            <a:r>
              <a:rPr dirty="0" sz="3100" spc="-15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3100" spc="-10">
                <a:solidFill>
                  <a:srgbClr val="FFFFFF"/>
                </a:solidFill>
                <a:latin typeface="Roboto"/>
                <a:cs typeface="Roboto"/>
              </a:rPr>
              <a:t>Opportunities:</a:t>
            </a:r>
            <a:endParaRPr sz="3100">
              <a:latin typeface="Roboto"/>
              <a:cs typeface="Roboto"/>
            </a:endParaRPr>
          </a:p>
          <a:p>
            <a:pPr marL="681355" indent="-334010">
              <a:lnSpc>
                <a:spcPts val="3500"/>
              </a:lnSpc>
              <a:buFont typeface="Arial MT"/>
              <a:buChar char="•"/>
              <a:tabLst>
                <a:tab pos="681355" algn="l"/>
              </a:tabLst>
            </a:pPr>
            <a:r>
              <a:rPr dirty="0" sz="3100">
                <a:solidFill>
                  <a:srgbClr val="FFFFFF"/>
                </a:solidFill>
                <a:latin typeface="Roboto"/>
                <a:cs typeface="Roboto"/>
              </a:rPr>
              <a:t>Anaerobic</a:t>
            </a:r>
            <a:r>
              <a:rPr dirty="0" sz="3100" spc="-6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3100" spc="-20">
                <a:solidFill>
                  <a:srgbClr val="FFFFFF"/>
                </a:solidFill>
                <a:latin typeface="Roboto"/>
                <a:cs typeface="Roboto"/>
              </a:rPr>
              <a:t>digestion</a:t>
            </a:r>
            <a:r>
              <a:rPr dirty="0" sz="3100" spc="-85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3100">
                <a:solidFill>
                  <a:srgbClr val="FFFFFF"/>
                </a:solidFill>
                <a:latin typeface="Roboto"/>
                <a:cs typeface="Roboto"/>
              </a:rPr>
              <a:t>for</a:t>
            </a:r>
            <a:r>
              <a:rPr dirty="0" sz="3100" spc="-9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3100" spc="-10">
                <a:solidFill>
                  <a:srgbClr val="FFFFFF"/>
                </a:solidFill>
                <a:latin typeface="Roboto"/>
                <a:cs typeface="Roboto"/>
              </a:rPr>
              <a:t>biogas</a:t>
            </a:r>
            <a:endParaRPr sz="3100">
              <a:latin typeface="Roboto"/>
              <a:cs typeface="Roboto"/>
            </a:endParaRPr>
          </a:p>
          <a:p>
            <a:pPr marL="681355" indent="-334010">
              <a:lnSpc>
                <a:spcPts val="3500"/>
              </a:lnSpc>
              <a:buFont typeface="Arial MT"/>
              <a:buChar char="•"/>
              <a:tabLst>
                <a:tab pos="681355" algn="l"/>
              </a:tabLst>
            </a:pPr>
            <a:r>
              <a:rPr dirty="0" sz="3100" spc="-20">
                <a:solidFill>
                  <a:srgbClr val="FFFFFF"/>
                </a:solidFill>
                <a:latin typeface="Roboto"/>
                <a:cs typeface="Roboto"/>
              </a:rPr>
              <a:t>Composting</a:t>
            </a:r>
            <a:r>
              <a:rPr dirty="0" sz="3100" spc="-9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3100">
                <a:solidFill>
                  <a:srgbClr val="FFFFFF"/>
                </a:solidFill>
                <a:latin typeface="Roboto"/>
                <a:cs typeface="Roboto"/>
              </a:rPr>
              <a:t>and</a:t>
            </a:r>
            <a:r>
              <a:rPr dirty="0" sz="3100" spc="-9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3100" spc="-204">
                <a:solidFill>
                  <a:srgbClr val="FFFFFF"/>
                </a:solidFill>
                <a:latin typeface="Roboto"/>
                <a:cs typeface="Roboto"/>
              </a:rPr>
              <a:t>co-</a:t>
            </a:r>
            <a:r>
              <a:rPr dirty="0" sz="3100" spc="-10">
                <a:solidFill>
                  <a:srgbClr val="FFFFFF"/>
                </a:solidFill>
                <a:latin typeface="Roboto"/>
                <a:cs typeface="Roboto"/>
              </a:rPr>
              <a:t>composting</a:t>
            </a:r>
            <a:r>
              <a:rPr dirty="0" sz="3100" spc="-75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3100">
                <a:solidFill>
                  <a:srgbClr val="FFFFFF"/>
                </a:solidFill>
                <a:latin typeface="Roboto"/>
                <a:cs typeface="Roboto"/>
              </a:rPr>
              <a:t>for</a:t>
            </a:r>
            <a:r>
              <a:rPr dirty="0" sz="3100" spc="-105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3100">
                <a:solidFill>
                  <a:srgbClr val="FFFFFF"/>
                </a:solidFill>
                <a:latin typeface="Roboto"/>
                <a:cs typeface="Roboto"/>
              </a:rPr>
              <a:t>soil</a:t>
            </a:r>
            <a:r>
              <a:rPr dirty="0" sz="3100" spc="-10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3100" spc="-10">
                <a:solidFill>
                  <a:srgbClr val="FFFFFF"/>
                </a:solidFill>
                <a:latin typeface="Roboto"/>
                <a:cs typeface="Roboto"/>
              </a:rPr>
              <a:t>conditioners</a:t>
            </a:r>
            <a:endParaRPr sz="3100">
              <a:latin typeface="Roboto"/>
              <a:cs typeface="Roboto"/>
            </a:endParaRPr>
          </a:p>
          <a:p>
            <a:pPr marL="681355" indent="-334010">
              <a:lnSpc>
                <a:spcPts val="3504"/>
              </a:lnSpc>
              <a:buFont typeface="Arial MT"/>
              <a:buChar char="•"/>
              <a:tabLst>
                <a:tab pos="681355" algn="l"/>
              </a:tabLst>
            </a:pPr>
            <a:r>
              <a:rPr dirty="0" sz="3100" spc="-10">
                <a:solidFill>
                  <a:srgbClr val="FFFFFF"/>
                </a:solidFill>
                <a:latin typeface="Roboto"/>
                <a:cs typeface="Roboto"/>
              </a:rPr>
              <a:t>Nutrient</a:t>
            </a:r>
            <a:r>
              <a:rPr dirty="0" sz="3100" spc="-75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3100" spc="-20">
                <a:solidFill>
                  <a:srgbClr val="FFFFFF"/>
                </a:solidFill>
                <a:latin typeface="Roboto"/>
                <a:cs typeface="Roboto"/>
              </a:rPr>
              <a:t>recovery</a:t>
            </a:r>
            <a:r>
              <a:rPr dirty="0" sz="3100" spc="-10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3100">
                <a:solidFill>
                  <a:srgbClr val="FFFFFF"/>
                </a:solidFill>
                <a:latin typeface="Roboto"/>
                <a:cs typeface="Roboto"/>
              </a:rPr>
              <a:t>for</a:t>
            </a:r>
            <a:r>
              <a:rPr dirty="0" sz="3100" spc="-10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3100" spc="-10">
                <a:solidFill>
                  <a:srgbClr val="FFFFFF"/>
                </a:solidFill>
                <a:latin typeface="Roboto"/>
                <a:cs typeface="Roboto"/>
              </a:rPr>
              <a:t>agriculture</a:t>
            </a:r>
            <a:endParaRPr sz="3100">
              <a:latin typeface="Roboto"/>
              <a:cs typeface="Roboto"/>
            </a:endParaRPr>
          </a:p>
          <a:p>
            <a:pPr marL="681355" indent="-334010">
              <a:lnSpc>
                <a:spcPts val="3610"/>
              </a:lnSpc>
              <a:buFont typeface="Arial MT"/>
              <a:buChar char="•"/>
              <a:tabLst>
                <a:tab pos="681355" algn="l"/>
              </a:tabLst>
            </a:pPr>
            <a:r>
              <a:rPr dirty="0" sz="3100">
                <a:solidFill>
                  <a:srgbClr val="FFFFFF"/>
                </a:solidFill>
                <a:latin typeface="Roboto"/>
                <a:cs typeface="Roboto"/>
              </a:rPr>
              <a:t>Thermal</a:t>
            </a:r>
            <a:r>
              <a:rPr dirty="0" sz="3100" spc="-105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3100" spc="-20">
                <a:solidFill>
                  <a:srgbClr val="FFFFFF"/>
                </a:solidFill>
                <a:latin typeface="Roboto"/>
                <a:cs typeface="Roboto"/>
              </a:rPr>
              <a:t>treatment</a:t>
            </a:r>
            <a:r>
              <a:rPr dirty="0" sz="3100" spc="-114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3100">
                <a:solidFill>
                  <a:srgbClr val="FFFFFF"/>
                </a:solidFill>
                <a:latin typeface="Roboto"/>
                <a:cs typeface="Roboto"/>
              </a:rPr>
              <a:t>for</a:t>
            </a:r>
            <a:r>
              <a:rPr dirty="0" sz="3100" spc="-13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3100">
                <a:solidFill>
                  <a:srgbClr val="FFFFFF"/>
                </a:solidFill>
                <a:latin typeface="Roboto"/>
                <a:cs typeface="Roboto"/>
              </a:rPr>
              <a:t>energy</a:t>
            </a:r>
            <a:r>
              <a:rPr dirty="0" sz="3100" spc="-125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3100" spc="-10">
                <a:solidFill>
                  <a:srgbClr val="FFFFFF"/>
                </a:solidFill>
                <a:latin typeface="Roboto"/>
                <a:cs typeface="Roboto"/>
              </a:rPr>
              <a:t>conversion</a:t>
            </a:r>
            <a:endParaRPr sz="3100">
              <a:latin typeface="Roboto"/>
              <a:cs typeface="Roboto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68476" rIns="0" bIns="0" rtlCol="0" vert="horz">
            <a:spAutoFit/>
          </a:bodyPr>
          <a:lstStyle/>
          <a:p>
            <a:pPr marL="5301615" marR="5080">
              <a:lnSpc>
                <a:spcPts val="5000"/>
              </a:lnSpc>
              <a:spcBef>
                <a:spcPts val="1100"/>
              </a:spcBef>
            </a:pPr>
            <a:r>
              <a:rPr dirty="0" spc="-170"/>
              <a:t>CIRCULAR</a:t>
            </a:r>
            <a:r>
              <a:rPr dirty="0" spc="-445"/>
              <a:t> </a:t>
            </a:r>
            <a:r>
              <a:rPr dirty="0" spc="-45"/>
              <a:t>ECONOMY</a:t>
            </a:r>
            <a:r>
              <a:rPr dirty="0" spc="-475"/>
              <a:t> </a:t>
            </a:r>
            <a:r>
              <a:rPr dirty="0" spc="-204"/>
              <a:t>OPPORTUNITIES </a:t>
            </a:r>
            <a:r>
              <a:rPr dirty="0" spc="-505"/>
              <a:t>IN</a:t>
            </a:r>
            <a:r>
              <a:rPr dirty="0" spc="-450"/>
              <a:t> </a:t>
            </a:r>
            <a:r>
              <a:rPr dirty="0" spc="-114"/>
              <a:t>WASTEWATER</a:t>
            </a:r>
            <a:r>
              <a:rPr dirty="0" spc="-480"/>
              <a:t> </a:t>
            </a:r>
            <a:r>
              <a:rPr dirty="0" spc="-10"/>
              <a:t>MANAGEMENT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588975" y="3632428"/>
            <a:ext cx="8932545" cy="14884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  <a:tabLst>
                <a:tab pos="2267585" algn="l"/>
                <a:tab pos="4241800" algn="l"/>
                <a:tab pos="6344920" algn="l"/>
                <a:tab pos="7301865" algn="l"/>
              </a:tabLst>
            </a:pPr>
            <a:r>
              <a:rPr dirty="0" sz="3200" spc="-10" b="1">
                <a:solidFill>
                  <a:srgbClr val="FF0000"/>
                </a:solidFill>
                <a:latin typeface="Roboto"/>
                <a:cs typeface="Roboto"/>
              </a:rPr>
              <a:t>sanitation</a:t>
            </a:r>
            <a:r>
              <a:rPr dirty="0" sz="3200" b="1">
                <a:solidFill>
                  <a:srgbClr val="FF0000"/>
                </a:solidFill>
                <a:latin typeface="Roboto"/>
                <a:cs typeface="Roboto"/>
              </a:rPr>
              <a:t>	</a:t>
            </a:r>
            <a:r>
              <a:rPr dirty="0" sz="3200" spc="-10" b="1">
                <a:solidFill>
                  <a:srgbClr val="FF0000"/>
                </a:solidFill>
                <a:latin typeface="Roboto"/>
                <a:cs typeface="Roboto"/>
              </a:rPr>
              <a:t>systems</a:t>
            </a:r>
            <a:r>
              <a:rPr dirty="0" sz="3200" b="1">
                <a:solidFill>
                  <a:srgbClr val="FF0000"/>
                </a:solidFill>
                <a:latin typeface="Roboto"/>
                <a:cs typeface="Roboto"/>
              </a:rPr>
              <a:t>	</a:t>
            </a:r>
            <a:r>
              <a:rPr dirty="0" sz="3200" spc="-10" b="1">
                <a:solidFill>
                  <a:srgbClr val="FF0000"/>
                </a:solidFill>
                <a:latin typeface="Roboto"/>
                <a:cs typeface="Roboto"/>
              </a:rPr>
              <a:t>designed</a:t>
            </a:r>
            <a:r>
              <a:rPr dirty="0" sz="3200" b="1">
                <a:solidFill>
                  <a:srgbClr val="FF0000"/>
                </a:solidFill>
                <a:latin typeface="Roboto"/>
                <a:cs typeface="Roboto"/>
              </a:rPr>
              <a:t>	</a:t>
            </a:r>
            <a:r>
              <a:rPr dirty="0" sz="3200" spc="-25" b="1">
                <a:solidFill>
                  <a:srgbClr val="FF0000"/>
                </a:solidFill>
                <a:latin typeface="Roboto"/>
                <a:cs typeface="Roboto"/>
              </a:rPr>
              <a:t>for</a:t>
            </a:r>
            <a:r>
              <a:rPr dirty="0" sz="3200" b="1">
                <a:solidFill>
                  <a:srgbClr val="FF0000"/>
                </a:solidFill>
                <a:latin typeface="Roboto"/>
                <a:cs typeface="Roboto"/>
              </a:rPr>
              <a:t>	</a:t>
            </a:r>
            <a:r>
              <a:rPr dirty="0" sz="3200" spc="-10" b="1">
                <a:solidFill>
                  <a:srgbClr val="FF0000"/>
                </a:solidFill>
                <a:latin typeface="Roboto"/>
                <a:cs typeface="Roboto"/>
              </a:rPr>
              <a:t>resource recovery</a:t>
            </a:r>
            <a:r>
              <a:rPr dirty="0" sz="3200" spc="-10">
                <a:latin typeface="Roboto"/>
                <a:cs typeface="Roboto"/>
              </a:rPr>
              <a:t>,</a:t>
            </a:r>
            <a:endParaRPr sz="3200">
              <a:latin typeface="Roboto"/>
              <a:cs typeface="Roboto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588975" y="5094788"/>
            <a:ext cx="8933815" cy="42456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3378835">
              <a:lnSpc>
                <a:spcPct val="150100"/>
              </a:lnSpc>
              <a:spcBef>
                <a:spcPts val="100"/>
              </a:spcBef>
            </a:pPr>
            <a:r>
              <a:rPr dirty="0" sz="3200" spc="-10" b="1">
                <a:solidFill>
                  <a:srgbClr val="00AF50"/>
                </a:solidFill>
                <a:latin typeface="Roboto"/>
                <a:cs typeface="Roboto"/>
              </a:rPr>
              <a:t>valorization</a:t>
            </a:r>
            <a:r>
              <a:rPr dirty="0" sz="3200" spc="-85" b="1">
                <a:solidFill>
                  <a:srgbClr val="00AF50"/>
                </a:solidFill>
                <a:latin typeface="Roboto"/>
                <a:cs typeface="Roboto"/>
              </a:rPr>
              <a:t> </a:t>
            </a:r>
            <a:r>
              <a:rPr dirty="0" sz="3200" spc="-10" b="1">
                <a:solidFill>
                  <a:srgbClr val="00AF50"/>
                </a:solidFill>
                <a:latin typeface="Roboto"/>
                <a:cs typeface="Roboto"/>
              </a:rPr>
              <a:t>technologies</a:t>
            </a:r>
            <a:r>
              <a:rPr dirty="0" sz="3200" spc="-10">
                <a:latin typeface="Roboto"/>
                <a:cs typeface="Roboto"/>
              </a:rPr>
              <a:t>, </a:t>
            </a:r>
            <a:r>
              <a:rPr dirty="0" sz="3200" b="1">
                <a:solidFill>
                  <a:srgbClr val="974707"/>
                </a:solidFill>
                <a:latin typeface="Roboto"/>
                <a:cs typeface="Roboto"/>
              </a:rPr>
              <a:t>digitalized</a:t>
            </a:r>
            <a:r>
              <a:rPr dirty="0" sz="3200" spc="-100" b="1">
                <a:solidFill>
                  <a:srgbClr val="974707"/>
                </a:solidFill>
                <a:latin typeface="Roboto"/>
                <a:cs typeface="Roboto"/>
              </a:rPr>
              <a:t> </a:t>
            </a:r>
            <a:r>
              <a:rPr dirty="0" sz="3200" b="1">
                <a:solidFill>
                  <a:srgbClr val="974707"/>
                </a:solidFill>
                <a:latin typeface="Roboto"/>
                <a:cs typeface="Roboto"/>
              </a:rPr>
              <a:t>waste</a:t>
            </a:r>
            <a:r>
              <a:rPr dirty="0" sz="3200" spc="-75" b="1">
                <a:solidFill>
                  <a:srgbClr val="974707"/>
                </a:solidFill>
                <a:latin typeface="Roboto"/>
                <a:cs typeface="Roboto"/>
              </a:rPr>
              <a:t> </a:t>
            </a:r>
            <a:r>
              <a:rPr dirty="0" sz="3200" b="1">
                <a:solidFill>
                  <a:srgbClr val="974707"/>
                </a:solidFill>
                <a:latin typeface="Roboto"/>
                <a:cs typeface="Roboto"/>
              </a:rPr>
              <a:t>logistics,</a:t>
            </a:r>
            <a:r>
              <a:rPr dirty="0" sz="3200" spc="-75" b="1">
                <a:solidFill>
                  <a:srgbClr val="974707"/>
                </a:solidFill>
                <a:latin typeface="Roboto"/>
                <a:cs typeface="Roboto"/>
              </a:rPr>
              <a:t> </a:t>
            </a:r>
            <a:r>
              <a:rPr dirty="0" sz="2800" spc="-25">
                <a:latin typeface="Roboto"/>
                <a:cs typeface="Roboto"/>
              </a:rPr>
              <a:t>and</a:t>
            </a:r>
            <a:endParaRPr sz="2800">
              <a:latin typeface="Roboto"/>
              <a:cs typeface="Roboto"/>
            </a:endParaRPr>
          </a:p>
          <a:p>
            <a:pPr marL="12700" marR="5080">
              <a:lnSpc>
                <a:spcPct val="143600"/>
              </a:lnSpc>
              <a:spcBef>
                <a:spcPts val="175"/>
              </a:spcBef>
              <a:tabLst>
                <a:tab pos="1623060" algn="l"/>
              </a:tabLst>
            </a:pPr>
            <a:r>
              <a:rPr dirty="0" sz="3600" spc="-10">
                <a:solidFill>
                  <a:srgbClr val="00AFEF"/>
                </a:solidFill>
                <a:latin typeface="Roboto"/>
                <a:cs typeface="Roboto"/>
              </a:rPr>
              <a:t>market</a:t>
            </a:r>
            <a:r>
              <a:rPr dirty="0" sz="3600">
                <a:solidFill>
                  <a:srgbClr val="00AFEF"/>
                </a:solidFill>
                <a:latin typeface="Roboto"/>
                <a:cs typeface="Roboto"/>
              </a:rPr>
              <a:t>	development</a:t>
            </a:r>
            <a:r>
              <a:rPr dirty="0" sz="2800">
                <a:latin typeface="Roboto"/>
                <a:cs typeface="Roboto"/>
              </a:rPr>
              <a:t>.</a:t>
            </a:r>
            <a:r>
              <a:rPr dirty="0" sz="2800" spc="130">
                <a:latin typeface="Roboto"/>
                <a:cs typeface="Roboto"/>
              </a:rPr>
              <a:t> </a:t>
            </a:r>
            <a:r>
              <a:rPr dirty="0" sz="2800">
                <a:latin typeface="Roboto"/>
                <a:cs typeface="Roboto"/>
              </a:rPr>
              <a:t>This</a:t>
            </a:r>
            <a:r>
              <a:rPr dirty="0" sz="2800" spc="125">
                <a:latin typeface="Roboto"/>
                <a:cs typeface="Roboto"/>
              </a:rPr>
              <a:t> </a:t>
            </a:r>
            <a:r>
              <a:rPr dirty="0" sz="2800">
                <a:latin typeface="Roboto"/>
                <a:cs typeface="Roboto"/>
              </a:rPr>
              <a:t>approach</a:t>
            </a:r>
            <a:r>
              <a:rPr dirty="0" sz="2800" spc="135">
                <a:latin typeface="Roboto"/>
                <a:cs typeface="Roboto"/>
              </a:rPr>
              <a:t> </a:t>
            </a:r>
            <a:r>
              <a:rPr dirty="0" sz="2800">
                <a:latin typeface="Roboto"/>
                <a:cs typeface="Roboto"/>
              </a:rPr>
              <a:t>ensures</a:t>
            </a:r>
            <a:r>
              <a:rPr dirty="0" sz="2800" spc="135">
                <a:latin typeface="Roboto"/>
                <a:cs typeface="Roboto"/>
              </a:rPr>
              <a:t> </a:t>
            </a:r>
            <a:r>
              <a:rPr dirty="0" sz="2800" spc="-20">
                <a:latin typeface="Roboto"/>
                <a:cs typeface="Roboto"/>
              </a:rPr>
              <a:t>that </a:t>
            </a:r>
            <a:r>
              <a:rPr dirty="0" sz="2800">
                <a:latin typeface="Roboto"/>
                <a:cs typeface="Roboto"/>
              </a:rPr>
              <a:t>outputs</a:t>
            </a:r>
            <a:r>
              <a:rPr dirty="0" sz="2800" spc="-55">
                <a:latin typeface="Roboto"/>
                <a:cs typeface="Roboto"/>
              </a:rPr>
              <a:t> </a:t>
            </a:r>
            <a:r>
              <a:rPr dirty="0" sz="2800">
                <a:latin typeface="Roboto"/>
                <a:cs typeface="Roboto"/>
              </a:rPr>
              <a:t>such</a:t>
            </a:r>
            <a:r>
              <a:rPr dirty="0" sz="2800" spc="-70">
                <a:latin typeface="Roboto"/>
                <a:cs typeface="Roboto"/>
              </a:rPr>
              <a:t> </a:t>
            </a:r>
            <a:r>
              <a:rPr dirty="0" sz="2800">
                <a:latin typeface="Roboto"/>
                <a:cs typeface="Roboto"/>
              </a:rPr>
              <a:t>as</a:t>
            </a:r>
            <a:r>
              <a:rPr dirty="0" sz="2800" spc="-55">
                <a:latin typeface="Roboto"/>
                <a:cs typeface="Roboto"/>
              </a:rPr>
              <a:t> </a:t>
            </a:r>
            <a:r>
              <a:rPr dirty="0" sz="2800">
                <a:latin typeface="Roboto"/>
                <a:cs typeface="Roboto"/>
              </a:rPr>
              <a:t>biogas,</a:t>
            </a:r>
            <a:r>
              <a:rPr dirty="0" sz="2800" spc="-55">
                <a:latin typeface="Roboto"/>
                <a:cs typeface="Roboto"/>
              </a:rPr>
              <a:t> </a:t>
            </a:r>
            <a:r>
              <a:rPr dirty="0" sz="2800">
                <a:latin typeface="Roboto"/>
                <a:cs typeface="Roboto"/>
              </a:rPr>
              <a:t>fertilizers,</a:t>
            </a:r>
            <a:r>
              <a:rPr dirty="0" sz="2800" spc="-55">
                <a:latin typeface="Roboto"/>
                <a:cs typeface="Roboto"/>
              </a:rPr>
              <a:t> </a:t>
            </a:r>
            <a:r>
              <a:rPr dirty="0" sz="2800">
                <a:latin typeface="Roboto"/>
                <a:cs typeface="Roboto"/>
              </a:rPr>
              <a:t>and</a:t>
            </a:r>
            <a:r>
              <a:rPr dirty="0" sz="2800" spc="-65">
                <a:latin typeface="Roboto"/>
                <a:cs typeface="Roboto"/>
              </a:rPr>
              <a:t> </a:t>
            </a:r>
            <a:r>
              <a:rPr dirty="0" sz="2800">
                <a:latin typeface="Roboto"/>
                <a:cs typeface="Roboto"/>
              </a:rPr>
              <a:t>treated</a:t>
            </a:r>
            <a:r>
              <a:rPr dirty="0" sz="2800" spc="-55">
                <a:latin typeface="Roboto"/>
                <a:cs typeface="Roboto"/>
              </a:rPr>
              <a:t> </a:t>
            </a:r>
            <a:r>
              <a:rPr dirty="0" sz="2800">
                <a:latin typeface="Roboto"/>
                <a:cs typeface="Roboto"/>
              </a:rPr>
              <a:t>water</a:t>
            </a:r>
            <a:r>
              <a:rPr dirty="0" sz="2800" spc="-60">
                <a:latin typeface="Roboto"/>
                <a:cs typeface="Roboto"/>
              </a:rPr>
              <a:t> </a:t>
            </a:r>
            <a:r>
              <a:rPr dirty="0" sz="2800" spc="-25">
                <a:latin typeface="Roboto"/>
                <a:cs typeface="Roboto"/>
              </a:rPr>
              <a:t>are</a:t>
            </a:r>
            <a:endParaRPr sz="2800">
              <a:latin typeface="Roboto"/>
              <a:cs typeface="Roboto"/>
            </a:endParaRPr>
          </a:p>
          <a:p>
            <a:pPr marL="12700" marR="5080">
              <a:lnSpc>
                <a:spcPct val="150000"/>
              </a:lnSpc>
              <a:tabLst>
                <a:tab pos="1696085" algn="l"/>
                <a:tab pos="3301365" algn="l"/>
                <a:tab pos="4380230" algn="l"/>
                <a:tab pos="6069330" algn="l"/>
                <a:tab pos="6793230" algn="l"/>
              </a:tabLst>
            </a:pPr>
            <a:r>
              <a:rPr dirty="0" sz="2800" spc="-10">
                <a:latin typeface="Roboto"/>
                <a:cs typeface="Roboto"/>
              </a:rPr>
              <a:t>efficiently</a:t>
            </a:r>
            <a:r>
              <a:rPr dirty="0" sz="2800">
                <a:latin typeface="Roboto"/>
                <a:cs typeface="Roboto"/>
              </a:rPr>
              <a:t>	</a:t>
            </a:r>
            <a:r>
              <a:rPr dirty="0" sz="2800" spc="-10">
                <a:latin typeface="Roboto"/>
                <a:cs typeface="Roboto"/>
              </a:rPr>
              <a:t>captured,</a:t>
            </a:r>
            <a:r>
              <a:rPr dirty="0" sz="2800">
                <a:latin typeface="Roboto"/>
                <a:cs typeface="Roboto"/>
              </a:rPr>
              <a:t>	</a:t>
            </a:r>
            <a:r>
              <a:rPr dirty="0" sz="2800" spc="-10">
                <a:latin typeface="Roboto"/>
                <a:cs typeface="Roboto"/>
              </a:rPr>
              <a:t>safely</a:t>
            </a:r>
            <a:r>
              <a:rPr dirty="0" sz="2800">
                <a:latin typeface="Roboto"/>
                <a:cs typeface="Roboto"/>
              </a:rPr>
              <a:t>	</a:t>
            </a:r>
            <a:r>
              <a:rPr dirty="0" sz="2800" spc="-10">
                <a:latin typeface="Roboto"/>
                <a:cs typeface="Roboto"/>
              </a:rPr>
              <a:t>managed,</a:t>
            </a:r>
            <a:r>
              <a:rPr dirty="0" sz="2800">
                <a:latin typeface="Roboto"/>
                <a:cs typeface="Roboto"/>
              </a:rPr>
              <a:t>	</a:t>
            </a:r>
            <a:r>
              <a:rPr dirty="0" sz="2800" spc="-25">
                <a:latin typeface="Roboto"/>
                <a:cs typeface="Roboto"/>
              </a:rPr>
              <a:t>and</a:t>
            </a:r>
            <a:r>
              <a:rPr dirty="0" sz="2800">
                <a:latin typeface="Roboto"/>
                <a:cs typeface="Roboto"/>
              </a:rPr>
              <a:t>	</a:t>
            </a:r>
            <a:r>
              <a:rPr dirty="0" sz="2800" spc="-25">
                <a:latin typeface="Roboto"/>
                <a:cs typeface="Roboto"/>
              </a:rPr>
              <a:t>commercially </a:t>
            </a:r>
            <a:r>
              <a:rPr dirty="0" sz="2800" spc="-10">
                <a:latin typeface="Roboto"/>
                <a:cs typeface="Roboto"/>
              </a:rPr>
              <a:t>viable.</a:t>
            </a:r>
            <a:endParaRPr sz="2800">
              <a:latin typeface="Roboto"/>
              <a:cs typeface="Roboto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12810144" y="0"/>
            <a:ext cx="4445635" cy="2399030"/>
            <a:chOff x="12810144" y="0"/>
            <a:chExt cx="4445635" cy="2399030"/>
          </a:xfrm>
        </p:grpSpPr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810144" y="0"/>
              <a:ext cx="4445183" cy="2398776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046963" y="0"/>
              <a:ext cx="3892296" cy="2090927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049526" y="497585"/>
            <a:ext cx="10875010" cy="1423670"/>
          </a:xfrm>
          <a:prstGeom prst="rect"/>
        </p:spPr>
        <p:txBody>
          <a:bodyPr wrap="square" lIns="0" tIns="139700" rIns="0" bIns="0" rtlCol="0" vert="horz">
            <a:spAutoFit/>
          </a:bodyPr>
          <a:lstStyle/>
          <a:p>
            <a:pPr marL="12700" marR="5080">
              <a:lnSpc>
                <a:spcPts val="5000"/>
              </a:lnSpc>
              <a:spcBef>
                <a:spcPts val="1100"/>
              </a:spcBef>
            </a:pPr>
            <a:r>
              <a:rPr dirty="0" spc="-170"/>
              <a:t>CIRCULAR</a:t>
            </a:r>
            <a:r>
              <a:rPr dirty="0" spc="-445"/>
              <a:t> </a:t>
            </a:r>
            <a:r>
              <a:rPr dirty="0" spc="-45"/>
              <a:t>ECONOMY</a:t>
            </a:r>
            <a:r>
              <a:rPr dirty="0" spc="-475"/>
              <a:t> </a:t>
            </a:r>
            <a:r>
              <a:rPr dirty="0" spc="-75"/>
              <a:t>FRAMEWORK </a:t>
            </a:r>
            <a:r>
              <a:rPr dirty="0" spc="-110"/>
              <a:t>FOR</a:t>
            </a:r>
            <a:r>
              <a:rPr dirty="0" spc="-459"/>
              <a:t> </a:t>
            </a:r>
            <a:r>
              <a:rPr dirty="0" spc="-90"/>
              <a:t>WASTEWATER</a:t>
            </a:r>
            <a:r>
              <a:rPr dirty="0" spc="-500"/>
              <a:t> </a:t>
            </a:r>
            <a:r>
              <a:rPr dirty="0" spc="-10"/>
              <a:t>MANAGEMENT</a:t>
            </a:r>
          </a:p>
        </p:txBody>
      </p:sp>
      <p:pic>
        <p:nvPicPr>
          <p:cNvPr id="8" name="object 8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9648825"/>
            <a:ext cx="18288000" cy="133350"/>
          </a:xfrm>
          <a:prstGeom prst="rect">
            <a:avLst/>
          </a:prstGeom>
        </p:spPr>
      </p:pic>
      <p:pic>
        <p:nvPicPr>
          <p:cNvPr id="9" name="object 9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9869805"/>
            <a:ext cx="18288000" cy="133350"/>
          </a:xfrm>
          <a:prstGeom prst="rect">
            <a:avLst/>
          </a:prstGeom>
        </p:spPr>
      </p:pic>
      <p:grpSp>
        <p:nvGrpSpPr>
          <p:cNvPr id="10" name="object 10" descr=""/>
          <p:cNvGrpSpPr/>
          <p:nvPr/>
        </p:nvGrpSpPr>
        <p:grpSpPr>
          <a:xfrm>
            <a:off x="0" y="0"/>
            <a:ext cx="2374900" cy="2374900"/>
            <a:chOff x="0" y="0"/>
            <a:chExt cx="2374900" cy="2374900"/>
          </a:xfrm>
        </p:grpSpPr>
        <p:sp>
          <p:nvSpPr>
            <p:cNvPr id="11" name="object 11" descr=""/>
            <p:cNvSpPr/>
            <p:nvPr/>
          </p:nvSpPr>
          <p:spPr>
            <a:xfrm>
              <a:off x="269074" y="12"/>
              <a:ext cx="1907539" cy="1330325"/>
            </a:xfrm>
            <a:custGeom>
              <a:avLst/>
              <a:gdLst/>
              <a:ahLst/>
              <a:cxnLst/>
              <a:rect l="l" t="t" r="r" b="b"/>
              <a:pathLst>
                <a:path w="1907539" h="1330325">
                  <a:moveTo>
                    <a:pt x="775690" y="1329982"/>
                  </a:moveTo>
                  <a:lnTo>
                    <a:pt x="560997" y="768819"/>
                  </a:lnTo>
                  <a:lnTo>
                    <a:pt x="0" y="1329982"/>
                  </a:lnTo>
                  <a:lnTo>
                    <a:pt x="775690" y="1329982"/>
                  </a:lnTo>
                  <a:close/>
                </a:path>
                <a:path w="1907539" h="1330325">
                  <a:moveTo>
                    <a:pt x="1907235" y="198196"/>
                  </a:moveTo>
                  <a:lnTo>
                    <a:pt x="1831403" y="0"/>
                  </a:lnTo>
                  <a:lnTo>
                    <a:pt x="1329728" y="0"/>
                  </a:lnTo>
                  <a:lnTo>
                    <a:pt x="1131544" y="198196"/>
                  </a:lnTo>
                  <a:lnTo>
                    <a:pt x="1907235" y="198196"/>
                  </a:lnTo>
                  <a:close/>
                </a:path>
              </a:pathLst>
            </a:custGeom>
            <a:solidFill>
              <a:srgbClr val="0D52A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0" y="0"/>
              <a:ext cx="1807845" cy="1808480"/>
            </a:xfrm>
            <a:custGeom>
              <a:avLst/>
              <a:gdLst/>
              <a:ahLst/>
              <a:cxnLst/>
              <a:rect l="l" t="t" r="r" b="b"/>
              <a:pathLst>
                <a:path w="1807845" h="1808480">
                  <a:moveTo>
                    <a:pt x="0" y="1808057"/>
                  </a:moveTo>
                  <a:lnTo>
                    <a:pt x="1807765" y="0"/>
                  </a:lnTo>
                  <a:lnTo>
                    <a:pt x="0" y="0"/>
                  </a:lnTo>
                  <a:lnTo>
                    <a:pt x="0" y="1808057"/>
                  </a:lnTo>
                  <a:close/>
                </a:path>
              </a:pathLst>
            </a:custGeom>
            <a:solidFill>
              <a:srgbClr val="0839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0" y="0"/>
              <a:ext cx="2374900" cy="2374900"/>
            </a:xfrm>
            <a:custGeom>
              <a:avLst/>
              <a:gdLst/>
              <a:ahLst/>
              <a:cxnLst/>
              <a:rect l="l" t="t" r="r" b="b"/>
              <a:pathLst>
                <a:path w="2374900" h="2374900">
                  <a:moveTo>
                    <a:pt x="501421" y="1873427"/>
                  </a:moveTo>
                  <a:lnTo>
                    <a:pt x="0" y="1371930"/>
                  </a:lnTo>
                  <a:lnTo>
                    <a:pt x="0" y="2374696"/>
                  </a:lnTo>
                  <a:lnTo>
                    <a:pt x="501421" y="1873427"/>
                  </a:lnTo>
                  <a:close/>
                </a:path>
                <a:path w="2374900" h="2374900">
                  <a:moveTo>
                    <a:pt x="1632889" y="741692"/>
                  </a:moveTo>
                  <a:lnTo>
                    <a:pt x="891247" y="0"/>
                  </a:lnTo>
                  <a:lnTo>
                    <a:pt x="0" y="12"/>
                  </a:lnTo>
                  <a:lnTo>
                    <a:pt x="0" y="285000"/>
                  </a:lnTo>
                  <a:lnTo>
                    <a:pt x="1044765" y="1329994"/>
                  </a:lnTo>
                  <a:lnTo>
                    <a:pt x="1632889" y="741692"/>
                  </a:lnTo>
                  <a:close/>
                </a:path>
                <a:path w="2374900" h="2374900">
                  <a:moveTo>
                    <a:pt x="2374493" y="12"/>
                  </a:moveTo>
                  <a:lnTo>
                    <a:pt x="1978139" y="12"/>
                  </a:lnTo>
                  <a:lnTo>
                    <a:pt x="2176310" y="198208"/>
                  </a:lnTo>
                  <a:lnTo>
                    <a:pt x="2374493" y="12"/>
                  </a:lnTo>
                  <a:close/>
                </a:path>
              </a:pathLst>
            </a:custGeom>
            <a:solidFill>
              <a:srgbClr val="FF7900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4" name="object 14" descr=""/>
          <p:cNvGrpSpPr/>
          <p:nvPr/>
        </p:nvGrpSpPr>
        <p:grpSpPr>
          <a:xfrm>
            <a:off x="9637776" y="-56392"/>
            <a:ext cx="8707755" cy="9067800"/>
            <a:chOff x="9637776" y="-56392"/>
            <a:chExt cx="8707755" cy="9067800"/>
          </a:xfrm>
        </p:grpSpPr>
        <p:pic>
          <p:nvPicPr>
            <p:cNvPr id="15" name="object 15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331696" y="0"/>
              <a:ext cx="3956304" cy="3738372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592300" y="0"/>
              <a:ext cx="3695700" cy="3406140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806422" y="0"/>
              <a:ext cx="3481578" cy="3192018"/>
            </a:xfrm>
            <a:prstGeom prst="rect">
              <a:avLst/>
            </a:prstGeom>
          </p:spPr>
        </p:pic>
        <p:sp>
          <p:nvSpPr>
            <p:cNvPr id="18" name="object 18" descr=""/>
            <p:cNvSpPr/>
            <p:nvPr/>
          </p:nvSpPr>
          <p:spPr>
            <a:xfrm>
              <a:off x="14806422" y="757"/>
              <a:ext cx="3481704" cy="3191510"/>
            </a:xfrm>
            <a:custGeom>
              <a:avLst/>
              <a:gdLst/>
              <a:ahLst/>
              <a:cxnLst/>
              <a:rect l="l" t="t" r="r" b="b"/>
              <a:pathLst>
                <a:path w="3481705" h="3191510">
                  <a:moveTo>
                    <a:pt x="526865" y="0"/>
                  </a:moveTo>
                  <a:lnTo>
                    <a:pt x="489530" y="39779"/>
                  </a:lnTo>
                  <a:lnTo>
                    <a:pt x="459513" y="73607"/>
                  </a:lnTo>
                  <a:lnTo>
                    <a:pt x="430303" y="108154"/>
                  </a:lnTo>
                  <a:lnTo>
                    <a:pt x="401914" y="143403"/>
                  </a:lnTo>
                  <a:lnTo>
                    <a:pt x="374361" y="179341"/>
                  </a:lnTo>
                  <a:lnTo>
                    <a:pt x="347659" y="215953"/>
                  </a:lnTo>
                  <a:lnTo>
                    <a:pt x="321823" y="253223"/>
                  </a:lnTo>
                  <a:lnTo>
                    <a:pt x="296868" y="291137"/>
                  </a:lnTo>
                  <a:lnTo>
                    <a:pt x="272808" y="329680"/>
                  </a:lnTo>
                  <a:lnTo>
                    <a:pt x="249659" y="368837"/>
                  </a:lnTo>
                  <a:lnTo>
                    <a:pt x="227434" y="408594"/>
                  </a:lnTo>
                  <a:lnTo>
                    <a:pt x="206150" y="448935"/>
                  </a:lnTo>
                  <a:lnTo>
                    <a:pt x="185820" y="489847"/>
                  </a:lnTo>
                  <a:lnTo>
                    <a:pt x="166460" y="531313"/>
                  </a:lnTo>
                  <a:lnTo>
                    <a:pt x="148083" y="573320"/>
                  </a:lnTo>
                  <a:lnTo>
                    <a:pt x="130706" y="615852"/>
                  </a:lnTo>
                  <a:lnTo>
                    <a:pt x="114343" y="658895"/>
                  </a:lnTo>
                  <a:lnTo>
                    <a:pt x="99009" y="702434"/>
                  </a:lnTo>
                  <a:lnTo>
                    <a:pt x="84717" y="746454"/>
                  </a:lnTo>
                  <a:lnTo>
                    <a:pt x="71485" y="790940"/>
                  </a:lnTo>
                  <a:lnTo>
                    <a:pt x="59325" y="835878"/>
                  </a:lnTo>
                  <a:lnTo>
                    <a:pt x="48253" y="881253"/>
                  </a:lnTo>
                  <a:lnTo>
                    <a:pt x="38283" y="927049"/>
                  </a:lnTo>
                  <a:lnTo>
                    <a:pt x="29431" y="973253"/>
                  </a:lnTo>
                  <a:lnTo>
                    <a:pt x="21712" y="1019849"/>
                  </a:lnTo>
                  <a:lnTo>
                    <a:pt x="15139" y="1066822"/>
                  </a:lnTo>
                  <a:lnTo>
                    <a:pt x="9728" y="1114158"/>
                  </a:lnTo>
                  <a:lnTo>
                    <a:pt x="5494" y="1161842"/>
                  </a:lnTo>
                  <a:lnTo>
                    <a:pt x="2451" y="1209860"/>
                  </a:lnTo>
                  <a:lnTo>
                    <a:pt x="615" y="1258195"/>
                  </a:lnTo>
                  <a:lnTo>
                    <a:pt x="0" y="1306834"/>
                  </a:lnTo>
                  <a:lnTo>
                    <a:pt x="615" y="1355473"/>
                  </a:lnTo>
                  <a:lnTo>
                    <a:pt x="2451" y="1403809"/>
                  </a:lnTo>
                  <a:lnTo>
                    <a:pt x="5494" y="1451826"/>
                  </a:lnTo>
                  <a:lnTo>
                    <a:pt x="9728" y="1499510"/>
                  </a:lnTo>
                  <a:lnTo>
                    <a:pt x="15139" y="1546846"/>
                  </a:lnTo>
                  <a:lnTo>
                    <a:pt x="21712" y="1593820"/>
                  </a:lnTo>
                  <a:lnTo>
                    <a:pt x="29431" y="1640415"/>
                  </a:lnTo>
                  <a:lnTo>
                    <a:pt x="38283" y="1686619"/>
                  </a:lnTo>
                  <a:lnTo>
                    <a:pt x="48253" y="1732415"/>
                  </a:lnTo>
                  <a:lnTo>
                    <a:pt x="59325" y="1777790"/>
                  </a:lnTo>
                  <a:lnTo>
                    <a:pt x="71485" y="1822728"/>
                  </a:lnTo>
                  <a:lnTo>
                    <a:pt x="84717" y="1867214"/>
                  </a:lnTo>
                  <a:lnTo>
                    <a:pt x="99009" y="1911234"/>
                  </a:lnTo>
                  <a:lnTo>
                    <a:pt x="114343" y="1954773"/>
                  </a:lnTo>
                  <a:lnTo>
                    <a:pt x="130706" y="1997816"/>
                  </a:lnTo>
                  <a:lnTo>
                    <a:pt x="148083" y="2040348"/>
                  </a:lnTo>
                  <a:lnTo>
                    <a:pt x="166460" y="2082355"/>
                  </a:lnTo>
                  <a:lnTo>
                    <a:pt x="185820" y="2123822"/>
                  </a:lnTo>
                  <a:lnTo>
                    <a:pt x="206150" y="2164733"/>
                  </a:lnTo>
                  <a:lnTo>
                    <a:pt x="227434" y="2205075"/>
                  </a:lnTo>
                  <a:lnTo>
                    <a:pt x="249659" y="2244832"/>
                  </a:lnTo>
                  <a:lnTo>
                    <a:pt x="272808" y="2283989"/>
                  </a:lnTo>
                  <a:lnTo>
                    <a:pt x="296868" y="2322532"/>
                  </a:lnTo>
                  <a:lnTo>
                    <a:pt x="321823" y="2360446"/>
                  </a:lnTo>
                  <a:lnTo>
                    <a:pt x="347659" y="2397716"/>
                  </a:lnTo>
                  <a:lnTo>
                    <a:pt x="374361" y="2434327"/>
                  </a:lnTo>
                  <a:lnTo>
                    <a:pt x="401914" y="2470265"/>
                  </a:lnTo>
                  <a:lnTo>
                    <a:pt x="430303" y="2505515"/>
                  </a:lnTo>
                  <a:lnTo>
                    <a:pt x="459513" y="2540061"/>
                  </a:lnTo>
                  <a:lnTo>
                    <a:pt x="489530" y="2573890"/>
                  </a:lnTo>
                  <a:lnTo>
                    <a:pt x="520339" y="2606986"/>
                  </a:lnTo>
                  <a:lnTo>
                    <a:pt x="551926" y="2639334"/>
                  </a:lnTo>
                  <a:lnTo>
                    <a:pt x="584274" y="2670920"/>
                  </a:lnTo>
                  <a:lnTo>
                    <a:pt x="617370" y="2701729"/>
                  </a:lnTo>
                  <a:lnTo>
                    <a:pt x="651199" y="2731747"/>
                  </a:lnTo>
                  <a:lnTo>
                    <a:pt x="685745" y="2760957"/>
                  </a:lnTo>
                  <a:lnTo>
                    <a:pt x="720995" y="2789346"/>
                  </a:lnTo>
                  <a:lnTo>
                    <a:pt x="756933" y="2816899"/>
                  </a:lnTo>
                  <a:lnTo>
                    <a:pt x="793544" y="2843601"/>
                  </a:lnTo>
                  <a:lnTo>
                    <a:pt x="830814" y="2869436"/>
                  </a:lnTo>
                  <a:lnTo>
                    <a:pt x="868728" y="2894392"/>
                  </a:lnTo>
                  <a:lnTo>
                    <a:pt x="907271" y="2918451"/>
                  </a:lnTo>
                  <a:lnTo>
                    <a:pt x="946428" y="2941601"/>
                  </a:lnTo>
                  <a:lnTo>
                    <a:pt x="986185" y="2963825"/>
                  </a:lnTo>
                  <a:lnTo>
                    <a:pt x="1026526" y="2985110"/>
                  </a:lnTo>
                  <a:lnTo>
                    <a:pt x="1067438" y="3005440"/>
                  </a:lnTo>
                  <a:lnTo>
                    <a:pt x="1108904" y="3024800"/>
                  </a:lnTo>
                  <a:lnTo>
                    <a:pt x="1150911" y="3043176"/>
                  </a:lnTo>
                  <a:lnTo>
                    <a:pt x="1193444" y="3060553"/>
                  </a:lnTo>
                  <a:lnTo>
                    <a:pt x="1236487" y="3076917"/>
                  </a:lnTo>
                  <a:lnTo>
                    <a:pt x="1280025" y="3092251"/>
                  </a:lnTo>
                  <a:lnTo>
                    <a:pt x="1324045" y="3106542"/>
                  </a:lnTo>
                  <a:lnTo>
                    <a:pt x="1368532" y="3119775"/>
                  </a:lnTo>
                  <a:lnTo>
                    <a:pt x="1413470" y="3131935"/>
                  </a:lnTo>
                  <a:lnTo>
                    <a:pt x="1458844" y="3143007"/>
                  </a:lnTo>
                  <a:lnTo>
                    <a:pt x="1504641" y="3152976"/>
                  </a:lnTo>
                  <a:lnTo>
                    <a:pt x="1550844" y="3161828"/>
                  </a:lnTo>
                  <a:lnTo>
                    <a:pt x="1597440" y="3169548"/>
                  </a:lnTo>
                  <a:lnTo>
                    <a:pt x="1644414" y="3176121"/>
                  </a:lnTo>
                  <a:lnTo>
                    <a:pt x="1691750" y="3181531"/>
                  </a:lnTo>
                  <a:lnTo>
                    <a:pt x="1739434" y="3185766"/>
                  </a:lnTo>
                  <a:lnTo>
                    <a:pt x="1787451" y="3188808"/>
                  </a:lnTo>
                  <a:lnTo>
                    <a:pt x="1835786" y="3190645"/>
                  </a:lnTo>
                  <a:lnTo>
                    <a:pt x="1884426" y="3191260"/>
                  </a:lnTo>
                  <a:lnTo>
                    <a:pt x="1933065" y="3190645"/>
                  </a:lnTo>
                  <a:lnTo>
                    <a:pt x="1981400" y="3188808"/>
                  </a:lnTo>
                  <a:lnTo>
                    <a:pt x="2029417" y="3185766"/>
                  </a:lnTo>
                  <a:lnTo>
                    <a:pt x="2077101" y="3181531"/>
                  </a:lnTo>
                  <a:lnTo>
                    <a:pt x="2124437" y="3176121"/>
                  </a:lnTo>
                  <a:lnTo>
                    <a:pt x="2171411" y="3169548"/>
                  </a:lnTo>
                  <a:lnTo>
                    <a:pt x="2218007" y="3161828"/>
                  </a:lnTo>
                  <a:lnTo>
                    <a:pt x="2264210" y="3152976"/>
                  </a:lnTo>
                  <a:lnTo>
                    <a:pt x="2310007" y="3143007"/>
                  </a:lnTo>
                  <a:lnTo>
                    <a:pt x="2355381" y="3131935"/>
                  </a:lnTo>
                  <a:lnTo>
                    <a:pt x="2400319" y="3119775"/>
                  </a:lnTo>
                  <a:lnTo>
                    <a:pt x="2444806" y="3106542"/>
                  </a:lnTo>
                  <a:lnTo>
                    <a:pt x="2488826" y="3092251"/>
                  </a:lnTo>
                  <a:lnTo>
                    <a:pt x="2532364" y="3076917"/>
                  </a:lnTo>
                  <a:lnTo>
                    <a:pt x="2575407" y="3060553"/>
                  </a:lnTo>
                  <a:lnTo>
                    <a:pt x="2617940" y="3043176"/>
                  </a:lnTo>
                  <a:lnTo>
                    <a:pt x="2659947" y="3024800"/>
                  </a:lnTo>
                  <a:lnTo>
                    <a:pt x="2701413" y="3005440"/>
                  </a:lnTo>
                  <a:lnTo>
                    <a:pt x="2742325" y="2985110"/>
                  </a:lnTo>
                  <a:lnTo>
                    <a:pt x="2782666" y="2963825"/>
                  </a:lnTo>
                  <a:lnTo>
                    <a:pt x="2822423" y="2941601"/>
                  </a:lnTo>
                  <a:lnTo>
                    <a:pt x="2861580" y="2918451"/>
                  </a:lnTo>
                  <a:lnTo>
                    <a:pt x="2900123" y="2894392"/>
                  </a:lnTo>
                  <a:lnTo>
                    <a:pt x="2938037" y="2869436"/>
                  </a:lnTo>
                  <a:lnTo>
                    <a:pt x="2975307" y="2843601"/>
                  </a:lnTo>
                  <a:lnTo>
                    <a:pt x="3011918" y="2816899"/>
                  </a:lnTo>
                  <a:lnTo>
                    <a:pt x="3047856" y="2789346"/>
                  </a:lnTo>
                  <a:lnTo>
                    <a:pt x="3083106" y="2760957"/>
                  </a:lnTo>
                  <a:lnTo>
                    <a:pt x="3117652" y="2731747"/>
                  </a:lnTo>
                  <a:lnTo>
                    <a:pt x="3151481" y="2701729"/>
                  </a:lnTo>
                  <a:lnTo>
                    <a:pt x="3184577" y="2670920"/>
                  </a:lnTo>
                  <a:lnTo>
                    <a:pt x="3216925" y="2639334"/>
                  </a:lnTo>
                  <a:lnTo>
                    <a:pt x="3248512" y="2606986"/>
                  </a:lnTo>
                  <a:lnTo>
                    <a:pt x="3279321" y="2573890"/>
                  </a:lnTo>
                  <a:lnTo>
                    <a:pt x="3309338" y="2540061"/>
                  </a:lnTo>
                  <a:lnTo>
                    <a:pt x="3338548" y="2505515"/>
                  </a:lnTo>
                  <a:lnTo>
                    <a:pt x="3366937" y="2470265"/>
                  </a:lnTo>
                  <a:lnTo>
                    <a:pt x="3394490" y="2434327"/>
                  </a:lnTo>
                  <a:lnTo>
                    <a:pt x="3421192" y="2397716"/>
                  </a:lnTo>
                  <a:lnTo>
                    <a:pt x="3447028" y="2360446"/>
                  </a:lnTo>
                  <a:lnTo>
                    <a:pt x="3471983" y="2322532"/>
                  </a:lnTo>
                  <a:lnTo>
                    <a:pt x="3481578" y="2307162"/>
                  </a:lnTo>
                </a:path>
                <a:path w="3481705" h="3191510">
                  <a:moveTo>
                    <a:pt x="3481578" y="306507"/>
                  </a:moveTo>
                  <a:lnTo>
                    <a:pt x="3447028" y="253223"/>
                  </a:lnTo>
                  <a:lnTo>
                    <a:pt x="3421192" y="215953"/>
                  </a:lnTo>
                  <a:lnTo>
                    <a:pt x="3394490" y="179341"/>
                  </a:lnTo>
                  <a:lnTo>
                    <a:pt x="3366937" y="143403"/>
                  </a:lnTo>
                  <a:lnTo>
                    <a:pt x="3338548" y="108154"/>
                  </a:lnTo>
                  <a:lnTo>
                    <a:pt x="3309338" y="73607"/>
                  </a:lnTo>
                  <a:lnTo>
                    <a:pt x="3279321" y="39779"/>
                  </a:lnTo>
                  <a:lnTo>
                    <a:pt x="3248512" y="6683"/>
                  </a:lnTo>
                  <a:lnTo>
                    <a:pt x="3241986" y="0"/>
                  </a:lnTo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637776" y="3223259"/>
              <a:ext cx="8231124" cy="5788152"/>
            </a:xfrm>
            <a:prstGeom prst="rect">
              <a:avLst/>
            </a:prstGeom>
          </p:spPr>
        </p:pic>
      </p:grpSp>
      <p:sp>
        <p:nvSpPr>
          <p:cNvPr id="20" name="object 20" descr=""/>
          <p:cNvSpPr txBox="1"/>
          <p:nvPr/>
        </p:nvSpPr>
        <p:spPr>
          <a:xfrm>
            <a:off x="588975" y="1724305"/>
            <a:ext cx="16497935" cy="22637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7571105">
              <a:lnSpc>
                <a:spcPct val="150000"/>
              </a:lnSpc>
              <a:spcBef>
                <a:spcPts val="100"/>
              </a:spcBef>
              <a:tabLst>
                <a:tab pos="1124585" algn="l"/>
                <a:tab pos="1892935" algn="l"/>
                <a:tab pos="3374390" algn="l"/>
                <a:tab pos="5110480" algn="l"/>
                <a:tab pos="6501765" algn="l"/>
                <a:tab pos="7309484" algn="l"/>
              </a:tabLst>
            </a:pPr>
            <a:r>
              <a:rPr dirty="0" sz="2800">
                <a:latin typeface="Roboto"/>
                <a:cs typeface="Roboto"/>
              </a:rPr>
              <a:t>A</a:t>
            </a:r>
            <a:r>
              <a:rPr dirty="0" sz="2800" spc="130">
                <a:latin typeface="Roboto"/>
                <a:cs typeface="Roboto"/>
              </a:rPr>
              <a:t> </a:t>
            </a:r>
            <a:r>
              <a:rPr dirty="0" sz="2800">
                <a:latin typeface="Roboto"/>
                <a:cs typeface="Roboto"/>
              </a:rPr>
              <a:t>circular</a:t>
            </a:r>
            <a:r>
              <a:rPr dirty="0" sz="2800" spc="125">
                <a:latin typeface="Roboto"/>
                <a:cs typeface="Roboto"/>
              </a:rPr>
              <a:t> </a:t>
            </a:r>
            <a:r>
              <a:rPr dirty="0" sz="2800">
                <a:latin typeface="Roboto"/>
                <a:cs typeface="Roboto"/>
              </a:rPr>
              <a:t>Wastewater</a:t>
            </a:r>
            <a:r>
              <a:rPr dirty="0" sz="2800" spc="145">
                <a:latin typeface="Roboto"/>
                <a:cs typeface="Roboto"/>
              </a:rPr>
              <a:t> </a:t>
            </a:r>
            <a:r>
              <a:rPr dirty="0" sz="2800">
                <a:latin typeface="Roboto"/>
                <a:cs typeface="Roboto"/>
              </a:rPr>
              <a:t>management</a:t>
            </a:r>
            <a:r>
              <a:rPr dirty="0" sz="2800" spc="155">
                <a:latin typeface="Roboto"/>
                <a:cs typeface="Roboto"/>
              </a:rPr>
              <a:t> </a:t>
            </a:r>
            <a:r>
              <a:rPr dirty="0" sz="2800">
                <a:latin typeface="Roboto"/>
                <a:cs typeface="Roboto"/>
              </a:rPr>
              <a:t>system</a:t>
            </a:r>
            <a:r>
              <a:rPr dirty="0" sz="2800" spc="140">
                <a:latin typeface="Roboto"/>
                <a:cs typeface="Roboto"/>
              </a:rPr>
              <a:t> </a:t>
            </a:r>
            <a:r>
              <a:rPr dirty="0" sz="2800" spc="-10">
                <a:latin typeface="Roboto"/>
                <a:cs typeface="Roboto"/>
              </a:rPr>
              <a:t>transforms waste</a:t>
            </a:r>
            <a:r>
              <a:rPr dirty="0" sz="2800">
                <a:latin typeface="Roboto"/>
                <a:cs typeface="Roboto"/>
              </a:rPr>
              <a:t>	</a:t>
            </a:r>
            <a:r>
              <a:rPr dirty="0" sz="2800" spc="-20">
                <a:latin typeface="Roboto"/>
                <a:cs typeface="Roboto"/>
              </a:rPr>
              <a:t>into</a:t>
            </a:r>
            <a:r>
              <a:rPr dirty="0" sz="2800">
                <a:latin typeface="Roboto"/>
                <a:cs typeface="Roboto"/>
              </a:rPr>
              <a:t>	</a:t>
            </a:r>
            <a:r>
              <a:rPr dirty="0" sz="2800" spc="-10">
                <a:latin typeface="Roboto"/>
                <a:cs typeface="Roboto"/>
              </a:rPr>
              <a:t>valuable</a:t>
            </a:r>
            <a:r>
              <a:rPr dirty="0" sz="2800">
                <a:latin typeface="Roboto"/>
                <a:cs typeface="Roboto"/>
              </a:rPr>
              <a:t>	</a:t>
            </a:r>
            <a:r>
              <a:rPr dirty="0" sz="2800" spc="-10">
                <a:latin typeface="Roboto"/>
                <a:cs typeface="Roboto"/>
              </a:rPr>
              <a:t>resources</a:t>
            </a:r>
            <a:r>
              <a:rPr dirty="0" sz="2800">
                <a:latin typeface="Roboto"/>
                <a:cs typeface="Roboto"/>
              </a:rPr>
              <a:t>	</a:t>
            </a:r>
            <a:r>
              <a:rPr dirty="0" sz="2800" spc="-10">
                <a:latin typeface="Roboto"/>
                <a:cs typeface="Roboto"/>
              </a:rPr>
              <a:t>through</a:t>
            </a:r>
            <a:r>
              <a:rPr dirty="0" sz="2800">
                <a:latin typeface="Roboto"/>
                <a:cs typeface="Roboto"/>
              </a:rPr>
              <a:t>	</a:t>
            </a:r>
            <a:r>
              <a:rPr dirty="0" sz="2800" spc="-20">
                <a:latin typeface="Roboto"/>
                <a:cs typeface="Roboto"/>
              </a:rPr>
              <a:t>four</a:t>
            </a:r>
            <a:r>
              <a:rPr dirty="0" sz="2800">
                <a:latin typeface="Roboto"/>
                <a:cs typeface="Roboto"/>
              </a:rPr>
              <a:t>	</a:t>
            </a:r>
            <a:r>
              <a:rPr dirty="0" sz="2800" spc="-20">
                <a:latin typeface="Roboto"/>
                <a:cs typeface="Roboto"/>
              </a:rPr>
              <a:t>integrated</a:t>
            </a:r>
            <a:endParaRPr sz="2800">
              <a:latin typeface="Roboto"/>
              <a:cs typeface="Roboto"/>
            </a:endParaRPr>
          </a:p>
          <a:p>
            <a:pPr marL="12700">
              <a:lnSpc>
                <a:spcPts val="3195"/>
              </a:lnSpc>
              <a:spcBef>
                <a:spcPts val="1680"/>
              </a:spcBef>
            </a:pPr>
            <a:r>
              <a:rPr dirty="0" sz="2800" spc="-10">
                <a:latin typeface="Roboto"/>
                <a:cs typeface="Roboto"/>
              </a:rPr>
              <a:t>pillars:</a:t>
            </a:r>
            <a:endParaRPr sz="2800">
              <a:latin typeface="Roboto"/>
              <a:cs typeface="Roboto"/>
            </a:endParaRPr>
          </a:p>
          <a:p>
            <a:pPr marL="9843770">
              <a:lnSpc>
                <a:spcPts val="2655"/>
              </a:lnSpc>
            </a:pPr>
            <a:r>
              <a:rPr dirty="0" sz="2350" b="1">
                <a:solidFill>
                  <a:srgbClr val="FFFFFF"/>
                </a:solidFill>
                <a:latin typeface="Roboto"/>
                <a:cs typeface="Roboto"/>
              </a:rPr>
              <a:t>Resource</a:t>
            </a:r>
            <a:r>
              <a:rPr dirty="0" sz="2350" spc="180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350" b="1">
                <a:solidFill>
                  <a:srgbClr val="FFFFFF"/>
                </a:solidFill>
                <a:latin typeface="Roboto"/>
                <a:cs typeface="Roboto"/>
              </a:rPr>
              <a:t>Recovery-Oriented</a:t>
            </a:r>
            <a:r>
              <a:rPr dirty="0" sz="2350" spc="185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350" b="1">
                <a:solidFill>
                  <a:srgbClr val="FFFFFF"/>
                </a:solidFill>
                <a:latin typeface="Roboto"/>
                <a:cs typeface="Roboto"/>
              </a:rPr>
              <a:t>Sanitation</a:t>
            </a:r>
            <a:r>
              <a:rPr dirty="0" sz="2350" spc="185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350" spc="-10" b="1">
                <a:solidFill>
                  <a:srgbClr val="FFFFFF"/>
                </a:solidFill>
                <a:latin typeface="Roboto"/>
                <a:cs typeface="Roboto"/>
              </a:rPr>
              <a:t>Systems</a:t>
            </a:r>
            <a:endParaRPr sz="2350">
              <a:latin typeface="Roboto"/>
              <a:cs typeface="Roboto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10097261" y="4258183"/>
            <a:ext cx="7315200" cy="720090"/>
          </a:xfrm>
          <a:prstGeom prst="rect">
            <a:avLst/>
          </a:prstGeom>
        </p:spPr>
        <p:txBody>
          <a:bodyPr wrap="square" lIns="0" tIns="51435" rIns="0" bIns="0" rtlCol="0" vert="horz">
            <a:spAutoFit/>
          </a:bodyPr>
          <a:lstStyle/>
          <a:p>
            <a:pPr marL="12700" marR="5080">
              <a:lnSpc>
                <a:spcPts val="2600"/>
              </a:lnSpc>
              <a:spcBef>
                <a:spcPts val="405"/>
              </a:spcBef>
            </a:pPr>
            <a:r>
              <a:rPr dirty="0" sz="2350">
                <a:solidFill>
                  <a:srgbClr val="FFFFFF"/>
                </a:solidFill>
                <a:latin typeface="Roboto"/>
                <a:cs typeface="Roboto"/>
              </a:rPr>
              <a:t>Onsite and</a:t>
            </a:r>
            <a:r>
              <a:rPr dirty="0" sz="2350" spc="5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350">
                <a:solidFill>
                  <a:srgbClr val="FFFFFF"/>
                </a:solidFill>
                <a:latin typeface="Roboto"/>
                <a:cs typeface="Roboto"/>
              </a:rPr>
              <a:t>decentralized treatment</a:t>
            </a:r>
            <a:r>
              <a:rPr dirty="0" sz="2350" spc="-1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350">
                <a:solidFill>
                  <a:srgbClr val="FFFFFF"/>
                </a:solidFill>
                <a:latin typeface="Roboto"/>
                <a:cs typeface="Roboto"/>
              </a:rPr>
              <a:t>units</a:t>
            </a:r>
            <a:r>
              <a:rPr dirty="0" sz="2350" spc="-5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350">
                <a:solidFill>
                  <a:srgbClr val="FFFFFF"/>
                </a:solidFill>
                <a:latin typeface="Roboto"/>
                <a:cs typeface="Roboto"/>
              </a:rPr>
              <a:t>are</a:t>
            </a:r>
            <a:r>
              <a:rPr dirty="0" sz="2350" spc="5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350" spc="-10">
                <a:solidFill>
                  <a:srgbClr val="FFFFFF"/>
                </a:solidFill>
                <a:latin typeface="Roboto"/>
                <a:cs typeface="Roboto"/>
              </a:rPr>
              <a:t>designed </a:t>
            </a:r>
            <a:r>
              <a:rPr dirty="0" sz="2350">
                <a:solidFill>
                  <a:srgbClr val="FFFFFF"/>
                </a:solidFill>
                <a:latin typeface="Roboto"/>
                <a:cs typeface="Roboto"/>
              </a:rPr>
              <a:t>to</a:t>
            </a:r>
            <a:r>
              <a:rPr dirty="0" sz="2350" spc="2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350">
                <a:solidFill>
                  <a:srgbClr val="FFFFFF"/>
                </a:solidFill>
                <a:latin typeface="Roboto"/>
                <a:cs typeface="Roboto"/>
              </a:rPr>
              <a:t>maximize</a:t>
            </a:r>
            <a:r>
              <a:rPr dirty="0" sz="2350" spc="3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350">
                <a:solidFill>
                  <a:srgbClr val="FFFFFF"/>
                </a:solidFill>
                <a:latin typeface="Roboto"/>
                <a:cs typeface="Roboto"/>
              </a:rPr>
              <a:t>recovery</a:t>
            </a:r>
            <a:r>
              <a:rPr dirty="0" sz="2350" spc="3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350">
                <a:solidFill>
                  <a:srgbClr val="FFFFFF"/>
                </a:solidFill>
                <a:latin typeface="Roboto"/>
                <a:cs typeface="Roboto"/>
              </a:rPr>
              <a:t>efficiency.</a:t>
            </a:r>
            <a:r>
              <a:rPr dirty="0" sz="2350" spc="2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350">
                <a:solidFill>
                  <a:srgbClr val="FFFFFF"/>
                </a:solidFill>
                <a:latin typeface="Roboto"/>
                <a:cs typeface="Roboto"/>
              </a:rPr>
              <a:t>These</a:t>
            </a:r>
            <a:r>
              <a:rPr dirty="0" sz="2350" spc="15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350" spc="-10">
                <a:solidFill>
                  <a:srgbClr val="FFFFFF"/>
                </a:solidFill>
                <a:latin typeface="Roboto"/>
                <a:cs typeface="Roboto"/>
              </a:rPr>
              <a:t>include:</a:t>
            </a:r>
            <a:endParaRPr sz="2350">
              <a:latin typeface="Roboto"/>
              <a:cs typeface="Roboto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10354818" y="5248478"/>
            <a:ext cx="7058659" cy="237109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269875" indent="-257175">
              <a:lnSpc>
                <a:spcPts val="2770"/>
              </a:lnSpc>
              <a:spcBef>
                <a:spcPts val="90"/>
              </a:spcBef>
              <a:buFont typeface="Arial MT"/>
              <a:buChar char="•"/>
              <a:tabLst>
                <a:tab pos="269875" algn="l"/>
                <a:tab pos="1848485" algn="l"/>
                <a:tab pos="3724910" algn="l"/>
                <a:tab pos="4697095" algn="l"/>
                <a:tab pos="5738495" algn="l"/>
              </a:tabLst>
            </a:pPr>
            <a:r>
              <a:rPr dirty="0" sz="2400" spc="-10">
                <a:solidFill>
                  <a:srgbClr val="FFFFFF"/>
                </a:solidFill>
                <a:latin typeface="Roboto"/>
                <a:cs typeface="Roboto"/>
              </a:rPr>
              <a:t>Anaerobic</a:t>
            </a:r>
            <a:r>
              <a:rPr dirty="0" sz="2400">
                <a:solidFill>
                  <a:srgbClr val="FFFFFF"/>
                </a:solidFill>
                <a:latin typeface="Roboto"/>
                <a:cs typeface="Roboto"/>
              </a:rPr>
              <a:t>	</a:t>
            </a:r>
            <a:r>
              <a:rPr dirty="0" sz="2400" spc="-10">
                <a:solidFill>
                  <a:srgbClr val="FFFFFF"/>
                </a:solidFill>
                <a:latin typeface="Roboto"/>
                <a:cs typeface="Roboto"/>
              </a:rPr>
              <a:t>biodigesters</a:t>
            </a:r>
            <a:r>
              <a:rPr dirty="0" sz="2400">
                <a:solidFill>
                  <a:srgbClr val="FFFFFF"/>
                </a:solidFill>
                <a:latin typeface="Roboto"/>
                <a:cs typeface="Roboto"/>
              </a:rPr>
              <a:t>	</a:t>
            </a:r>
            <a:r>
              <a:rPr dirty="0" sz="2400" spc="-10">
                <a:solidFill>
                  <a:srgbClr val="FFFFFF"/>
                </a:solidFill>
                <a:latin typeface="Roboto"/>
                <a:cs typeface="Roboto"/>
              </a:rPr>
              <a:t>(fixed</a:t>
            </a:r>
            <a:r>
              <a:rPr dirty="0" sz="2400">
                <a:solidFill>
                  <a:srgbClr val="FFFFFF"/>
                </a:solidFill>
                <a:latin typeface="Roboto"/>
                <a:cs typeface="Roboto"/>
              </a:rPr>
              <a:t>	</a:t>
            </a:r>
            <a:r>
              <a:rPr dirty="0" sz="2400" spc="-10">
                <a:solidFill>
                  <a:srgbClr val="FFFFFF"/>
                </a:solidFill>
                <a:latin typeface="Roboto"/>
                <a:cs typeface="Roboto"/>
              </a:rPr>
              <a:t>dome,</a:t>
            </a:r>
            <a:r>
              <a:rPr dirty="0" sz="2400">
                <a:solidFill>
                  <a:srgbClr val="FFFFFF"/>
                </a:solidFill>
                <a:latin typeface="Roboto"/>
                <a:cs typeface="Roboto"/>
              </a:rPr>
              <a:t>	</a:t>
            </a:r>
            <a:r>
              <a:rPr dirty="0" sz="2400" spc="-125">
                <a:solidFill>
                  <a:srgbClr val="FFFFFF"/>
                </a:solidFill>
                <a:latin typeface="Roboto"/>
                <a:cs typeface="Roboto"/>
              </a:rPr>
              <a:t>plug-</a:t>
            </a:r>
            <a:r>
              <a:rPr dirty="0" sz="2400" spc="-10">
                <a:solidFill>
                  <a:srgbClr val="FFFFFF"/>
                </a:solidFill>
                <a:latin typeface="Roboto"/>
                <a:cs typeface="Roboto"/>
              </a:rPr>
              <a:t>flow,</a:t>
            </a:r>
            <a:endParaRPr sz="2400">
              <a:latin typeface="Roboto"/>
              <a:cs typeface="Roboto"/>
            </a:endParaRPr>
          </a:p>
          <a:p>
            <a:pPr marL="269875">
              <a:lnSpc>
                <a:spcPts val="2600"/>
              </a:lnSpc>
            </a:pPr>
            <a:r>
              <a:rPr dirty="0" sz="2350">
                <a:solidFill>
                  <a:srgbClr val="FFFFFF"/>
                </a:solidFill>
                <a:latin typeface="Roboto"/>
                <a:cs typeface="Roboto"/>
              </a:rPr>
              <a:t>hybrid</a:t>
            </a:r>
            <a:r>
              <a:rPr dirty="0" sz="2350" spc="-14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350" spc="-10">
                <a:solidFill>
                  <a:srgbClr val="FFFFFF"/>
                </a:solidFill>
                <a:latin typeface="Roboto"/>
                <a:cs typeface="Roboto"/>
              </a:rPr>
              <a:t>anaerobic–aerobic)</a:t>
            </a:r>
            <a:endParaRPr sz="2350">
              <a:latin typeface="Roboto"/>
              <a:cs typeface="Roboto"/>
            </a:endParaRPr>
          </a:p>
          <a:p>
            <a:pPr marL="269875" indent="-257175">
              <a:lnSpc>
                <a:spcPts val="2600"/>
              </a:lnSpc>
              <a:buFont typeface="Arial MT"/>
              <a:buChar char="•"/>
              <a:tabLst>
                <a:tab pos="269875" algn="l"/>
              </a:tabLst>
            </a:pPr>
            <a:r>
              <a:rPr dirty="0" sz="2350">
                <a:solidFill>
                  <a:srgbClr val="FFFFFF"/>
                </a:solidFill>
                <a:latin typeface="Roboto"/>
                <a:cs typeface="Roboto"/>
              </a:rPr>
              <a:t>Upflow</a:t>
            </a:r>
            <a:r>
              <a:rPr dirty="0" sz="2350" spc="-15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350">
                <a:solidFill>
                  <a:srgbClr val="FFFFFF"/>
                </a:solidFill>
                <a:latin typeface="Roboto"/>
                <a:cs typeface="Roboto"/>
              </a:rPr>
              <a:t>Anaerobic</a:t>
            </a:r>
            <a:r>
              <a:rPr dirty="0" sz="2350" spc="1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350">
                <a:solidFill>
                  <a:srgbClr val="FFFFFF"/>
                </a:solidFill>
                <a:latin typeface="Roboto"/>
                <a:cs typeface="Roboto"/>
              </a:rPr>
              <a:t>Sludge</a:t>
            </a:r>
            <a:r>
              <a:rPr dirty="0" sz="2350" spc="-2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350">
                <a:solidFill>
                  <a:srgbClr val="FFFFFF"/>
                </a:solidFill>
                <a:latin typeface="Roboto"/>
                <a:cs typeface="Roboto"/>
              </a:rPr>
              <a:t>Blanket</a:t>
            </a:r>
            <a:r>
              <a:rPr dirty="0" sz="2350" spc="-1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350">
                <a:solidFill>
                  <a:srgbClr val="FFFFFF"/>
                </a:solidFill>
                <a:latin typeface="Roboto"/>
                <a:cs typeface="Roboto"/>
              </a:rPr>
              <a:t>(UASB)</a:t>
            </a:r>
            <a:r>
              <a:rPr dirty="0" sz="2350" spc="1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350" spc="-10">
                <a:solidFill>
                  <a:srgbClr val="FFFFFF"/>
                </a:solidFill>
                <a:latin typeface="Roboto"/>
                <a:cs typeface="Roboto"/>
              </a:rPr>
              <a:t>reactors</a:t>
            </a:r>
            <a:endParaRPr sz="2350">
              <a:latin typeface="Roboto"/>
              <a:cs typeface="Roboto"/>
            </a:endParaRPr>
          </a:p>
          <a:p>
            <a:pPr marL="269875" marR="5080" indent="-257810">
              <a:lnSpc>
                <a:spcPts val="2600"/>
              </a:lnSpc>
              <a:spcBef>
                <a:spcPts val="155"/>
              </a:spcBef>
              <a:buFont typeface="Arial MT"/>
              <a:buChar char="•"/>
              <a:tabLst>
                <a:tab pos="269875" algn="l"/>
              </a:tabLst>
            </a:pPr>
            <a:r>
              <a:rPr dirty="0" sz="2350" spc="-105">
                <a:solidFill>
                  <a:srgbClr val="FFFFFF"/>
                </a:solidFill>
                <a:latin typeface="Roboto"/>
                <a:cs typeface="Roboto"/>
              </a:rPr>
              <a:t>MBBR-</a:t>
            </a:r>
            <a:r>
              <a:rPr dirty="0" sz="2350">
                <a:solidFill>
                  <a:srgbClr val="FFFFFF"/>
                </a:solidFill>
                <a:latin typeface="Roboto"/>
                <a:cs typeface="Roboto"/>
              </a:rPr>
              <a:t>based</a:t>
            </a:r>
            <a:r>
              <a:rPr dirty="0" sz="2350" spc="33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350">
                <a:solidFill>
                  <a:srgbClr val="FFFFFF"/>
                </a:solidFill>
                <a:latin typeface="Roboto"/>
                <a:cs typeface="Roboto"/>
              </a:rPr>
              <a:t>decentralized</a:t>
            </a:r>
            <a:r>
              <a:rPr dirty="0" sz="2350" spc="335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350">
                <a:solidFill>
                  <a:srgbClr val="FFFFFF"/>
                </a:solidFill>
                <a:latin typeface="Roboto"/>
                <a:cs typeface="Roboto"/>
              </a:rPr>
              <a:t>wastewater</a:t>
            </a:r>
            <a:r>
              <a:rPr dirty="0" sz="2350" spc="345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350" spc="-10">
                <a:solidFill>
                  <a:srgbClr val="FFFFFF"/>
                </a:solidFill>
                <a:latin typeface="Roboto"/>
                <a:cs typeface="Roboto"/>
              </a:rPr>
              <a:t>treatment </a:t>
            </a:r>
            <a:r>
              <a:rPr dirty="0" sz="2350">
                <a:solidFill>
                  <a:srgbClr val="FFFFFF"/>
                </a:solidFill>
                <a:latin typeface="Roboto"/>
                <a:cs typeface="Roboto"/>
              </a:rPr>
              <a:t>systems</a:t>
            </a:r>
            <a:r>
              <a:rPr dirty="0" sz="2350" spc="-45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350" spc="-10">
                <a:solidFill>
                  <a:srgbClr val="FFFFFF"/>
                </a:solidFill>
                <a:latin typeface="Roboto"/>
                <a:cs typeface="Roboto"/>
              </a:rPr>
              <a:t>(DEWATS)</a:t>
            </a:r>
            <a:endParaRPr sz="2350">
              <a:latin typeface="Roboto"/>
              <a:cs typeface="Roboto"/>
            </a:endParaRPr>
          </a:p>
          <a:p>
            <a:pPr marL="269875" indent="-257175">
              <a:lnSpc>
                <a:spcPts val="2445"/>
              </a:lnSpc>
              <a:buFont typeface="Arial MT"/>
              <a:buChar char="•"/>
              <a:tabLst>
                <a:tab pos="269875" algn="l"/>
              </a:tabLst>
            </a:pPr>
            <a:r>
              <a:rPr dirty="0" sz="2350">
                <a:solidFill>
                  <a:srgbClr val="FFFFFF"/>
                </a:solidFill>
                <a:latin typeface="Roboto"/>
                <a:cs typeface="Roboto"/>
              </a:rPr>
              <a:t>Anaerobic</a:t>
            </a:r>
            <a:r>
              <a:rPr dirty="0" sz="2350" spc="9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350">
                <a:solidFill>
                  <a:srgbClr val="FFFFFF"/>
                </a:solidFill>
                <a:latin typeface="Roboto"/>
                <a:cs typeface="Roboto"/>
              </a:rPr>
              <a:t>baffled</a:t>
            </a:r>
            <a:r>
              <a:rPr dirty="0" sz="2350" spc="7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350" spc="-10">
                <a:solidFill>
                  <a:srgbClr val="FFFFFF"/>
                </a:solidFill>
                <a:latin typeface="Roboto"/>
                <a:cs typeface="Roboto"/>
              </a:rPr>
              <a:t>reactors</a:t>
            </a:r>
            <a:endParaRPr sz="2350">
              <a:latin typeface="Roboto"/>
              <a:cs typeface="Roboto"/>
            </a:endParaRPr>
          </a:p>
          <a:p>
            <a:pPr marL="269875" indent="-257175">
              <a:lnSpc>
                <a:spcPts val="2705"/>
              </a:lnSpc>
              <a:buFont typeface="Arial MT"/>
              <a:buChar char="•"/>
              <a:tabLst>
                <a:tab pos="269875" algn="l"/>
              </a:tabLst>
            </a:pPr>
            <a:r>
              <a:rPr dirty="0" sz="2350">
                <a:solidFill>
                  <a:srgbClr val="FFFFFF"/>
                </a:solidFill>
                <a:latin typeface="Roboto"/>
                <a:cs typeface="Roboto"/>
              </a:rPr>
              <a:t>Vermifiltration</a:t>
            </a:r>
            <a:r>
              <a:rPr dirty="0" sz="2350" spc="15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350">
                <a:solidFill>
                  <a:srgbClr val="FFFFFF"/>
                </a:solidFill>
                <a:latin typeface="Roboto"/>
                <a:cs typeface="Roboto"/>
              </a:rPr>
              <a:t>and</a:t>
            </a:r>
            <a:r>
              <a:rPr dirty="0" sz="2350" spc="1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350" spc="-35">
                <a:solidFill>
                  <a:srgbClr val="FFFFFF"/>
                </a:solidFill>
                <a:latin typeface="Roboto"/>
                <a:cs typeface="Roboto"/>
              </a:rPr>
              <a:t>compost-</a:t>
            </a:r>
            <a:r>
              <a:rPr dirty="0" sz="2350">
                <a:solidFill>
                  <a:srgbClr val="FFFFFF"/>
                </a:solidFill>
                <a:latin typeface="Roboto"/>
                <a:cs typeface="Roboto"/>
              </a:rPr>
              <a:t>based</a:t>
            </a:r>
            <a:r>
              <a:rPr dirty="0" sz="2350" spc="-2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350" spc="-10">
                <a:solidFill>
                  <a:srgbClr val="FFFFFF"/>
                </a:solidFill>
                <a:latin typeface="Roboto"/>
                <a:cs typeface="Roboto"/>
              </a:rPr>
              <a:t>systems</a:t>
            </a:r>
            <a:endParaRPr sz="2350">
              <a:latin typeface="Roboto"/>
              <a:cs typeface="Roboto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10097261" y="7892033"/>
            <a:ext cx="7317105" cy="1049655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algn="just" marL="12700" marR="5080">
              <a:lnSpc>
                <a:spcPct val="92100"/>
              </a:lnSpc>
              <a:spcBef>
                <a:spcPts val="360"/>
              </a:spcBef>
            </a:pPr>
            <a:r>
              <a:rPr dirty="0" sz="2350">
                <a:solidFill>
                  <a:srgbClr val="FFFFFF"/>
                </a:solidFill>
                <a:latin typeface="Roboto"/>
                <a:cs typeface="Roboto"/>
              </a:rPr>
              <a:t>These</a:t>
            </a:r>
            <a:r>
              <a:rPr dirty="0" sz="2350" spc="455">
                <a:solidFill>
                  <a:srgbClr val="FFFFFF"/>
                </a:solidFill>
                <a:latin typeface="Roboto"/>
                <a:cs typeface="Roboto"/>
              </a:rPr>
              <a:t>  </a:t>
            </a:r>
            <a:r>
              <a:rPr dirty="0" sz="2350">
                <a:solidFill>
                  <a:srgbClr val="FFFFFF"/>
                </a:solidFill>
                <a:latin typeface="Roboto"/>
                <a:cs typeface="Roboto"/>
              </a:rPr>
              <a:t>systems</a:t>
            </a:r>
            <a:r>
              <a:rPr dirty="0" sz="2350" spc="455">
                <a:solidFill>
                  <a:srgbClr val="FFFFFF"/>
                </a:solidFill>
                <a:latin typeface="Roboto"/>
                <a:cs typeface="Roboto"/>
              </a:rPr>
              <a:t>  </a:t>
            </a:r>
            <a:r>
              <a:rPr dirty="0" sz="2350">
                <a:solidFill>
                  <a:srgbClr val="FFFFFF"/>
                </a:solidFill>
                <a:latin typeface="Roboto"/>
                <a:cs typeface="Roboto"/>
              </a:rPr>
              <a:t>are</a:t>
            </a:r>
            <a:r>
              <a:rPr dirty="0" sz="2350" spc="445">
                <a:solidFill>
                  <a:srgbClr val="FFFFFF"/>
                </a:solidFill>
                <a:latin typeface="Roboto"/>
                <a:cs typeface="Roboto"/>
              </a:rPr>
              <a:t>  </a:t>
            </a:r>
            <a:r>
              <a:rPr dirty="0" sz="2350">
                <a:solidFill>
                  <a:srgbClr val="FFFFFF"/>
                </a:solidFill>
                <a:latin typeface="Roboto"/>
                <a:cs typeface="Roboto"/>
              </a:rPr>
              <a:t>engineered</a:t>
            </a:r>
            <a:r>
              <a:rPr dirty="0" sz="2350" spc="450">
                <a:solidFill>
                  <a:srgbClr val="FFFFFF"/>
                </a:solidFill>
                <a:latin typeface="Roboto"/>
                <a:cs typeface="Roboto"/>
              </a:rPr>
              <a:t>  </a:t>
            </a:r>
            <a:r>
              <a:rPr dirty="0" sz="2350">
                <a:solidFill>
                  <a:srgbClr val="FFFFFF"/>
                </a:solidFill>
                <a:latin typeface="Roboto"/>
                <a:cs typeface="Roboto"/>
              </a:rPr>
              <a:t>so</a:t>
            </a:r>
            <a:r>
              <a:rPr dirty="0" sz="2350" spc="450">
                <a:solidFill>
                  <a:srgbClr val="FFFFFF"/>
                </a:solidFill>
                <a:latin typeface="Roboto"/>
                <a:cs typeface="Roboto"/>
              </a:rPr>
              <a:t>  </a:t>
            </a:r>
            <a:r>
              <a:rPr dirty="0" sz="2350">
                <a:solidFill>
                  <a:srgbClr val="FFFFFF"/>
                </a:solidFill>
                <a:latin typeface="Roboto"/>
                <a:cs typeface="Roboto"/>
              </a:rPr>
              <a:t>that</a:t>
            </a:r>
            <a:r>
              <a:rPr dirty="0" sz="2350" spc="445">
                <a:solidFill>
                  <a:srgbClr val="FFFFFF"/>
                </a:solidFill>
                <a:latin typeface="Roboto"/>
                <a:cs typeface="Roboto"/>
              </a:rPr>
              <a:t>  </a:t>
            </a:r>
            <a:r>
              <a:rPr dirty="0" sz="2350" spc="-10">
                <a:solidFill>
                  <a:srgbClr val="FFFFFF"/>
                </a:solidFill>
                <a:latin typeface="Roboto"/>
                <a:cs typeface="Roboto"/>
              </a:rPr>
              <a:t>biogas, </a:t>
            </a:r>
            <a:r>
              <a:rPr dirty="0" sz="2350">
                <a:solidFill>
                  <a:srgbClr val="FFFFFF"/>
                </a:solidFill>
                <a:latin typeface="Roboto"/>
                <a:cs typeface="Roboto"/>
              </a:rPr>
              <a:t>digestate,</a:t>
            </a:r>
            <a:r>
              <a:rPr dirty="0" sz="2350" spc="225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350">
                <a:solidFill>
                  <a:srgbClr val="FFFFFF"/>
                </a:solidFill>
                <a:latin typeface="Roboto"/>
                <a:cs typeface="Roboto"/>
              </a:rPr>
              <a:t>and</a:t>
            </a:r>
            <a:r>
              <a:rPr dirty="0" sz="2350" spc="245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350">
                <a:solidFill>
                  <a:srgbClr val="FFFFFF"/>
                </a:solidFill>
                <a:latin typeface="Roboto"/>
                <a:cs typeface="Roboto"/>
              </a:rPr>
              <a:t>reclaimed</a:t>
            </a:r>
            <a:r>
              <a:rPr dirty="0" sz="2350" spc="24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350">
                <a:solidFill>
                  <a:srgbClr val="FFFFFF"/>
                </a:solidFill>
                <a:latin typeface="Roboto"/>
                <a:cs typeface="Roboto"/>
              </a:rPr>
              <a:t>water</a:t>
            </a:r>
            <a:r>
              <a:rPr dirty="0" sz="2350" spc="24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350">
                <a:solidFill>
                  <a:srgbClr val="FFFFFF"/>
                </a:solidFill>
                <a:latin typeface="Roboto"/>
                <a:cs typeface="Roboto"/>
              </a:rPr>
              <a:t>can</a:t>
            </a:r>
            <a:r>
              <a:rPr dirty="0" sz="2350" spc="235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350">
                <a:solidFill>
                  <a:srgbClr val="FFFFFF"/>
                </a:solidFill>
                <a:latin typeface="Roboto"/>
                <a:cs typeface="Roboto"/>
              </a:rPr>
              <a:t>be</a:t>
            </a:r>
            <a:r>
              <a:rPr dirty="0" sz="2350" spc="24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350">
                <a:solidFill>
                  <a:srgbClr val="FFFFFF"/>
                </a:solidFill>
                <a:latin typeface="Roboto"/>
                <a:cs typeface="Roboto"/>
              </a:rPr>
              <a:t>safely</a:t>
            </a:r>
            <a:r>
              <a:rPr dirty="0" sz="2350" spc="229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350">
                <a:solidFill>
                  <a:srgbClr val="FFFFFF"/>
                </a:solidFill>
                <a:latin typeface="Roboto"/>
                <a:cs typeface="Roboto"/>
              </a:rPr>
              <a:t>used</a:t>
            </a:r>
            <a:r>
              <a:rPr dirty="0" sz="2350" spc="235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350" spc="-25">
                <a:solidFill>
                  <a:srgbClr val="FFFFFF"/>
                </a:solidFill>
                <a:latin typeface="Roboto"/>
                <a:cs typeface="Roboto"/>
              </a:rPr>
              <a:t>or </a:t>
            </a:r>
            <a:r>
              <a:rPr dirty="0" sz="2350">
                <a:solidFill>
                  <a:srgbClr val="FFFFFF"/>
                </a:solidFill>
                <a:latin typeface="Roboto"/>
                <a:cs typeface="Roboto"/>
              </a:rPr>
              <a:t>upgraded</a:t>
            </a:r>
            <a:r>
              <a:rPr dirty="0" sz="2350" spc="-4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350">
                <a:solidFill>
                  <a:srgbClr val="FFFFFF"/>
                </a:solidFill>
                <a:latin typeface="Roboto"/>
                <a:cs typeface="Roboto"/>
              </a:rPr>
              <a:t>into</a:t>
            </a:r>
            <a:r>
              <a:rPr dirty="0" sz="2350" spc="-2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350" spc="-80">
                <a:solidFill>
                  <a:srgbClr val="FFFFFF"/>
                </a:solidFill>
                <a:latin typeface="Roboto"/>
                <a:cs typeface="Roboto"/>
              </a:rPr>
              <a:t>higher-</a:t>
            </a:r>
            <a:r>
              <a:rPr dirty="0" sz="2350">
                <a:solidFill>
                  <a:srgbClr val="FFFFFF"/>
                </a:solidFill>
                <a:latin typeface="Roboto"/>
                <a:cs typeface="Roboto"/>
              </a:rPr>
              <a:t>value</a:t>
            </a:r>
            <a:r>
              <a:rPr dirty="0" sz="2350" spc="-35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350" spc="-10">
                <a:solidFill>
                  <a:srgbClr val="FFFFFF"/>
                </a:solidFill>
                <a:latin typeface="Roboto"/>
                <a:cs typeface="Roboto"/>
              </a:rPr>
              <a:t>products.</a:t>
            </a:r>
            <a:endParaRPr sz="2350">
              <a:latin typeface="Roboto"/>
              <a:cs typeface="Roboto"/>
            </a:endParaRPr>
          </a:p>
        </p:txBody>
      </p:sp>
      <p:pic>
        <p:nvPicPr>
          <p:cNvPr id="24" name="object 24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6383000" y="5873496"/>
            <a:ext cx="1485900" cy="219456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12810144" y="0"/>
            <a:ext cx="4445635" cy="2399030"/>
            <a:chOff x="12810144" y="0"/>
            <a:chExt cx="4445635" cy="239903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810144" y="0"/>
              <a:ext cx="4445183" cy="2398776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046963" y="0"/>
              <a:ext cx="3892296" cy="2090927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938273" y="451561"/>
            <a:ext cx="10881995" cy="1424305"/>
          </a:xfrm>
          <a:prstGeom prst="rect"/>
        </p:spPr>
        <p:txBody>
          <a:bodyPr wrap="square" lIns="0" tIns="139065" rIns="0" bIns="0" rtlCol="0" vert="horz">
            <a:spAutoFit/>
          </a:bodyPr>
          <a:lstStyle/>
          <a:p>
            <a:pPr marL="12700" marR="5080">
              <a:lnSpc>
                <a:spcPts val="5010"/>
              </a:lnSpc>
              <a:spcBef>
                <a:spcPts val="1095"/>
              </a:spcBef>
            </a:pPr>
            <a:r>
              <a:rPr dirty="0" spc="-170"/>
              <a:t>CIRCULAR</a:t>
            </a:r>
            <a:r>
              <a:rPr dirty="0" spc="-445"/>
              <a:t> </a:t>
            </a:r>
            <a:r>
              <a:rPr dirty="0" spc="-45"/>
              <a:t>ECONOMY</a:t>
            </a:r>
            <a:r>
              <a:rPr dirty="0" spc="-470"/>
              <a:t> </a:t>
            </a:r>
            <a:r>
              <a:rPr dirty="0" spc="-70"/>
              <a:t>FRAMEWORK </a:t>
            </a:r>
            <a:r>
              <a:rPr dirty="0" spc="-110"/>
              <a:t>FOR</a:t>
            </a:r>
            <a:r>
              <a:rPr dirty="0" spc="-455"/>
              <a:t> </a:t>
            </a:r>
            <a:r>
              <a:rPr dirty="0" spc="-114"/>
              <a:t>WASTEWATER</a:t>
            </a:r>
            <a:r>
              <a:rPr dirty="0" spc="-484"/>
              <a:t> </a:t>
            </a:r>
            <a:r>
              <a:rPr dirty="0" spc="-10"/>
              <a:t>MANAGEMENT</a:t>
            </a:r>
          </a:p>
        </p:txBody>
      </p:sp>
      <p:pic>
        <p:nvPicPr>
          <p:cNvPr id="6" name="object 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9648825"/>
            <a:ext cx="18288000" cy="133350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9869805"/>
            <a:ext cx="18288000" cy="133350"/>
          </a:xfrm>
          <a:prstGeom prst="rect">
            <a:avLst/>
          </a:prstGeom>
        </p:spPr>
      </p:pic>
      <p:grpSp>
        <p:nvGrpSpPr>
          <p:cNvPr id="8" name="object 8" descr=""/>
          <p:cNvGrpSpPr/>
          <p:nvPr/>
        </p:nvGrpSpPr>
        <p:grpSpPr>
          <a:xfrm>
            <a:off x="14331695" y="-56392"/>
            <a:ext cx="4013835" cy="3794760"/>
            <a:chOff x="14331695" y="-56392"/>
            <a:chExt cx="4013835" cy="3794760"/>
          </a:xfrm>
        </p:grpSpPr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331695" y="0"/>
              <a:ext cx="3956304" cy="3738372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592299" y="0"/>
              <a:ext cx="3695700" cy="3406140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806421" y="0"/>
              <a:ext cx="3481578" cy="3192018"/>
            </a:xfrm>
            <a:prstGeom prst="rect">
              <a:avLst/>
            </a:prstGeom>
          </p:spPr>
        </p:pic>
        <p:sp>
          <p:nvSpPr>
            <p:cNvPr id="12" name="object 12" descr=""/>
            <p:cNvSpPr/>
            <p:nvPr/>
          </p:nvSpPr>
          <p:spPr>
            <a:xfrm>
              <a:off x="14806421" y="757"/>
              <a:ext cx="3481704" cy="3191510"/>
            </a:xfrm>
            <a:custGeom>
              <a:avLst/>
              <a:gdLst/>
              <a:ahLst/>
              <a:cxnLst/>
              <a:rect l="l" t="t" r="r" b="b"/>
              <a:pathLst>
                <a:path w="3481705" h="3191510">
                  <a:moveTo>
                    <a:pt x="526865" y="0"/>
                  </a:moveTo>
                  <a:lnTo>
                    <a:pt x="489530" y="39779"/>
                  </a:lnTo>
                  <a:lnTo>
                    <a:pt x="459513" y="73607"/>
                  </a:lnTo>
                  <a:lnTo>
                    <a:pt x="430303" y="108154"/>
                  </a:lnTo>
                  <a:lnTo>
                    <a:pt x="401914" y="143403"/>
                  </a:lnTo>
                  <a:lnTo>
                    <a:pt x="374361" y="179341"/>
                  </a:lnTo>
                  <a:lnTo>
                    <a:pt x="347659" y="215953"/>
                  </a:lnTo>
                  <a:lnTo>
                    <a:pt x="321823" y="253223"/>
                  </a:lnTo>
                  <a:lnTo>
                    <a:pt x="296868" y="291137"/>
                  </a:lnTo>
                  <a:lnTo>
                    <a:pt x="272808" y="329680"/>
                  </a:lnTo>
                  <a:lnTo>
                    <a:pt x="249659" y="368837"/>
                  </a:lnTo>
                  <a:lnTo>
                    <a:pt x="227434" y="408594"/>
                  </a:lnTo>
                  <a:lnTo>
                    <a:pt x="206150" y="448935"/>
                  </a:lnTo>
                  <a:lnTo>
                    <a:pt x="185820" y="489847"/>
                  </a:lnTo>
                  <a:lnTo>
                    <a:pt x="166460" y="531313"/>
                  </a:lnTo>
                  <a:lnTo>
                    <a:pt x="148083" y="573320"/>
                  </a:lnTo>
                  <a:lnTo>
                    <a:pt x="130706" y="615852"/>
                  </a:lnTo>
                  <a:lnTo>
                    <a:pt x="114343" y="658895"/>
                  </a:lnTo>
                  <a:lnTo>
                    <a:pt x="99009" y="702434"/>
                  </a:lnTo>
                  <a:lnTo>
                    <a:pt x="84717" y="746454"/>
                  </a:lnTo>
                  <a:lnTo>
                    <a:pt x="71485" y="790940"/>
                  </a:lnTo>
                  <a:lnTo>
                    <a:pt x="59325" y="835878"/>
                  </a:lnTo>
                  <a:lnTo>
                    <a:pt x="48253" y="881253"/>
                  </a:lnTo>
                  <a:lnTo>
                    <a:pt x="38283" y="927049"/>
                  </a:lnTo>
                  <a:lnTo>
                    <a:pt x="29431" y="973253"/>
                  </a:lnTo>
                  <a:lnTo>
                    <a:pt x="21712" y="1019849"/>
                  </a:lnTo>
                  <a:lnTo>
                    <a:pt x="15139" y="1066822"/>
                  </a:lnTo>
                  <a:lnTo>
                    <a:pt x="9728" y="1114158"/>
                  </a:lnTo>
                  <a:lnTo>
                    <a:pt x="5494" y="1161842"/>
                  </a:lnTo>
                  <a:lnTo>
                    <a:pt x="2451" y="1209860"/>
                  </a:lnTo>
                  <a:lnTo>
                    <a:pt x="615" y="1258195"/>
                  </a:lnTo>
                  <a:lnTo>
                    <a:pt x="0" y="1306834"/>
                  </a:lnTo>
                  <a:lnTo>
                    <a:pt x="615" y="1355473"/>
                  </a:lnTo>
                  <a:lnTo>
                    <a:pt x="2451" y="1403809"/>
                  </a:lnTo>
                  <a:lnTo>
                    <a:pt x="5494" y="1451826"/>
                  </a:lnTo>
                  <a:lnTo>
                    <a:pt x="9728" y="1499510"/>
                  </a:lnTo>
                  <a:lnTo>
                    <a:pt x="15139" y="1546846"/>
                  </a:lnTo>
                  <a:lnTo>
                    <a:pt x="21712" y="1593820"/>
                  </a:lnTo>
                  <a:lnTo>
                    <a:pt x="29431" y="1640415"/>
                  </a:lnTo>
                  <a:lnTo>
                    <a:pt x="38283" y="1686619"/>
                  </a:lnTo>
                  <a:lnTo>
                    <a:pt x="48253" y="1732415"/>
                  </a:lnTo>
                  <a:lnTo>
                    <a:pt x="59325" y="1777790"/>
                  </a:lnTo>
                  <a:lnTo>
                    <a:pt x="71485" y="1822728"/>
                  </a:lnTo>
                  <a:lnTo>
                    <a:pt x="84717" y="1867214"/>
                  </a:lnTo>
                  <a:lnTo>
                    <a:pt x="99009" y="1911234"/>
                  </a:lnTo>
                  <a:lnTo>
                    <a:pt x="114343" y="1954773"/>
                  </a:lnTo>
                  <a:lnTo>
                    <a:pt x="130706" y="1997816"/>
                  </a:lnTo>
                  <a:lnTo>
                    <a:pt x="148083" y="2040348"/>
                  </a:lnTo>
                  <a:lnTo>
                    <a:pt x="166460" y="2082355"/>
                  </a:lnTo>
                  <a:lnTo>
                    <a:pt x="185820" y="2123822"/>
                  </a:lnTo>
                  <a:lnTo>
                    <a:pt x="206150" y="2164733"/>
                  </a:lnTo>
                  <a:lnTo>
                    <a:pt x="227434" y="2205075"/>
                  </a:lnTo>
                  <a:lnTo>
                    <a:pt x="249659" y="2244832"/>
                  </a:lnTo>
                  <a:lnTo>
                    <a:pt x="272808" y="2283989"/>
                  </a:lnTo>
                  <a:lnTo>
                    <a:pt x="296868" y="2322532"/>
                  </a:lnTo>
                  <a:lnTo>
                    <a:pt x="321823" y="2360446"/>
                  </a:lnTo>
                  <a:lnTo>
                    <a:pt x="347659" y="2397716"/>
                  </a:lnTo>
                  <a:lnTo>
                    <a:pt x="374361" y="2434327"/>
                  </a:lnTo>
                  <a:lnTo>
                    <a:pt x="401914" y="2470265"/>
                  </a:lnTo>
                  <a:lnTo>
                    <a:pt x="430303" y="2505515"/>
                  </a:lnTo>
                  <a:lnTo>
                    <a:pt x="459513" y="2540061"/>
                  </a:lnTo>
                  <a:lnTo>
                    <a:pt x="489530" y="2573890"/>
                  </a:lnTo>
                  <a:lnTo>
                    <a:pt x="520339" y="2606986"/>
                  </a:lnTo>
                  <a:lnTo>
                    <a:pt x="551926" y="2639334"/>
                  </a:lnTo>
                  <a:lnTo>
                    <a:pt x="584274" y="2670920"/>
                  </a:lnTo>
                  <a:lnTo>
                    <a:pt x="617370" y="2701729"/>
                  </a:lnTo>
                  <a:lnTo>
                    <a:pt x="651199" y="2731747"/>
                  </a:lnTo>
                  <a:lnTo>
                    <a:pt x="685745" y="2760957"/>
                  </a:lnTo>
                  <a:lnTo>
                    <a:pt x="720995" y="2789346"/>
                  </a:lnTo>
                  <a:lnTo>
                    <a:pt x="756933" y="2816899"/>
                  </a:lnTo>
                  <a:lnTo>
                    <a:pt x="793544" y="2843601"/>
                  </a:lnTo>
                  <a:lnTo>
                    <a:pt x="830814" y="2869436"/>
                  </a:lnTo>
                  <a:lnTo>
                    <a:pt x="868728" y="2894392"/>
                  </a:lnTo>
                  <a:lnTo>
                    <a:pt x="907271" y="2918451"/>
                  </a:lnTo>
                  <a:lnTo>
                    <a:pt x="946428" y="2941601"/>
                  </a:lnTo>
                  <a:lnTo>
                    <a:pt x="986185" y="2963825"/>
                  </a:lnTo>
                  <a:lnTo>
                    <a:pt x="1026526" y="2985110"/>
                  </a:lnTo>
                  <a:lnTo>
                    <a:pt x="1067438" y="3005440"/>
                  </a:lnTo>
                  <a:lnTo>
                    <a:pt x="1108904" y="3024800"/>
                  </a:lnTo>
                  <a:lnTo>
                    <a:pt x="1150911" y="3043176"/>
                  </a:lnTo>
                  <a:lnTo>
                    <a:pt x="1193444" y="3060553"/>
                  </a:lnTo>
                  <a:lnTo>
                    <a:pt x="1236487" y="3076917"/>
                  </a:lnTo>
                  <a:lnTo>
                    <a:pt x="1280025" y="3092251"/>
                  </a:lnTo>
                  <a:lnTo>
                    <a:pt x="1324045" y="3106542"/>
                  </a:lnTo>
                  <a:lnTo>
                    <a:pt x="1368532" y="3119775"/>
                  </a:lnTo>
                  <a:lnTo>
                    <a:pt x="1413470" y="3131935"/>
                  </a:lnTo>
                  <a:lnTo>
                    <a:pt x="1458844" y="3143007"/>
                  </a:lnTo>
                  <a:lnTo>
                    <a:pt x="1504641" y="3152976"/>
                  </a:lnTo>
                  <a:lnTo>
                    <a:pt x="1550844" y="3161828"/>
                  </a:lnTo>
                  <a:lnTo>
                    <a:pt x="1597440" y="3169548"/>
                  </a:lnTo>
                  <a:lnTo>
                    <a:pt x="1644414" y="3176121"/>
                  </a:lnTo>
                  <a:lnTo>
                    <a:pt x="1691750" y="3181531"/>
                  </a:lnTo>
                  <a:lnTo>
                    <a:pt x="1739434" y="3185766"/>
                  </a:lnTo>
                  <a:lnTo>
                    <a:pt x="1787451" y="3188808"/>
                  </a:lnTo>
                  <a:lnTo>
                    <a:pt x="1835786" y="3190645"/>
                  </a:lnTo>
                  <a:lnTo>
                    <a:pt x="1884426" y="3191260"/>
                  </a:lnTo>
                  <a:lnTo>
                    <a:pt x="1933065" y="3190645"/>
                  </a:lnTo>
                  <a:lnTo>
                    <a:pt x="1981400" y="3188808"/>
                  </a:lnTo>
                  <a:lnTo>
                    <a:pt x="2029417" y="3185766"/>
                  </a:lnTo>
                  <a:lnTo>
                    <a:pt x="2077101" y="3181531"/>
                  </a:lnTo>
                  <a:lnTo>
                    <a:pt x="2124437" y="3176121"/>
                  </a:lnTo>
                  <a:lnTo>
                    <a:pt x="2171411" y="3169548"/>
                  </a:lnTo>
                  <a:lnTo>
                    <a:pt x="2218007" y="3161828"/>
                  </a:lnTo>
                  <a:lnTo>
                    <a:pt x="2264210" y="3152976"/>
                  </a:lnTo>
                  <a:lnTo>
                    <a:pt x="2310007" y="3143007"/>
                  </a:lnTo>
                  <a:lnTo>
                    <a:pt x="2355381" y="3131935"/>
                  </a:lnTo>
                  <a:lnTo>
                    <a:pt x="2400319" y="3119775"/>
                  </a:lnTo>
                  <a:lnTo>
                    <a:pt x="2444806" y="3106542"/>
                  </a:lnTo>
                  <a:lnTo>
                    <a:pt x="2488826" y="3092251"/>
                  </a:lnTo>
                  <a:lnTo>
                    <a:pt x="2532364" y="3076917"/>
                  </a:lnTo>
                  <a:lnTo>
                    <a:pt x="2575407" y="3060553"/>
                  </a:lnTo>
                  <a:lnTo>
                    <a:pt x="2617940" y="3043176"/>
                  </a:lnTo>
                  <a:lnTo>
                    <a:pt x="2659947" y="3024800"/>
                  </a:lnTo>
                  <a:lnTo>
                    <a:pt x="2701413" y="3005440"/>
                  </a:lnTo>
                  <a:lnTo>
                    <a:pt x="2742325" y="2985110"/>
                  </a:lnTo>
                  <a:lnTo>
                    <a:pt x="2782666" y="2963825"/>
                  </a:lnTo>
                  <a:lnTo>
                    <a:pt x="2822423" y="2941601"/>
                  </a:lnTo>
                  <a:lnTo>
                    <a:pt x="2861580" y="2918451"/>
                  </a:lnTo>
                  <a:lnTo>
                    <a:pt x="2900123" y="2894392"/>
                  </a:lnTo>
                  <a:lnTo>
                    <a:pt x="2938037" y="2869436"/>
                  </a:lnTo>
                  <a:lnTo>
                    <a:pt x="2975307" y="2843601"/>
                  </a:lnTo>
                  <a:lnTo>
                    <a:pt x="3011918" y="2816899"/>
                  </a:lnTo>
                  <a:lnTo>
                    <a:pt x="3047856" y="2789346"/>
                  </a:lnTo>
                  <a:lnTo>
                    <a:pt x="3083106" y="2760957"/>
                  </a:lnTo>
                  <a:lnTo>
                    <a:pt x="3117652" y="2731747"/>
                  </a:lnTo>
                  <a:lnTo>
                    <a:pt x="3151481" y="2701729"/>
                  </a:lnTo>
                  <a:lnTo>
                    <a:pt x="3184577" y="2670920"/>
                  </a:lnTo>
                  <a:lnTo>
                    <a:pt x="3216925" y="2639334"/>
                  </a:lnTo>
                  <a:lnTo>
                    <a:pt x="3248512" y="2606986"/>
                  </a:lnTo>
                  <a:lnTo>
                    <a:pt x="3279321" y="2573890"/>
                  </a:lnTo>
                  <a:lnTo>
                    <a:pt x="3309338" y="2540061"/>
                  </a:lnTo>
                  <a:lnTo>
                    <a:pt x="3338548" y="2505515"/>
                  </a:lnTo>
                  <a:lnTo>
                    <a:pt x="3366937" y="2470265"/>
                  </a:lnTo>
                  <a:lnTo>
                    <a:pt x="3394490" y="2434327"/>
                  </a:lnTo>
                  <a:lnTo>
                    <a:pt x="3421192" y="2397716"/>
                  </a:lnTo>
                  <a:lnTo>
                    <a:pt x="3447028" y="2360446"/>
                  </a:lnTo>
                  <a:lnTo>
                    <a:pt x="3471983" y="2322532"/>
                  </a:lnTo>
                  <a:lnTo>
                    <a:pt x="3481578" y="2307162"/>
                  </a:lnTo>
                </a:path>
                <a:path w="3481705" h="3191510">
                  <a:moveTo>
                    <a:pt x="3481578" y="306507"/>
                  </a:moveTo>
                  <a:lnTo>
                    <a:pt x="3447028" y="253223"/>
                  </a:lnTo>
                  <a:lnTo>
                    <a:pt x="3421192" y="215953"/>
                  </a:lnTo>
                  <a:lnTo>
                    <a:pt x="3394490" y="179341"/>
                  </a:lnTo>
                  <a:lnTo>
                    <a:pt x="3366937" y="143403"/>
                  </a:lnTo>
                  <a:lnTo>
                    <a:pt x="3338548" y="108154"/>
                  </a:lnTo>
                  <a:lnTo>
                    <a:pt x="3309338" y="73607"/>
                  </a:lnTo>
                  <a:lnTo>
                    <a:pt x="3279321" y="39779"/>
                  </a:lnTo>
                  <a:lnTo>
                    <a:pt x="3248512" y="6683"/>
                  </a:lnTo>
                  <a:lnTo>
                    <a:pt x="3241986" y="0"/>
                  </a:lnTo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3" name="object 13" descr=""/>
          <p:cNvGrpSpPr/>
          <p:nvPr/>
        </p:nvGrpSpPr>
        <p:grpSpPr>
          <a:xfrm>
            <a:off x="0" y="0"/>
            <a:ext cx="6931659" cy="9528175"/>
            <a:chOff x="0" y="0"/>
            <a:chExt cx="6931659" cy="9528175"/>
          </a:xfrm>
        </p:grpSpPr>
        <p:sp>
          <p:nvSpPr>
            <p:cNvPr id="14" name="object 14" descr=""/>
            <p:cNvSpPr/>
            <p:nvPr/>
          </p:nvSpPr>
          <p:spPr>
            <a:xfrm>
              <a:off x="0" y="544804"/>
              <a:ext cx="1285875" cy="1692910"/>
            </a:xfrm>
            <a:custGeom>
              <a:avLst/>
              <a:gdLst/>
              <a:ahLst/>
              <a:cxnLst/>
              <a:rect l="l" t="t" r="r" b="b"/>
              <a:pathLst>
                <a:path w="1285875" h="1692910">
                  <a:moveTo>
                    <a:pt x="153847" y="1692757"/>
                  </a:moveTo>
                  <a:lnTo>
                    <a:pt x="0" y="1290231"/>
                  </a:lnTo>
                  <a:lnTo>
                    <a:pt x="0" y="1692757"/>
                  </a:lnTo>
                  <a:lnTo>
                    <a:pt x="153847" y="1692757"/>
                  </a:lnTo>
                  <a:close/>
                </a:path>
                <a:path w="1285875" h="1692910">
                  <a:moveTo>
                    <a:pt x="1285557" y="561162"/>
                  </a:moveTo>
                  <a:lnTo>
                    <a:pt x="1070864" y="0"/>
                  </a:lnTo>
                  <a:lnTo>
                    <a:pt x="509866" y="561162"/>
                  </a:lnTo>
                  <a:lnTo>
                    <a:pt x="1285557" y="561162"/>
                  </a:lnTo>
                  <a:close/>
                </a:path>
              </a:pathLst>
            </a:custGeom>
            <a:solidFill>
              <a:srgbClr val="0D52A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1" y="0"/>
              <a:ext cx="1824989" cy="1824989"/>
            </a:xfrm>
            <a:custGeom>
              <a:avLst/>
              <a:gdLst/>
              <a:ahLst/>
              <a:cxnLst/>
              <a:rect l="l" t="t" r="r" b="b"/>
              <a:pathLst>
                <a:path w="1824989" h="1824989">
                  <a:moveTo>
                    <a:pt x="0" y="1824848"/>
                  </a:moveTo>
                  <a:lnTo>
                    <a:pt x="1824551" y="0"/>
                  </a:lnTo>
                  <a:lnTo>
                    <a:pt x="0" y="0"/>
                  </a:lnTo>
                  <a:lnTo>
                    <a:pt x="0" y="1824848"/>
                  </a:lnTo>
                  <a:close/>
                </a:path>
              </a:pathLst>
            </a:custGeom>
            <a:solidFill>
              <a:srgbClr val="0839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0" y="12"/>
              <a:ext cx="1873885" cy="2237740"/>
            </a:xfrm>
            <a:custGeom>
              <a:avLst/>
              <a:gdLst/>
              <a:ahLst/>
              <a:cxnLst/>
              <a:rect l="l" t="t" r="r" b="b"/>
              <a:pathLst>
                <a:path w="1873885" h="2237740">
                  <a:moveTo>
                    <a:pt x="742213" y="1649387"/>
                  </a:moveTo>
                  <a:lnTo>
                    <a:pt x="0" y="907072"/>
                  </a:lnTo>
                  <a:lnTo>
                    <a:pt x="0" y="2083536"/>
                  </a:lnTo>
                  <a:lnTo>
                    <a:pt x="153847" y="2237549"/>
                  </a:lnTo>
                  <a:lnTo>
                    <a:pt x="742213" y="1649387"/>
                  </a:lnTo>
                  <a:close/>
                </a:path>
                <a:path w="1873885" h="2237740">
                  <a:moveTo>
                    <a:pt x="1873681" y="517652"/>
                  </a:moveTo>
                  <a:lnTo>
                    <a:pt x="1356042" y="0"/>
                  </a:lnTo>
                  <a:lnTo>
                    <a:pt x="179832" y="0"/>
                  </a:lnTo>
                  <a:lnTo>
                    <a:pt x="1285557" y="1105954"/>
                  </a:lnTo>
                  <a:lnTo>
                    <a:pt x="1873681" y="517652"/>
                  </a:lnTo>
                  <a:close/>
                </a:path>
              </a:pathLst>
            </a:custGeom>
            <a:solidFill>
              <a:srgbClr val="FF79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7" name="object 17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6304" y="2165603"/>
              <a:ext cx="6784848" cy="7362444"/>
            </a:xfrm>
            <a:prstGeom prst="rect">
              <a:avLst/>
            </a:prstGeom>
          </p:spPr>
        </p:pic>
      </p:grpSp>
      <p:pic>
        <p:nvPicPr>
          <p:cNvPr id="18" name="object 18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080504" y="2398776"/>
            <a:ext cx="5426963" cy="4619244"/>
          </a:xfrm>
          <a:prstGeom prst="rect">
            <a:avLst/>
          </a:prstGeom>
        </p:spPr>
      </p:pic>
      <p:sp>
        <p:nvSpPr>
          <p:cNvPr id="19" name="object 19" descr=""/>
          <p:cNvSpPr txBox="1"/>
          <p:nvPr/>
        </p:nvSpPr>
        <p:spPr>
          <a:xfrm>
            <a:off x="7903591" y="2757932"/>
            <a:ext cx="3782060" cy="6953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ts val="2635"/>
              </a:lnSpc>
              <a:spcBef>
                <a:spcPts val="100"/>
              </a:spcBef>
            </a:pPr>
            <a:r>
              <a:rPr dirty="0" sz="2300" b="1">
                <a:solidFill>
                  <a:srgbClr val="FFFFFF"/>
                </a:solidFill>
                <a:latin typeface="Roboto"/>
                <a:cs typeface="Roboto"/>
              </a:rPr>
              <a:t>Circular</a:t>
            </a:r>
            <a:r>
              <a:rPr dirty="0" sz="2300" spc="-15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300" b="1">
                <a:solidFill>
                  <a:srgbClr val="FFFFFF"/>
                </a:solidFill>
                <a:latin typeface="Roboto"/>
                <a:cs typeface="Roboto"/>
              </a:rPr>
              <a:t>Waste</a:t>
            </a:r>
            <a:r>
              <a:rPr dirty="0" sz="2300" spc="-5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300" b="1">
                <a:solidFill>
                  <a:srgbClr val="FFFFFF"/>
                </a:solidFill>
                <a:latin typeface="Roboto"/>
                <a:cs typeface="Roboto"/>
              </a:rPr>
              <a:t>Logistics</a:t>
            </a:r>
            <a:r>
              <a:rPr dirty="0" sz="2300" spc="-5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300" spc="-25" b="1">
                <a:solidFill>
                  <a:srgbClr val="FFFFFF"/>
                </a:solidFill>
                <a:latin typeface="Roboto"/>
                <a:cs typeface="Roboto"/>
              </a:rPr>
              <a:t>and</a:t>
            </a:r>
            <a:endParaRPr sz="2300">
              <a:latin typeface="Roboto"/>
              <a:cs typeface="Roboto"/>
            </a:endParaRPr>
          </a:p>
          <a:p>
            <a:pPr algn="ctr">
              <a:lnSpc>
                <a:spcPts val="2635"/>
              </a:lnSpc>
            </a:pPr>
            <a:r>
              <a:rPr dirty="0" sz="2300" spc="-10" b="1">
                <a:solidFill>
                  <a:srgbClr val="FFFFFF"/>
                </a:solidFill>
                <a:latin typeface="Roboto"/>
                <a:cs typeface="Roboto"/>
              </a:rPr>
              <a:t>Digitalization</a:t>
            </a:r>
            <a:endParaRPr sz="2300">
              <a:latin typeface="Roboto"/>
              <a:cs typeface="Roboto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7690231" y="3710685"/>
            <a:ext cx="4304665" cy="2917825"/>
          </a:xfrm>
          <a:prstGeom prst="rect">
            <a:avLst/>
          </a:prstGeom>
        </p:spPr>
        <p:txBody>
          <a:bodyPr wrap="square" lIns="0" tIns="50165" rIns="0" bIns="0" rtlCol="0" vert="horz">
            <a:spAutoFit/>
          </a:bodyPr>
          <a:lstStyle/>
          <a:p>
            <a:pPr marL="260985" marR="445770" indent="-248920">
              <a:lnSpc>
                <a:spcPts val="2510"/>
              </a:lnSpc>
              <a:spcBef>
                <a:spcPts val="395"/>
              </a:spcBef>
              <a:buFont typeface="Arial MT"/>
              <a:buChar char="•"/>
              <a:tabLst>
                <a:tab pos="260985" algn="l"/>
              </a:tabLst>
            </a:pPr>
            <a:r>
              <a:rPr dirty="0" sz="2300" b="1">
                <a:solidFill>
                  <a:srgbClr val="FFFFFF"/>
                </a:solidFill>
                <a:latin typeface="Roboto"/>
                <a:cs typeface="Roboto"/>
              </a:rPr>
              <a:t>GPS</a:t>
            </a:r>
            <a:r>
              <a:rPr dirty="0" sz="2300" spc="10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300" b="1">
                <a:solidFill>
                  <a:srgbClr val="FFFFFF"/>
                </a:solidFill>
                <a:latin typeface="Roboto"/>
                <a:cs typeface="Roboto"/>
              </a:rPr>
              <a:t>tracking</a:t>
            </a:r>
            <a:r>
              <a:rPr dirty="0" sz="2300" spc="-15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300" b="1">
                <a:solidFill>
                  <a:srgbClr val="FFFFFF"/>
                </a:solidFill>
                <a:latin typeface="Roboto"/>
                <a:cs typeface="Roboto"/>
              </a:rPr>
              <a:t>of</a:t>
            </a:r>
            <a:r>
              <a:rPr dirty="0" sz="2300" spc="10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300" spc="-10" b="1">
                <a:solidFill>
                  <a:srgbClr val="FFFFFF"/>
                </a:solidFill>
                <a:latin typeface="Roboto"/>
                <a:cs typeface="Roboto"/>
              </a:rPr>
              <a:t>desludging </a:t>
            </a:r>
            <a:r>
              <a:rPr dirty="0" sz="2300" b="1">
                <a:solidFill>
                  <a:srgbClr val="FFFFFF"/>
                </a:solidFill>
                <a:latin typeface="Roboto"/>
                <a:cs typeface="Roboto"/>
              </a:rPr>
              <a:t>trucks for</a:t>
            </a:r>
            <a:r>
              <a:rPr dirty="0" sz="2300" spc="-20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300" spc="-10" b="1">
                <a:solidFill>
                  <a:srgbClr val="FFFFFF"/>
                </a:solidFill>
                <a:latin typeface="Roboto"/>
                <a:cs typeface="Roboto"/>
              </a:rPr>
              <a:t>accountability</a:t>
            </a:r>
            <a:endParaRPr sz="2300">
              <a:latin typeface="Roboto"/>
              <a:cs typeface="Roboto"/>
            </a:endParaRPr>
          </a:p>
          <a:p>
            <a:pPr marL="260985" indent="-248285">
              <a:lnSpc>
                <a:spcPts val="2320"/>
              </a:lnSpc>
              <a:buFont typeface="Arial MT"/>
              <a:buChar char="•"/>
              <a:tabLst>
                <a:tab pos="260985" algn="l"/>
              </a:tabLst>
            </a:pPr>
            <a:r>
              <a:rPr dirty="0" sz="2300" b="1">
                <a:solidFill>
                  <a:srgbClr val="FFFFFF"/>
                </a:solidFill>
                <a:latin typeface="Roboto"/>
                <a:cs typeface="Roboto"/>
              </a:rPr>
              <a:t>Smart</a:t>
            </a:r>
            <a:r>
              <a:rPr dirty="0" sz="2300" spc="-25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300" b="1">
                <a:solidFill>
                  <a:srgbClr val="FFFFFF"/>
                </a:solidFill>
                <a:latin typeface="Roboto"/>
                <a:cs typeface="Roboto"/>
              </a:rPr>
              <a:t>monitoring</a:t>
            </a:r>
            <a:r>
              <a:rPr dirty="0" sz="2300" spc="-55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300" b="1">
                <a:solidFill>
                  <a:srgbClr val="FFFFFF"/>
                </a:solidFill>
                <a:latin typeface="Roboto"/>
                <a:cs typeface="Roboto"/>
              </a:rPr>
              <a:t>of</a:t>
            </a:r>
            <a:r>
              <a:rPr dirty="0" sz="2300" spc="-15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300" spc="-10" b="1">
                <a:solidFill>
                  <a:srgbClr val="FFFFFF"/>
                </a:solidFill>
                <a:latin typeface="Roboto"/>
                <a:cs typeface="Roboto"/>
              </a:rPr>
              <a:t>septic</a:t>
            </a:r>
            <a:endParaRPr sz="2300">
              <a:latin typeface="Roboto"/>
              <a:cs typeface="Roboto"/>
            </a:endParaRPr>
          </a:p>
          <a:p>
            <a:pPr marL="260985">
              <a:lnSpc>
                <a:spcPts val="2500"/>
              </a:lnSpc>
            </a:pPr>
            <a:r>
              <a:rPr dirty="0" sz="2300" b="1">
                <a:solidFill>
                  <a:srgbClr val="FFFFFF"/>
                </a:solidFill>
                <a:latin typeface="Roboto"/>
                <a:cs typeface="Roboto"/>
              </a:rPr>
              <a:t>tanks</a:t>
            </a:r>
            <a:r>
              <a:rPr dirty="0" sz="2300" spc="-75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300" b="1">
                <a:solidFill>
                  <a:srgbClr val="FFFFFF"/>
                </a:solidFill>
                <a:latin typeface="Roboto"/>
                <a:cs typeface="Roboto"/>
              </a:rPr>
              <a:t>and</a:t>
            </a:r>
            <a:r>
              <a:rPr dirty="0" sz="2300" spc="-65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300" spc="-10" b="1">
                <a:solidFill>
                  <a:srgbClr val="FFFFFF"/>
                </a:solidFill>
                <a:latin typeface="Roboto"/>
                <a:cs typeface="Roboto"/>
              </a:rPr>
              <a:t>digesters</a:t>
            </a:r>
            <a:endParaRPr sz="2300">
              <a:latin typeface="Roboto"/>
              <a:cs typeface="Roboto"/>
            </a:endParaRPr>
          </a:p>
          <a:p>
            <a:pPr marL="260985" indent="-248285">
              <a:lnSpc>
                <a:spcPts val="2500"/>
              </a:lnSpc>
              <a:buFont typeface="Arial MT"/>
              <a:buChar char="•"/>
              <a:tabLst>
                <a:tab pos="260985" algn="l"/>
              </a:tabLst>
            </a:pPr>
            <a:r>
              <a:rPr dirty="0" sz="2300" b="1">
                <a:solidFill>
                  <a:srgbClr val="FFFFFF"/>
                </a:solidFill>
                <a:latin typeface="Roboto"/>
                <a:cs typeface="Roboto"/>
              </a:rPr>
              <a:t>Digital</a:t>
            </a:r>
            <a:r>
              <a:rPr dirty="0" sz="2300" spc="-25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300" b="1">
                <a:solidFill>
                  <a:srgbClr val="FFFFFF"/>
                </a:solidFill>
                <a:latin typeface="Roboto"/>
                <a:cs typeface="Roboto"/>
              </a:rPr>
              <a:t>permit</a:t>
            </a:r>
            <a:r>
              <a:rPr dirty="0" sz="2300" spc="-25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300" b="1">
                <a:solidFill>
                  <a:srgbClr val="FFFFFF"/>
                </a:solidFill>
                <a:latin typeface="Roboto"/>
                <a:cs typeface="Roboto"/>
              </a:rPr>
              <a:t>management</a:t>
            </a:r>
            <a:r>
              <a:rPr dirty="0" sz="2300" spc="-55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300" spc="-25" b="1">
                <a:solidFill>
                  <a:srgbClr val="FFFFFF"/>
                </a:solidFill>
                <a:latin typeface="Roboto"/>
                <a:cs typeface="Roboto"/>
              </a:rPr>
              <a:t>for</a:t>
            </a:r>
            <a:endParaRPr sz="2300">
              <a:latin typeface="Roboto"/>
              <a:cs typeface="Roboto"/>
            </a:endParaRPr>
          </a:p>
          <a:p>
            <a:pPr marL="260985">
              <a:lnSpc>
                <a:spcPts val="2500"/>
              </a:lnSpc>
            </a:pPr>
            <a:r>
              <a:rPr dirty="0" sz="2300" spc="-10" b="1">
                <a:solidFill>
                  <a:srgbClr val="FFFFFF"/>
                </a:solidFill>
                <a:latin typeface="Roboto"/>
                <a:cs typeface="Roboto"/>
              </a:rPr>
              <a:t>operators</a:t>
            </a:r>
            <a:endParaRPr sz="2300">
              <a:latin typeface="Roboto"/>
              <a:cs typeface="Roboto"/>
            </a:endParaRPr>
          </a:p>
          <a:p>
            <a:pPr marL="260985" marR="591185" indent="-248920">
              <a:lnSpc>
                <a:spcPct val="90700"/>
              </a:lnSpc>
              <a:spcBef>
                <a:spcPts val="125"/>
              </a:spcBef>
              <a:buFont typeface="Arial MT"/>
              <a:buChar char="•"/>
              <a:tabLst>
                <a:tab pos="260985" algn="l"/>
              </a:tabLst>
            </a:pPr>
            <a:r>
              <a:rPr dirty="0" sz="2300" spc="-55" b="1">
                <a:solidFill>
                  <a:srgbClr val="FFFFFF"/>
                </a:solidFill>
                <a:latin typeface="Roboto"/>
                <a:cs typeface="Roboto"/>
              </a:rPr>
              <a:t>QR-</a:t>
            </a:r>
            <a:r>
              <a:rPr dirty="0" sz="2300" b="1">
                <a:solidFill>
                  <a:srgbClr val="FFFFFF"/>
                </a:solidFill>
                <a:latin typeface="Roboto"/>
                <a:cs typeface="Roboto"/>
              </a:rPr>
              <a:t>coded</a:t>
            </a:r>
            <a:r>
              <a:rPr dirty="0" sz="2300" spc="-20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300" b="1">
                <a:solidFill>
                  <a:srgbClr val="FFFFFF"/>
                </a:solidFill>
                <a:latin typeface="Roboto"/>
                <a:cs typeface="Roboto"/>
              </a:rPr>
              <a:t>sludge </a:t>
            </a:r>
            <a:r>
              <a:rPr dirty="0" sz="2300" spc="-10" b="1">
                <a:solidFill>
                  <a:srgbClr val="FFFFFF"/>
                </a:solidFill>
                <a:latin typeface="Roboto"/>
                <a:cs typeface="Roboto"/>
              </a:rPr>
              <a:t>disposal </a:t>
            </a:r>
            <a:r>
              <a:rPr dirty="0" sz="2300" b="1">
                <a:solidFill>
                  <a:srgbClr val="FFFFFF"/>
                </a:solidFill>
                <a:latin typeface="Roboto"/>
                <a:cs typeface="Roboto"/>
              </a:rPr>
              <a:t>receipts</a:t>
            </a:r>
            <a:r>
              <a:rPr dirty="0" sz="2300" spc="15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300" b="1">
                <a:solidFill>
                  <a:srgbClr val="FFFFFF"/>
                </a:solidFill>
                <a:latin typeface="Roboto"/>
                <a:cs typeface="Roboto"/>
              </a:rPr>
              <a:t>to</a:t>
            </a:r>
            <a:r>
              <a:rPr dirty="0" sz="2300" spc="10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300" b="1">
                <a:solidFill>
                  <a:srgbClr val="FFFFFF"/>
                </a:solidFill>
                <a:latin typeface="Roboto"/>
                <a:cs typeface="Roboto"/>
              </a:rPr>
              <a:t>prevent</a:t>
            </a:r>
            <a:r>
              <a:rPr dirty="0" sz="2300" spc="5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300" spc="-10" b="1">
                <a:solidFill>
                  <a:srgbClr val="FFFFFF"/>
                </a:solidFill>
                <a:latin typeface="Roboto"/>
                <a:cs typeface="Roboto"/>
              </a:rPr>
              <a:t>illegal dumping</a:t>
            </a:r>
            <a:endParaRPr sz="2300">
              <a:latin typeface="Roboto"/>
              <a:cs typeface="Roboto"/>
            </a:endParaRPr>
          </a:p>
        </p:txBody>
      </p:sp>
      <p:pic>
        <p:nvPicPr>
          <p:cNvPr id="21" name="object 21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1247119" y="5148071"/>
            <a:ext cx="1260348" cy="1810512"/>
          </a:xfrm>
          <a:prstGeom prst="rect">
            <a:avLst/>
          </a:prstGeom>
        </p:spPr>
      </p:pic>
      <p:sp>
        <p:nvSpPr>
          <p:cNvPr id="22" name="object 22" descr=""/>
          <p:cNvSpPr txBox="1"/>
          <p:nvPr/>
        </p:nvSpPr>
        <p:spPr>
          <a:xfrm>
            <a:off x="341782" y="2504059"/>
            <a:ext cx="6004560" cy="6597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ts val="2490"/>
              </a:lnSpc>
              <a:spcBef>
                <a:spcPts val="110"/>
              </a:spcBef>
            </a:pPr>
            <a:r>
              <a:rPr dirty="0" sz="2150" spc="-20">
                <a:solidFill>
                  <a:srgbClr val="FFFFFF"/>
                </a:solidFill>
                <a:latin typeface="Roboto"/>
                <a:cs typeface="Roboto"/>
              </a:rPr>
              <a:t>Valorization</a:t>
            </a:r>
            <a:r>
              <a:rPr dirty="0" sz="2150" spc="-7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150" spc="-10">
                <a:solidFill>
                  <a:srgbClr val="FFFFFF"/>
                </a:solidFill>
                <a:latin typeface="Roboto"/>
                <a:cs typeface="Roboto"/>
              </a:rPr>
              <a:t>Technologies</a:t>
            </a:r>
            <a:r>
              <a:rPr dirty="0" sz="2150" spc="-55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150">
                <a:solidFill>
                  <a:srgbClr val="FFFFFF"/>
                </a:solidFill>
                <a:latin typeface="Roboto"/>
                <a:cs typeface="Roboto"/>
              </a:rPr>
              <a:t>for</a:t>
            </a:r>
            <a:r>
              <a:rPr dirty="0" sz="2150" spc="-6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150">
                <a:solidFill>
                  <a:srgbClr val="FFFFFF"/>
                </a:solidFill>
                <a:latin typeface="Roboto"/>
                <a:cs typeface="Roboto"/>
              </a:rPr>
              <a:t>Wastewater</a:t>
            </a:r>
            <a:r>
              <a:rPr dirty="0" sz="2150" spc="-6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150" spc="-10">
                <a:solidFill>
                  <a:srgbClr val="FFFFFF"/>
                </a:solidFill>
                <a:latin typeface="Roboto"/>
                <a:cs typeface="Roboto"/>
              </a:rPr>
              <a:t>Energy</a:t>
            </a:r>
            <a:endParaRPr sz="2150">
              <a:latin typeface="Roboto"/>
              <a:cs typeface="Roboto"/>
            </a:endParaRPr>
          </a:p>
          <a:p>
            <a:pPr marL="12700">
              <a:lnSpc>
                <a:spcPts val="2490"/>
              </a:lnSpc>
            </a:pPr>
            <a:r>
              <a:rPr dirty="0" sz="2150" spc="-10">
                <a:solidFill>
                  <a:srgbClr val="FFFFFF"/>
                </a:solidFill>
                <a:latin typeface="Roboto"/>
                <a:cs typeface="Roboto"/>
              </a:rPr>
              <a:t>Recovery</a:t>
            </a:r>
            <a:endParaRPr sz="2150">
              <a:latin typeface="Roboto"/>
              <a:cs typeface="Roboto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574954" y="3418712"/>
            <a:ext cx="5984240" cy="2488565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marL="243840" marR="619760" indent="-231775">
              <a:lnSpc>
                <a:spcPts val="2400"/>
              </a:lnSpc>
              <a:spcBef>
                <a:spcPts val="340"/>
              </a:spcBef>
              <a:buFont typeface="Arial MT"/>
              <a:buChar char="•"/>
              <a:tabLst>
                <a:tab pos="243840" algn="l"/>
              </a:tabLst>
            </a:pPr>
            <a:r>
              <a:rPr dirty="0" sz="2150">
                <a:solidFill>
                  <a:srgbClr val="FFFFFF"/>
                </a:solidFill>
                <a:latin typeface="Roboto"/>
                <a:cs typeface="Roboto"/>
              </a:rPr>
              <a:t>Biogas</a:t>
            </a:r>
            <a:r>
              <a:rPr dirty="0" sz="2150" spc="-65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150">
                <a:solidFill>
                  <a:srgbClr val="FFFFFF"/>
                </a:solidFill>
                <a:latin typeface="Roboto"/>
                <a:cs typeface="Roboto"/>
              </a:rPr>
              <a:t>from</a:t>
            </a:r>
            <a:r>
              <a:rPr dirty="0" sz="2150" spc="-65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150" spc="-10">
                <a:solidFill>
                  <a:srgbClr val="FFFFFF"/>
                </a:solidFill>
                <a:latin typeface="Roboto"/>
                <a:cs typeface="Roboto"/>
              </a:rPr>
              <a:t>anaerobic</a:t>
            </a:r>
            <a:r>
              <a:rPr dirty="0" sz="2150" spc="-65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150" spc="-10">
                <a:solidFill>
                  <a:srgbClr val="FFFFFF"/>
                </a:solidFill>
                <a:latin typeface="Roboto"/>
                <a:cs typeface="Roboto"/>
              </a:rPr>
              <a:t>digestion</a:t>
            </a:r>
            <a:r>
              <a:rPr dirty="0" sz="2150" spc="-75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150" spc="-10">
                <a:solidFill>
                  <a:srgbClr val="FFFFFF"/>
                </a:solidFill>
                <a:latin typeface="Roboto"/>
                <a:cs typeface="Roboto"/>
              </a:rPr>
              <a:t>(60–70% methane)</a:t>
            </a:r>
            <a:endParaRPr sz="2150">
              <a:latin typeface="Roboto"/>
              <a:cs typeface="Roboto"/>
            </a:endParaRPr>
          </a:p>
          <a:p>
            <a:pPr marL="243840" marR="5080" indent="-231775">
              <a:lnSpc>
                <a:spcPts val="2400"/>
              </a:lnSpc>
              <a:buFont typeface="Arial MT"/>
              <a:buChar char="•"/>
              <a:tabLst>
                <a:tab pos="243840" algn="l"/>
              </a:tabLst>
            </a:pPr>
            <a:r>
              <a:rPr dirty="0" sz="2150" spc="-20">
                <a:solidFill>
                  <a:srgbClr val="FFFFFF"/>
                </a:solidFill>
                <a:latin typeface="Roboto"/>
                <a:cs typeface="Roboto"/>
              </a:rPr>
              <a:t>Upgrading</a:t>
            </a:r>
            <a:r>
              <a:rPr dirty="0" sz="2150" spc="-65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150">
                <a:solidFill>
                  <a:srgbClr val="FFFFFF"/>
                </a:solidFill>
                <a:latin typeface="Roboto"/>
                <a:cs typeface="Roboto"/>
              </a:rPr>
              <a:t>biogas</a:t>
            </a:r>
            <a:r>
              <a:rPr dirty="0" sz="2150" spc="-55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150">
                <a:solidFill>
                  <a:srgbClr val="FFFFFF"/>
                </a:solidFill>
                <a:latin typeface="Roboto"/>
                <a:cs typeface="Roboto"/>
              </a:rPr>
              <a:t>to</a:t>
            </a:r>
            <a:r>
              <a:rPr dirty="0" sz="2150" spc="-55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150" spc="-10">
                <a:solidFill>
                  <a:srgbClr val="FFFFFF"/>
                </a:solidFill>
                <a:latin typeface="Roboto"/>
                <a:cs typeface="Roboto"/>
              </a:rPr>
              <a:t>biomethane</a:t>
            </a:r>
            <a:r>
              <a:rPr dirty="0" sz="2150" spc="-75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150">
                <a:solidFill>
                  <a:srgbClr val="FFFFFF"/>
                </a:solidFill>
                <a:latin typeface="Roboto"/>
                <a:cs typeface="Roboto"/>
              </a:rPr>
              <a:t>for</a:t>
            </a:r>
            <a:r>
              <a:rPr dirty="0" sz="2150" spc="-6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150">
                <a:solidFill>
                  <a:srgbClr val="FFFFFF"/>
                </a:solidFill>
                <a:latin typeface="Roboto"/>
                <a:cs typeface="Roboto"/>
              </a:rPr>
              <a:t>cooking</a:t>
            </a:r>
            <a:r>
              <a:rPr dirty="0" sz="2150" spc="-75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150" spc="-25">
                <a:solidFill>
                  <a:srgbClr val="FFFFFF"/>
                </a:solidFill>
                <a:latin typeface="Roboto"/>
                <a:cs typeface="Roboto"/>
              </a:rPr>
              <a:t>or </a:t>
            </a:r>
            <a:r>
              <a:rPr dirty="0" sz="2150">
                <a:solidFill>
                  <a:srgbClr val="FFFFFF"/>
                </a:solidFill>
                <a:latin typeface="Roboto"/>
                <a:cs typeface="Roboto"/>
              </a:rPr>
              <a:t>gas</a:t>
            </a:r>
            <a:r>
              <a:rPr dirty="0" sz="2150" spc="-6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150" spc="-10">
                <a:solidFill>
                  <a:srgbClr val="FFFFFF"/>
                </a:solidFill>
                <a:latin typeface="Roboto"/>
                <a:cs typeface="Roboto"/>
              </a:rPr>
              <a:t>grids</a:t>
            </a:r>
            <a:endParaRPr sz="2150">
              <a:latin typeface="Roboto"/>
              <a:cs typeface="Roboto"/>
            </a:endParaRPr>
          </a:p>
          <a:p>
            <a:pPr marL="243840" indent="-231140">
              <a:lnSpc>
                <a:spcPts val="2260"/>
              </a:lnSpc>
              <a:buFont typeface="Arial MT"/>
              <a:buChar char="•"/>
              <a:tabLst>
                <a:tab pos="243840" algn="l"/>
              </a:tabLst>
            </a:pPr>
            <a:r>
              <a:rPr dirty="0" sz="2150" spc="-125">
                <a:solidFill>
                  <a:srgbClr val="FFFFFF"/>
                </a:solidFill>
                <a:latin typeface="Roboto"/>
                <a:cs typeface="Roboto"/>
              </a:rPr>
              <a:t>Co-</a:t>
            </a:r>
            <a:r>
              <a:rPr dirty="0" sz="2150" spc="-20">
                <a:solidFill>
                  <a:srgbClr val="FFFFFF"/>
                </a:solidFill>
                <a:latin typeface="Roboto"/>
                <a:cs typeface="Roboto"/>
              </a:rPr>
              <a:t>digestion</a:t>
            </a:r>
            <a:r>
              <a:rPr dirty="0" sz="2150" spc="-85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150">
                <a:solidFill>
                  <a:srgbClr val="FFFFFF"/>
                </a:solidFill>
                <a:latin typeface="Roboto"/>
                <a:cs typeface="Roboto"/>
              </a:rPr>
              <a:t>with</a:t>
            </a:r>
            <a:r>
              <a:rPr dirty="0" sz="2150" spc="-45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150" spc="-20">
                <a:solidFill>
                  <a:srgbClr val="FFFFFF"/>
                </a:solidFill>
                <a:latin typeface="Roboto"/>
                <a:cs typeface="Roboto"/>
              </a:rPr>
              <a:t>organic</a:t>
            </a:r>
            <a:r>
              <a:rPr dirty="0" sz="2150" spc="-55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150">
                <a:solidFill>
                  <a:srgbClr val="FFFFFF"/>
                </a:solidFill>
                <a:latin typeface="Roboto"/>
                <a:cs typeface="Roboto"/>
              </a:rPr>
              <a:t>waste</a:t>
            </a:r>
            <a:r>
              <a:rPr dirty="0" sz="2150" spc="-55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150">
                <a:solidFill>
                  <a:srgbClr val="FFFFFF"/>
                </a:solidFill>
                <a:latin typeface="Roboto"/>
                <a:cs typeface="Roboto"/>
              </a:rPr>
              <a:t>to</a:t>
            </a:r>
            <a:r>
              <a:rPr dirty="0" sz="2150" spc="-55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150" spc="-10">
                <a:solidFill>
                  <a:srgbClr val="FFFFFF"/>
                </a:solidFill>
                <a:latin typeface="Roboto"/>
                <a:cs typeface="Roboto"/>
              </a:rPr>
              <a:t>increase</a:t>
            </a:r>
            <a:endParaRPr sz="2150">
              <a:latin typeface="Roboto"/>
              <a:cs typeface="Roboto"/>
            </a:endParaRPr>
          </a:p>
          <a:p>
            <a:pPr marL="243840">
              <a:lnSpc>
                <a:spcPts val="2400"/>
              </a:lnSpc>
            </a:pPr>
            <a:r>
              <a:rPr dirty="0" sz="2150" spc="-10">
                <a:solidFill>
                  <a:srgbClr val="FFFFFF"/>
                </a:solidFill>
                <a:latin typeface="Roboto"/>
                <a:cs typeface="Roboto"/>
              </a:rPr>
              <a:t>methane</a:t>
            </a:r>
            <a:r>
              <a:rPr dirty="0" sz="2150" spc="-85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150" spc="-10">
                <a:solidFill>
                  <a:srgbClr val="FFFFFF"/>
                </a:solidFill>
                <a:latin typeface="Roboto"/>
                <a:cs typeface="Roboto"/>
              </a:rPr>
              <a:t>yield</a:t>
            </a:r>
            <a:endParaRPr sz="2150">
              <a:latin typeface="Roboto"/>
              <a:cs typeface="Roboto"/>
            </a:endParaRPr>
          </a:p>
          <a:p>
            <a:pPr marL="243840" marR="222250" indent="-231775">
              <a:lnSpc>
                <a:spcPts val="2400"/>
              </a:lnSpc>
              <a:spcBef>
                <a:spcPts val="140"/>
              </a:spcBef>
              <a:buFont typeface="Arial MT"/>
              <a:buChar char="•"/>
              <a:tabLst>
                <a:tab pos="243840" algn="l"/>
              </a:tabLst>
            </a:pPr>
            <a:r>
              <a:rPr dirty="0" sz="2150">
                <a:solidFill>
                  <a:srgbClr val="FFFFFF"/>
                </a:solidFill>
                <a:latin typeface="Roboto"/>
                <a:cs typeface="Roboto"/>
              </a:rPr>
              <a:t>Black</a:t>
            </a:r>
            <a:r>
              <a:rPr dirty="0" sz="2150" spc="-7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150">
                <a:solidFill>
                  <a:srgbClr val="FFFFFF"/>
                </a:solidFill>
                <a:latin typeface="Roboto"/>
                <a:cs typeface="Roboto"/>
              </a:rPr>
              <a:t>soldier</a:t>
            </a:r>
            <a:r>
              <a:rPr dirty="0" sz="2150" spc="-9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150">
                <a:solidFill>
                  <a:srgbClr val="FFFFFF"/>
                </a:solidFill>
                <a:latin typeface="Roboto"/>
                <a:cs typeface="Roboto"/>
              </a:rPr>
              <a:t>fly</a:t>
            </a:r>
            <a:r>
              <a:rPr dirty="0" sz="2150" spc="-6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150" spc="-10">
                <a:solidFill>
                  <a:srgbClr val="FFFFFF"/>
                </a:solidFill>
                <a:latin typeface="Roboto"/>
                <a:cs typeface="Roboto"/>
              </a:rPr>
              <a:t>larvae</a:t>
            </a:r>
            <a:r>
              <a:rPr dirty="0" sz="2150" spc="-6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150" spc="-10">
                <a:solidFill>
                  <a:srgbClr val="FFFFFF"/>
                </a:solidFill>
                <a:latin typeface="Roboto"/>
                <a:cs typeface="Roboto"/>
              </a:rPr>
              <a:t>processing</a:t>
            </a:r>
            <a:r>
              <a:rPr dirty="0" sz="2150" spc="-8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150">
                <a:solidFill>
                  <a:srgbClr val="FFFFFF"/>
                </a:solidFill>
                <a:latin typeface="Roboto"/>
                <a:cs typeface="Roboto"/>
              </a:rPr>
              <a:t>to</a:t>
            </a:r>
            <a:r>
              <a:rPr dirty="0" sz="2150" spc="-65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150" spc="-10">
                <a:solidFill>
                  <a:srgbClr val="FFFFFF"/>
                </a:solidFill>
                <a:latin typeface="Roboto"/>
                <a:cs typeface="Roboto"/>
              </a:rPr>
              <a:t>produce </a:t>
            </a:r>
            <a:r>
              <a:rPr dirty="0" sz="2150">
                <a:solidFill>
                  <a:srgbClr val="FFFFFF"/>
                </a:solidFill>
                <a:latin typeface="Roboto"/>
                <a:cs typeface="Roboto"/>
              </a:rPr>
              <a:t>biodiesel</a:t>
            </a:r>
            <a:r>
              <a:rPr dirty="0" sz="2150" spc="-10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150">
                <a:solidFill>
                  <a:srgbClr val="FFFFFF"/>
                </a:solidFill>
                <a:latin typeface="Roboto"/>
                <a:cs typeface="Roboto"/>
              </a:rPr>
              <a:t>and</a:t>
            </a:r>
            <a:r>
              <a:rPr dirty="0" sz="2150" spc="-55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150" spc="-10">
                <a:solidFill>
                  <a:srgbClr val="FFFFFF"/>
                </a:solidFill>
                <a:latin typeface="Roboto"/>
                <a:cs typeface="Roboto"/>
              </a:rPr>
              <a:t>protein</a:t>
            </a:r>
            <a:r>
              <a:rPr dirty="0" sz="2150" spc="-9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150" spc="-20">
                <a:solidFill>
                  <a:srgbClr val="FFFFFF"/>
                </a:solidFill>
                <a:latin typeface="Roboto"/>
                <a:cs typeface="Roboto"/>
              </a:rPr>
              <a:t>feed</a:t>
            </a:r>
            <a:endParaRPr sz="2150">
              <a:latin typeface="Roboto"/>
              <a:cs typeface="Roboto"/>
            </a:endParaRPr>
          </a:p>
        </p:txBody>
      </p:sp>
      <p:sp>
        <p:nvSpPr>
          <p:cNvPr id="24" name="object 24" descr=""/>
          <p:cNvSpPr txBox="1"/>
          <p:nvPr/>
        </p:nvSpPr>
        <p:spPr>
          <a:xfrm>
            <a:off x="341782" y="6162294"/>
            <a:ext cx="5498465" cy="15741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ts val="2490"/>
              </a:lnSpc>
              <a:spcBef>
                <a:spcPts val="110"/>
              </a:spcBef>
            </a:pPr>
            <a:r>
              <a:rPr dirty="0" sz="2150" spc="-10">
                <a:solidFill>
                  <a:srgbClr val="FFFFFF"/>
                </a:solidFill>
                <a:latin typeface="Roboto"/>
                <a:cs typeface="Roboto"/>
              </a:rPr>
              <a:t>Nutrient</a:t>
            </a:r>
            <a:r>
              <a:rPr dirty="0" sz="2150" spc="-114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150" spc="-10">
                <a:solidFill>
                  <a:srgbClr val="FFFFFF"/>
                </a:solidFill>
                <a:latin typeface="Roboto"/>
                <a:cs typeface="Roboto"/>
              </a:rPr>
              <a:t>Recovery:</a:t>
            </a:r>
            <a:endParaRPr sz="2150">
              <a:latin typeface="Roboto"/>
              <a:cs typeface="Roboto"/>
            </a:endParaRPr>
          </a:p>
          <a:p>
            <a:pPr marL="476884" indent="-231140">
              <a:lnSpc>
                <a:spcPts val="2400"/>
              </a:lnSpc>
              <a:buFont typeface="Arial MT"/>
              <a:buChar char="•"/>
              <a:tabLst>
                <a:tab pos="476884" algn="l"/>
              </a:tabLst>
            </a:pPr>
            <a:r>
              <a:rPr dirty="0" sz="2150" spc="-10">
                <a:solidFill>
                  <a:srgbClr val="FFFFFF"/>
                </a:solidFill>
                <a:latin typeface="Roboto"/>
                <a:cs typeface="Roboto"/>
              </a:rPr>
              <a:t>Composting</a:t>
            </a:r>
            <a:r>
              <a:rPr dirty="0" sz="2150" spc="-55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150">
                <a:solidFill>
                  <a:srgbClr val="FFFFFF"/>
                </a:solidFill>
                <a:latin typeface="Roboto"/>
                <a:cs typeface="Roboto"/>
              </a:rPr>
              <a:t>for</a:t>
            </a:r>
            <a:r>
              <a:rPr dirty="0" sz="2150" spc="-35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150" spc="-105">
                <a:solidFill>
                  <a:srgbClr val="FFFFFF"/>
                </a:solidFill>
                <a:latin typeface="Roboto"/>
                <a:cs typeface="Roboto"/>
              </a:rPr>
              <a:t>NPK-</a:t>
            </a:r>
            <a:r>
              <a:rPr dirty="0" sz="2150">
                <a:solidFill>
                  <a:srgbClr val="FFFFFF"/>
                </a:solidFill>
                <a:latin typeface="Roboto"/>
                <a:cs typeface="Roboto"/>
              </a:rPr>
              <a:t>rich</a:t>
            </a:r>
            <a:r>
              <a:rPr dirty="0" sz="2150" spc="-5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150" spc="-10">
                <a:solidFill>
                  <a:srgbClr val="FFFFFF"/>
                </a:solidFill>
                <a:latin typeface="Roboto"/>
                <a:cs typeface="Roboto"/>
              </a:rPr>
              <a:t>fertilizers</a:t>
            </a:r>
            <a:endParaRPr sz="2150">
              <a:latin typeface="Roboto"/>
              <a:cs typeface="Roboto"/>
            </a:endParaRPr>
          </a:p>
          <a:p>
            <a:pPr marL="476884" indent="-231140">
              <a:lnSpc>
                <a:spcPts val="2400"/>
              </a:lnSpc>
              <a:buFont typeface="Arial MT"/>
              <a:buChar char="•"/>
              <a:tabLst>
                <a:tab pos="476884" algn="l"/>
              </a:tabLst>
            </a:pPr>
            <a:r>
              <a:rPr dirty="0" sz="2150">
                <a:solidFill>
                  <a:srgbClr val="FFFFFF"/>
                </a:solidFill>
                <a:latin typeface="Roboto"/>
                <a:cs typeface="Roboto"/>
              </a:rPr>
              <a:t>Ammonia</a:t>
            </a:r>
            <a:r>
              <a:rPr dirty="0" sz="2150" spc="-6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150" spc="-10">
                <a:solidFill>
                  <a:srgbClr val="FFFFFF"/>
                </a:solidFill>
                <a:latin typeface="Roboto"/>
                <a:cs typeface="Roboto"/>
              </a:rPr>
              <a:t>stripping</a:t>
            </a:r>
            <a:r>
              <a:rPr dirty="0" sz="2150" spc="-45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150">
                <a:solidFill>
                  <a:srgbClr val="FFFFFF"/>
                </a:solidFill>
                <a:latin typeface="Roboto"/>
                <a:cs typeface="Roboto"/>
              </a:rPr>
              <a:t>for</a:t>
            </a:r>
            <a:r>
              <a:rPr dirty="0" sz="2150" spc="-6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150" spc="-20">
                <a:solidFill>
                  <a:srgbClr val="FFFFFF"/>
                </a:solidFill>
                <a:latin typeface="Roboto"/>
                <a:cs typeface="Roboto"/>
              </a:rPr>
              <a:t>nitrogen</a:t>
            </a:r>
            <a:r>
              <a:rPr dirty="0" sz="2150" spc="-55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150" spc="-10">
                <a:solidFill>
                  <a:srgbClr val="FFFFFF"/>
                </a:solidFill>
                <a:latin typeface="Roboto"/>
                <a:cs typeface="Roboto"/>
              </a:rPr>
              <a:t>fertilizers</a:t>
            </a:r>
            <a:endParaRPr sz="2150">
              <a:latin typeface="Roboto"/>
              <a:cs typeface="Roboto"/>
            </a:endParaRPr>
          </a:p>
          <a:p>
            <a:pPr marL="476884" indent="-231140">
              <a:lnSpc>
                <a:spcPts val="2400"/>
              </a:lnSpc>
              <a:buFont typeface="Arial MT"/>
              <a:buChar char="•"/>
              <a:tabLst>
                <a:tab pos="476884" algn="l"/>
              </a:tabLst>
            </a:pPr>
            <a:r>
              <a:rPr dirty="0" sz="2150" spc="-10">
                <a:solidFill>
                  <a:srgbClr val="FFFFFF"/>
                </a:solidFill>
                <a:latin typeface="Roboto"/>
                <a:cs typeface="Roboto"/>
              </a:rPr>
              <a:t>Thermophilic</a:t>
            </a:r>
            <a:r>
              <a:rPr dirty="0" sz="2150" spc="-85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150" spc="-20">
                <a:solidFill>
                  <a:srgbClr val="FFFFFF"/>
                </a:solidFill>
                <a:latin typeface="Roboto"/>
                <a:cs typeface="Roboto"/>
              </a:rPr>
              <a:t>drying</a:t>
            </a:r>
            <a:r>
              <a:rPr dirty="0" sz="2150" spc="-7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150">
                <a:solidFill>
                  <a:srgbClr val="FFFFFF"/>
                </a:solidFill>
                <a:latin typeface="Roboto"/>
                <a:cs typeface="Roboto"/>
              </a:rPr>
              <a:t>to</a:t>
            </a:r>
            <a:r>
              <a:rPr dirty="0" sz="2150" spc="-6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150" spc="-10">
                <a:solidFill>
                  <a:srgbClr val="FFFFFF"/>
                </a:solidFill>
                <a:latin typeface="Roboto"/>
                <a:cs typeface="Roboto"/>
              </a:rPr>
              <a:t>produce</a:t>
            </a:r>
            <a:r>
              <a:rPr dirty="0" sz="2150" spc="-85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150" spc="-10">
                <a:solidFill>
                  <a:srgbClr val="FFFFFF"/>
                </a:solidFill>
                <a:latin typeface="Roboto"/>
                <a:cs typeface="Roboto"/>
              </a:rPr>
              <a:t>sanitized</a:t>
            </a:r>
            <a:endParaRPr sz="2150">
              <a:latin typeface="Roboto"/>
              <a:cs typeface="Roboto"/>
            </a:endParaRPr>
          </a:p>
          <a:p>
            <a:pPr marL="477520">
              <a:lnSpc>
                <a:spcPts val="2490"/>
              </a:lnSpc>
            </a:pPr>
            <a:r>
              <a:rPr dirty="0" sz="2150" spc="-20">
                <a:solidFill>
                  <a:srgbClr val="FFFFFF"/>
                </a:solidFill>
                <a:latin typeface="Roboto"/>
                <a:cs typeface="Roboto"/>
              </a:rPr>
              <a:t>organic</a:t>
            </a:r>
            <a:r>
              <a:rPr dirty="0" sz="2150" spc="-6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150" spc="-10">
                <a:solidFill>
                  <a:srgbClr val="FFFFFF"/>
                </a:solidFill>
                <a:latin typeface="Roboto"/>
                <a:cs typeface="Roboto"/>
              </a:rPr>
              <a:t>pellets</a:t>
            </a:r>
            <a:endParaRPr sz="2150">
              <a:latin typeface="Roboto"/>
              <a:cs typeface="Roboto"/>
            </a:endParaRPr>
          </a:p>
        </p:txBody>
      </p:sp>
      <p:sp>
        <p:nvSpPr>
          <p:cNvPr id="25" name="object 25" descr=""/>
          <p:cNvSpPr txBox="1"/>
          <p:nvPr/>
        </p:nvSpPr>
        <p:spPr>
          <a:xfrm>
            <a:off x="341782" y="7991347"/>
            <a:ext cx="6192520" cy="12693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ts val="2490"/>
              </a:lnSpc>
              <a:spcBef>
                <a:spcPts val="110"/>
              </a:spcBef>
            </a:pPr>
            <a:r>
              <a:rPr dirty="0" sz="2150">
                <a:solidFill>
                  <a:srgbClr val="FFFFFF"/>
                </a:solidFill>
                <a:latin typeface="Roboto"/>
                <a:cs typeface="Roboto"/>
              </a:rPr>
              <a:t>Water</a:t>
            </a:r>
            <a:r>
              <a:rPr dirty="0" sz="2150" spc="-35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150" spc="-10">
                <a:solidFill>
                  <a:srgbClr val="FFFFFF"/>
                </a:solidFill>
                <a:latin typeface="Roboto"/>
                <a:cs typeface="Roboto"/>
              </a:rPr>
              <a:t>Reuse:</a:t>
            </a:r>
            <a:endParaRPr sz="2150">
              <a:latin typeface="Roboto"/>
              <a:cs typeface="Roboto"/>
            </a:endParaRPr>
          </a:p>
          <a:p>
            <a:pPr marL="477520" marR="5080" indent="-231775">
              <a:lnSpc>
                <a:spcPts val="2400"/>
              </a:lnSpc>
              <a:spcBef>
                <a:spcPts val="140"/>
              </a:spcBef>
              <a:buFont typeface="Arial MT"/>
              <a:buChar char="•"/>
              <a:tabLst>
                <a:tab pos="477520" algn="l"/>
              </a:tabLst>
            </a:pPr>
            <a:r>
              <a:rPr dirty="0" sz="2150" spc="-20">
                <a:solidFill>
                  <a:srgbClr val="FFFFFF"/>
                </a:solidFill>
                <a:latin typeface="Roboto"/>
                <a:cs typeface="Roboto"/>
              </a:rPr>
              <a:t>Tertiary</a:t>
            </a:r>
            <a:r>
              <a:rPr dirty="0" sz="2150" spc="-6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150" spc="-10">
                <a:solidFill>
                  <a:srgbClr val="FFFFFF"/>
                </a:solidFill>
                <a:latin typeface="Roboto"/>
                <a:cs typeface="Roboto"/>
              </a:rPr>
              <a:t>treatment</a:t>
            </a:r>
            <a:r>
              <a:rPr dirty="0" sz="2150" spc="-8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150" spc="-10">
                <a:solidFill>
                  <a:srgbClr val="FFFFFF"/>
                </a:solidFill>
                <a:latin typeface="Roboto"/>
                <a:cs typeface="Roboto"/>
              </a:rPr>
              <a:t>(filtration,</a:t>
            </a:r>
            <a:r>
              <a:rPr dirty="0" sz="2150" spc="-7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150">
                <a:solidFill>
                  <a:srgbClr val="FFFFFF"/>
                </a:solidFill>
                <a:latin typeface="Roboto"/>
                <a:cs typeface="Roboto"/>
              </a:rPr>
              <a:t>UV,</a:t>
            </a:r>
            <a:r>
              <a:rPr dirty="0" sz="2150" spc="-6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150" spc="-10">
                <a:solidFill>
                  <a:srgbClr val="FFFFFF"/>
                </a:solidFill>
                <a:latin typeface="Roboto"/>
                <a:cs typeface="Roboto"/>
              </a:rPr>
              <a:t>constructed wetlands)</a:t>
            </a:r>
            <a:r>
              <a:rPr dirty="0" sz="2150" spc="-45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150">
                <a:solidFill>
                  <a:srgbClr val="FFFFFF"/>
                </a:solidFill>
                <a:latin typeface="Roboto"/>
                <a:cs typeface="Roboto"/>
              </a:rPr>
              <a:t>for</a:t>
            </a:r>
            <a:r>
              <a:rPr dirty="0" sz="2150" spc="-4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150" spc="-10">
                <a:solidFill>
                  <a:srgbClr val="FFFFFF"/>
                </a:solidFill>
                <a:latin typeface="Roboto"/>
                <a:cs typeface="Roboto"/>
              </a:rPr>
              <a:t>urban</a:t>
            </a:r>
            <a:r>
              <a:rPr dirty="0" sz="2150" spc="-4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150" spc="-20">
                <a:solidFill>
                  <a:srgbClr val="FFFFFF"/>
                </a:solidFill>
                <a:latin typeface="Roboto"/>
                <a:cs typeface="Roboto"/>
              </a:rPr>
              <a:t>landscaping,</a:t>
            </a:r>
            <a:r>
              <a:rPr dirty="0" sz="2150" spc="-5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150" spc="-20">
                <a:solidFill>
                  <a:srgbClr val="FFFFFF"/>
                </a:solidFill>
                <a:latin typeface="Roboto"/>
                <a:cs typeface="Roboto"/>
              </a:rPr>
              <a:t>irrigation,</a:t>
            </a:r>
            <a:r>
              <a:rPr dirty="0" sz="2150" spc="-6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150" spc="-25">
                <a:solidFill>
                  <a:srgbClr val="FFFFFF"/>
                </a:solidFill>
                <a:latin typeface="Roboto"/>
                <a:cs typeface="Roboto"/>
              </a:rPr>
              <a:t>and </a:t>
            </a:r>
            <a:r>
              <a:rPr dirty="0" sz="2150" spc="-20">
                <a:solidFill>
                  <a:srgbClr val="FFFFFF"/>
                </a:solidFill>
                <a:latin typeface="Roboto"/>
                <a:cs typeface="Roboto"/>
              </a:rPr>
              <a:t>industrial</a:t>
            </a:r>
            <a:r>
              <a:rPr dirty="0" sz="2150" spc="-6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150" spc="-10">
                <a:solidFill>
                  <a:srgbClr val="FFFFFF"/>
                </a:solidFill>
                <a:latin typeface="Roboto"/>
                <a:cs typeface="Roboto"/>
              </a:rPr>
              <a:t>cooling</a:t>
            </a:r>
            <a:endParaRPr sz="2150">
              <a:latin typeface="Roboto"/>
              <a:cs typeface="Roboto"/>
            </a:endParaRPr>
          </a:p>
        </p:txBody>
      </p:sp>
      <p:pic>
        <p:nvPicPr>
          <p:cNvPr id="26" name="object 26" descr="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390388" y="7470647"/>
            <a:ext cx="1540764" cy="2057400"/>
          </a:xfrm>
          <a:prstGeom prst="rect">
            <a:avLst/>
          </a:prstGeom>
        </p:spPr>
      </p:pic>
      <p:grpSp>
        <p:nvGrpSpPr>
          <p:cNvPr id="27" name="object 27" descr=""/>
          <p:cNvGrpSpPr/>
          <p:nvPr/>
        </p:nvGrpSpPr>
        <p:grpSpPr>
          <a:xfrm>
            <a:off x="12659868" y="4258055"/>
            <a:ext cx="5512435" cy="5305425"/>
            <a:chOff x="12659868" y="4258055"/>
            <a:chExt cx="5512435" cy="5305425"/>
          </a:xfrm>
        </p:grpSpPr>
        <p:pic>
          <p:nvPicPr>
            <p:cNvPr id="28" name="object 28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2659868" y="4258055"/>
              <a:ext cx="5481828" cy="5305044"/>
            </a:xfrm>
            <a:prstGeom prst="rect">
              <a:avLst/>
            </a:prstGeom>
          </p:spPr>
        </p:pic>
        <p:pic>
          <p:nvPicPr>
            <p:cNvPr id="29" name="object 29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6733520" y="7793735"/>
              <a:ext cx="1438655" cy="1769364"/>
            </a:xfrm>
            <a:prstGeom prst="rect">
              <a:avLst/>
            </a:prstGeom>
          </p:spPr>
        </p:pic>
      </p:grpSp>
      <p:sp>
        <p:nvSpPr>
          <p:cNvPr id="30" name="object 30" descr=""/>
          <p:cNvSpPr txBox="1"/>
          <p:nvPr/>
        </p:nvSpPr>
        <p:spPr>
          <a:xfrm>
            <a:off x="13725525" y="4634229"/>
            <a:ext cx="3350895" cy="711200"/>
          </a:xfrm>
          <a:prstGeom prst="rect">
            <a:avLst/>
          </a:prstGeom>
        </p:spPr>
        <p:txBody>
          <a:bodyPr wrap="square" lIns="0" tIns="43815" rIns="0" bIns="0" rtlCol="0" vert="horz">
            <a:spAutoFit/>
          </a:bodyPr>
          <a:lstStyle/>
          <a:p>
            <a:pPr marL="421005" marR="5080" indent="-408940">
              <a:lnSpc>
                <a:spcPts val="2600"/>
              </a:lnSpc>
              <a:spcBef>
                <a:spcPts val="345"/>
              </a:spcBef>
            </a:pPr>
            <a:r>
              <a:rPr dirty="0" sz="2300" b="1">
                <a:solidFill>
                  <a:srgbClr val="FFFFFF"/>
                </a:solidFill>
                <a:latin typeface="Roboto"/>
                <a:cs typeface="Roboto"/>
              </a:rPr>
              <a:t>Market</a:t>
            </a:r>
            <a:r>
              <a:rPr dirty="0" sz="2300" spc="50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300" b="1">
                <a:solidFill>
                  <a:srgbClr val="FFFFFF"/>
                </a:solidFill>
                <a:latin typeface="Roboto"/>
                <a:cs typeface="Roboto"/>
              </a:rPr>
              <a:t>Development</a:t>
            </a:r>
            <a:r>
              <a:rPr dirty="0" sz="2300" spc="25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300" spc="-25" b="1">
                <a:solidFill>
                  <a:srgbClr val="FFFFFF"/>
                </a:solidFill>
                <a:latin typeface="Roboto"/>
                <a:cs typeface="Roboto"/>
              </a:rPr>
              <a:t>and </a:t>
            </a:r>
            <a:r>
              <a:rPr dirty="0" sz="2300" spc="-10" b="1">
                <a:solidFill>
                  <a:srgbClr val="FFFFFF"/>
                </a:solidFill>
                <a:latin typeface="Roboto"/>
                <a:cs typeface="Roboto"/>
              </a:rPr>
              <a:t>Commercialization</a:t>
            </a:r>
            <a:endParaRPr sz="2300">
              <a:latin typeface="Roboto"/>
              <a:cs typeface="Roboto"/>
            </a:endParaRPr>
          </a:p>
        </p:txBody>
      </p:sp>
      <p:sp>
        <p:nvSpPr>
          <p:cNvPr id="31" name="object 31" descr=""/>
          <p:cNvSpPr txBox="1"/>
          <p:nvPr/>
        </p:nvSpPr>
        <p:spPr>
          <a:xfrm>
            <a:off x="13277468" y="5624829"/>
            <a:ext cx="4425315" cy="3683635"/>
          </a:xfrm>
          <a:prstGeom prst="rect">
            <a:avLst/>
          </a:prstGeom>
        </p:spPr>
        <p:txBody>
          <a:bodyPr wrap="square" lIns="0" tIns="36195" rIns="0" bIns="0" rtlCol="0" vert="horz">
            <a:spAutoFit/>
          </a:bodyPr>
          <a:lstStyle/>
          <a:p>
            <a:pPr marL="262255" marR="481965" indent="-250190">
              <a:lnSpc>
                <a:spcPct val="94200"/>
              </a:lnSpc>
              <a:spcBef>
                <a:spcPts val="285"/>
              </a:spcBef>
              <a:buFont typeface="Arial MT"/>
              <a:buChar char="•"/>
              <a:tabLst>
                <a:tab pos="262255" algn="l"/>
              </a:tabLst>
            </a:pPr>
            <a:r>
              <a:rPr dirty="0" sz="2300" b="1">
                <a:solidFill>
                  <a:srgbClr val="FFFFFF"/>
                </a:solidFill>
                <a:latin typeface="Roboto"/>
                <a:cs typeface="Roboto"/>
              </a:rPr>
              <a:t>Markets</a:t>
            </a:r>
            <a:r>
              <a:rPr dirty="0" sz="2300" spc="10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300" b="1">
                <a:solidFill>
                  <a:srgbClr val="FFFFFF"/>
                </a:solidFill>
                <a:latin typeface="Roboto"/>
                <a:cs typeface="Roboto"/>
              </a:rPr>
              <a:t>must</a:t>
            </a:r>
            <a:r>
              <a:rPr dirty="0" sz="2300" spc="10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300" b="1">
                <a:solidFill>
                  <a:srgbClr val="FFFFFF"/>
                </a:solidFill>
                <a:latin typeface="Roboto"/>
                <a:cs typeface="Roboto"/>
              </a:rPr>
              <a:t>exist</a:t>
            </a:r>
            <a:r>
              <a:rPr dirty="0" sz="2300" spc="20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300" spc="-25" b="1">
                <a:solidFill>
                  <a:srgbClr val="FFFFFF"/>
                </a:solidFill>
                <a:latin typeface="Roboto"/>
                <a:cs typeface="Roboto"/>
              </a:rPr>
              <a:t>for </a:t>
            </a:r>
            <a:r>
              <a:rPr dirty="0" sz="2300" b="1">
                <a:solidFill>
                  <a:srgbClr val="FFFFFF"/>
                </a:solidFill>
                <a:latin typeface="Roboto"/>
                <a:cs typeface="Roboto"/>
              </a:rPr>
              <a:t>biofertilizers,</a:t>
            </a:r>
            <a:r>
              <a:rPr dirty="0" sz="2300" spc="50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300" b="1">
                <a:solidFill>
                  <a:srgbClr val="FFFFFF"/>
                </a:solidFill>
                <a:latin typeface="Roboto"/>
                <a:cs typeface="Roboto"/>
              </a:rPr>
              <a:t>pelletized</a:t>
            </a:r>
            <a:r>
              <a:rPr dirty="0" sz="2300" spc="70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300" spc="-20" b="1">
                <a:solidFill>
                  <a:srgbClr val="FFFFFF"/>
                </a:solidFill>
                <a:latin typeface="Roboto"/>
                <a:cs typeface="Roboto"/>
              </a:rPr>
              <a:t>soil </a:t>
            </a:r>
            <a:r>
              <a:rPr dirty="0" sz="2300" b="1">
                <a:solidFill>
                  <a:srgbClr val="FFFFFF"/>
                </a:solidFill>
                <a:latin typeface="Roboto"/>
                <a:cs typeface="Roboto"/>
              </a:rPr>
              <a:t>conditioners,</a:t>
            </a:r>
            <a:r>
              <a:rPr dirty="0" sz="2300" spc="-45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300" b="1">
                <a:solidFill>
                  <a:srgbClr val="FFFFFF"/>
                </a:solidFill>
                <a:latin typeface="Roboto"/>
                <a:cs typeface="Roboto"/>
              </a:rPr>
              <a:t>biogas,</a:t>
            </a:r>
            <a:r>
              <a:rPr dirty="0" sz="2300" spc="30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300" spc="-25" b="1">
                <a:solidFill>
                  <a:srgbClr val="FFFFFF"/>
                </a:solidFill>
                <a:latin typeface="Roboto"/>
                <a:cs typeface="Roboto"/>
              </a:rPr>
              <a:t>and </a:t>
            </a:r>
            <a:r>
              <a:rPr dirty="0" sz="2300" spc="-10" b="1">
                <a:solidFill>
                  <a:srgbClr val="FFFFFF"/>
                </a:solidFill>
                <a:latin typeface="Roboto"/>
                <a:cs typeface="Roboto"/>
              </a:rPr>
              <a:t>biosolids.</a:t>
            </a:r>
            <a:endParaRPr sz="2300">
              <a:latin typeface="Roboto"/>
              <a:cs typeface="Roboto"/>
            </a:endParaRPr>
          </a:p>
          <a:p>
            <a:pPr marL="262255" marR="217804" indent="-250190">
              <a:lnSpc>
                <a:spcPct val="94100"/>
              </a:lnSpc>
              <a:spcBef>
                <a:spcPts val="10"/>
              </a:spcBef>
              <a:buFont typeface="Arial MT"/>
              <a:buChar char="•"/>
              <a:tabLst>
                <a:tab pos="262255" algn="l"/>
              </a:tabLst>
            </a:pPr>
            <a:r>
              <a:rPr dirty="0" sz="2300" b="1">
                <a:solidFill>
                  <a:srgbClr val="FFFFFF"/>
                </a:solidFill>
                <a:latin typeface="Roboto"/>
                <a:cs typeface="Roboto"/>
              </a:rPr>
              <a:t>Government</a:t>
            </a:r>
            <a:r>
              <a:rPr dirty="0" sz="2300" spc="95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300" b="1">
                <a:solidFill>
                  <a:srgbClr val="FFFFFF"/>
                </a:solidFill>
                <a:latin typeface="Roboto"/>
                <a:cs typeface="Roboto"/>
              </a:rPr>
              <a:t>intervention</a:t>
            </a:r>
            <a:r>
              <a:rPr dirty="0" sz="2300" spc="90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300" spc="-25" b="1">
                <a:solidFill>
                  <a:srgbClr val="FFFFFF"/>
                </a:solidFill>
                <a:latin typeface="Roboto"/>
                <a:cs typeface="Roboto"/>
              </a:rPr>
              <a:t>can </a:t>
            </a:r>
            <a:r>
              <a:rPr dirty="0" sz="2300" b="1">
                <a:solidFill>
                  <a:srgbClr val="FFFFFF"/>
                </a:solidFill>
                <a:latin typeface="Roboto"/>
                <a:cs typeface="Roboto"/>
              </a:rPr>
              <a:t>stimulate</a:t>
            </a:r>
            <a:r>
              <a:rPr dirty="0" sz="2300" spc="15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300" b="1">
                <a:solidFill>
                  <a:srgbClr val="FFFFFF"/>
                </a:solidFill>
                <a:latin typeface="Roboto"/>
                <a:cs typeface="Roboto"/>
              </a:rPr>
              <a:t>demand</a:t>
            </a:r>
            <a:r>
              <a:rPr dirty="0" sz="2300" spc="20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300" b="1">
                <a:solidFill>
                  <a:srgbClr val="FFFFFF"/>
                </a:solidFill>
                <a:latin typeface="Roboto"/>
                <a:cs typeface="Roboto"/>
              </a:rPr>
              <a:t>and</a:t>
            </a:r>
            <a:r>
              <a:rPr dirty="0" sz="2300" spc="30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300" spc="-10" b="1">
                <a:solidFill>
                  <a:srgbClr val="FFFFFF"/>
                </a:solidFill>
                <a:latin typeface="Roboto"/>
                <a:cs typeface="Roboto"/>
              </a:rPr>
              <a:t>ensure standards.</a:t>
            </a:r>
            <a:endParaRPr sz="2300">
              <a:latin typeface="Roboto"/>
              <a:cs typeface="Roboto"/>
            </a:endParaRPr>
          </a:p>
          <a:p>
            <a:pPr marL="262255" marR="5080" indent="-250190">
              <a:lnSpc>
                <a:spcPct val="94200"/>
              </a:lnSpc>
              <a:spcBef>
                <a:spcPts val="5"/>
              </a:spcBef>
              <a:buFont typeface="Arial MT"/>
              <a:buChar char="•"/>
              <a:tabLst>
                <a:tab pos="262255" algn="l"/>
              </a:tabLst>
            </a:pPr>
            <a:r>
              <a:rPr dirty="0" sz="2300" b="1">
                <a:solidFill>
                  <a:srgbClr val="FFFFFF"/>
                </a:solidFill>
                <a:latin typeface="Roboto"/>
                <a:cs typeface="Roboto"/>
              </a:rPr>
              <a:t>Successful</a:t>
            </a:r>
            <a:r>
              <a:rPr dirty="0" sz="2300" spc="20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300" spc="-10" b="1">
                <a:solidFill>
                  <a:srgbClr val="FFFFFF"/>
                </a:solidFill>
                <a:latin typeface="Roboto"/>
                <a:cs typeface="Roboto"/>
              </a:rPr>
              <a:t>commercialization </a:t>
            </a:r>
            <a:r>
              <a:rPr dirty="0" sz="2300" b="1">
                <a:solidFill>
                  <a:srgbClr val="FFFFFF"/>
                </a:solidFill>
                <a:latin typeface="Roboto"/>
                <a:cs typeface="Roboto"/>
              </a:rPr>
              <a:t>ensures</a:t>
            </a:r>
            <a:r>
              <a:rPr dirty="0" sz="2300" spc="-5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300" b="1">
                <a:solidFill>
                  <a:srgbClr val="FFFFFF"/>
                </a:solidFill>
                <a:latin typeface="Roboto"/>
                <a:cs typeface="Roboto"/>
              </a:rPr>
              <a:t>that</a:t>
            </a:r>
            <a:r>
              <a:rPr dirty="0" sz="2300" spc="15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300" spc="-10" b="1">
                <a:solidFill>
                  <a:srgbClr val="FFFFFF"/>
                </a:solidFill>
                <a:latin typeface="Roboto"/>
                <a:cs typeface="Roboto"/>
              </a:rPr>
              <a:t>recovered </a:t>
            </a:r>
            <a:r>
              <a:rPr dirty="0" sz="2300" b="1">
                <a:solidFill>
                  <a:srgbClr val="FFFFFF"/>
                </a:solidFill>
                <a:latin typeface="Roboto"/>
                <a:cs typeface="Roboto"/>
              </a:rPr>
              <a:t>resources</a:t>
            </a:r>
            <a:r>
              <a:rPr dirty="0" sz="2300" spc="145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300" b="1">
                <a:solidFill>
                  <a:srgbClr val="FFFFFF"/>
                </a:solidFill>
                <a:latin typeface="Roboto"/>
                <a:cs typeface="Roboto"/>
              </a:rPr>
              <a:t>generate</a:t>
            </a:r>
            <a:r>
              <a:rPr dirty="0" sz="2300" spc="114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300" spc="-10" b="1">
                <a:solidFill>
                  <a:srgbClr val="FFFFFF"/>
                </a:solidFill>
                <a:latin typeface="Roboto"/>
                <a:cs typeface="Roboto"/>
              </a:rPr>
              <a:t>economic </a:t>
            </a:r>
            <a:r>
              <a:rPr dirty="0" sz="2300" b="1">
                <a:solidFill>
                  <a:srgbClr val="FFFFFF"/>
                </a:solidFill>
                <a:latin typeface="Roboto"/>
                <a:cs typeface="Roboto"/>
              </a:rPr>
              <a:t>as</a:t>
            </a:r>
            <a:r>
              <a:rPr dirty="0" sz="2300" spc="45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300" b="1">
                <a:solidFill>
                  <a:srgbClr val="FFFFFF"/>
                </a:solidFill>
                <a:latin typeface="Roboto"/>
                <a:cs typeface="Roboto"/>
              </a:rPr>
              <a:t>well</a:t>
            </a:r>
            <a:r>
              <a:rPr dirty="0" sz="2300" spc="20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300" b="1">
                <a:solidFill>
                  <a:srgbClr val="FFFFFF"/>
                </a:solidFill>
                <a:latin typeface="Roboto"/>
                <a:cs typeface="Roboto"/>
              </a:rPr>
              <a:t>as</a:t>
            </a:r>
            <a:r>
              <a:rPr dirty="0" sz="2300" spc="45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300" b="1">
                <a:solidFill>
                  <a:srgbClr val="FFFFFF"/>
                </a:solidFill>
                <a:latin typeface="Roboto"/>
                <a:cs typeface="Roboto"/>
              </a:rPr>
              <a:t>environmental</a:t>
            </a:r>
            <a:r>
              <a:rPr dirty="0" sz="2300" spc="5" b="1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dirty="0" sz="2300" spc="-10" b="1">
                <a:solidFill>
                  <a:srgbClr val="FFFFFF"/>
                </a:solidFill>
                <a:latin typeface="Roboto"/>
                <a:cs typeface="Roboto"/>
              </a:rPr>
              <a:t>value.</a:t>
            </a:r>
            <a:endParaRPr sz="2300">
              <a:latin typeface="Roboto"/>
              <a:cs typeface="Robo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334322" y="8109204"/>
            <a:ext cx="6953677" cy="2177796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819656" cy="5797296"/>
          </a:xfrm>
          <a:prstGeom prst="rect">
            <a:avLst/>
          </a:prstGeom>
        </p:spPr>
      </p:pic>
      <p:sp>
        <p:nvSpPr>
          <p:cNvPr id="4" name="object 4" descr=""/>
          <p:cNvSpPr/>
          <p:nvPr/>
        </p:nvSpPr>
        <p:spPr>
          <a:xfrm>
            <a:off x="2842260" y="9800843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4637" y="0"/>
                </a:moveTo>
                <a:lnTo>
                  <a:pt x="17144" y="0"/>
                </a:lnTo>
                <a:lnTo>
                  <a:pt x="13081" y="1384"/>
                </a:lnTo>
                <a:lnTo>
                  <a:pt x="0" y="20573"/>
                </a:lnTo>
                <a:lnTo>
                  <a:pt x="762" y="23990"/>
                </a:lnTo>
                <a:lnTo>
                  <a:pt x="20573" y="41147"/>
                </a:lnTo>
                <a:lnTo>
                  <a:pt x="24637" y="40474"/>
                </a:lnTo>
                <a:lnTo>
                  <a:pt x="41147" y="23990"/>
                </a:lnTo>
                <a:lnTo>
                  <a:pt x="41147" y="16471"/>
                </a:lnTo>
                <a:lnTo>
                  <a:pt x="24637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2692907" y="9950195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79">
                <a:moveTo>
                  <a:pt x="20574" y="0"/>
                </a:moveTo>
                <a:lnTo>
                  <a:pt x="0" y="21335"/>
                </a:lnTo>
                <a:lnTo>
                  <a:pt x="1397" y="29133"/>
                </a:lnTo>
                <a:lnTo>
                  <a:pt x="20574" y="42671"/>
                </a:lnTo>
                <a:lnTo>
                  <a:pt x="24637" y="41935"/>
                </a:lnTo>
                <a:lnTo>
                  <a:pt x="41148" y="21335"/>
                </a:lnTo>
                <a:lnTo>
                  <a:pt x="40512" y="17081"/>
                </a:lnTo>
                <a:lnTo>
                  <a:pt x="2057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2543555" y="10099585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79">
                <a:moveTo>
                  <a:pt x="20574" y="0"/>
                </a:moveTo>
                <a:lnTo>
                  <a:pt x="0" y="17729"/>
                </a:lnTo>
                <a:lnTo>
                  <a:pt x="0" y="25565"/>
                </a:lnTo>
                <a:lnTo>
                  <a:pt x="16510" y="42595"/>
                </a:lnTo>
                <a:lnTo>
                  <a:pt x="24002" y="42595"/>
                </a:lnTo>
                <a:lnTo>
                  <a:pt x="40386" y="25565"/>
                </a:lnTo>
                <a:lnTo>
                  <a:pt x="41148" y="21310"/>
                </a:lnTo>
                <a:lnTo>
                  <a:pt x="40386" y="17729"/>
                </a:lnTo>
                <a:lnTo>
                  <a:pt x="39750" y="13487"/>
                </a:lnTo>
                <a:lnTo>
                  <a:pt x="37718" y="9931"/>
                </a:lnTo>
                <a:lnTo>
                  <a:pt x="34925" y="6388"/>
                </a:lnTo>
                <a:lnTo>
                  <a:pt x="31495" y="3543"/>
                </a:lnTo>
                <a:lnTo>
                  <a:pt x="28067" y="2108"/>
                </a:lnTo>
                <a:lnTo>
                  <a:pt x="24002" y="698"/>
                </a:lnTo>
                <a:lnTo>
                  <a:pt x="2057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2392679" y="10248935"/>
            <a:ext cx="43180" cy="38100"/>
          </a:xfrm>
          <a:custGeom>
            <a:avLst/>
            <a:gdLst/>
            <a:ahLst/>
            <a:cxnLst/>
            <a:rect l="l" t="t" r="r" b="b"/>
            <a:pathLst>
              <a:path w="43180" h="38100">
                <a:moveTo>
                  <a:pt x="25653" y="0"/>
                </a:moveTo>
                <a:lnTo>
                  <a:pt x="17780" y="0"/>
                </a:lnTo>
                <a:lnTo>
                  <a:pt x="13462" y="1404"/>
                </a:lnTo>
                <a:lnTo>
                  <a:pt x="10032" y="3547"/>
                </a:lnTo>
                <a:lnTo>
                  <a:pt x="6476" y="5652"/>
                </a:lnTo>
                <a:lnTo>
                  <a:pt x="3556" y="9236"/>
                </a:lnTo>
                <a:lnTo>
                  <a:pt x="2158" y="12783"/>
                </a:lnTo>
                <a:lnTo>
                  <a:pt x="762" y="17031"/>
                </a:lnTo>
                <a:lnTo>
                  <a:pt x="0" y="21281"/>
                </a:lnTo>
                <a:lnTo>
                  <a:pt x="762" y="24864"/>
                </a:lnTo>
                <a:lnTo>
                  <a:pt x="2158" y="29113"/>
                </a:lnTo>
                <a:lnTo>
                  <a:pt x="3556" y="32660"/>
                </a:lnTo>
                <a:lnTo>
                  <a:pt x="6476" y="36207"/>
                </a:lnTo>
                <a:lnTo>
                  <a:pt x="8798" y="38064"/>
                </a:lnTo>
                <a:lnTo>
                  <a:pt x="34635" y="38064"/>
                </a:lnTo>
                <a:lnTo>
                  <a:pt x="36956" y="36207"/>
                </a:lnTo>
                <a:lnTo>
                  <a:pt x="41275" y="29113"/>
                </a:lnTo>
                <a:lnTo>
                  <a:pt x="42671" y="24864"/>
                </a:lnTo>
                <a:lnTo>
                  <a:pt x="42671" y="17031"/>
                </a:lnTo>
                <a:lnTo>
                  <a:pt x="41275" y="12783"/>
                </a:lnTo>
                <a:lnTo>
                  <a:pt x="36956" y="5652"/>
                </a:lnTo>
                <a:lnTo>
                  <a:pt x="29844" y="1404"/>
                </a:lnTo>
                <a:lnTo>
                  <a:pt x="25653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/>
          <p:nvPr/>
        </p:nvSpPr>
        <p:spPr>
          <a:xfrm>
            <a:off x="2709672" y="9668256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80" h="43179">
                <a:moveTo>
                  <a:pt x="25653" y="0"/>
                </a:moveTo>
                <a:lnTo>
                  <a:pt x="17779" y="0"/>
                </a:lnTo>
                <a:lnTo>
                  <a:pt x="13461" y="1435"/>
                </a:lnTo>
                <a:lnTo>
                  <a:pt x="10032" y="3581"/>
                </a:lnTo>
                <a:lnTo>
                  <a:pt x="6476" y="5689"/>
                </a:lnTo>
                <a:lnTo>
                  <a:pt x="3555" y="9245"/>
                </a:lnTo>
                <a:lnTo>
                  <a:pt x="2158" y="12788"/>
                </a:lnTo>
                <a:lnTo>
                  <a:pt x="761" y="17081"/>
                </a:lnTo>
                <a:lnTo>
                  <a:pt x="0" y="21336"/>
                </a:lnTo>
                <a:lnTo>
                  <a:pt x="761" y="24879"/>
                </a:lnTo>
                <a:lnTo>
                  <a:pt x="21335" y="42672"/>
                </a:lnTo>
                <a:lnTo>
                  <a:pt x="25653" y="41973"/>
                </a:lnTo>
                <a:lnTo>
                  <a:pt x="42671" y="24879"/>
                </a:lnTo>
                <a:lnTo>
                  <a:pt x="42671" y="17081"/>
                </a:lnTo>
                <a:lnTo>
                  <a:pt x="41275" y="12788"/>
                </a:lnTo>
                <a:lnTo>
                  <a:pt x="36956" y="5689"/>
                </a:lnTo>
                <a:lnTo>
                  <a:pt x="29844" y="1435"/>
                </a:lnTo>
                <a:lnTo>
                  <a:pt x="25653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2560320" y="9817607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80" h="43179">
                <a:moveTo>
                  <a:pt x="21336" y="0"/>
                </a:moveTo>
                <a:lnTo>
                  <a:pt x="0" y="21336"/>
                </a:lnTo>
                <a:lnTo>
                  <a:pt x="1397" y="29133"/>
                </a:lnTo>
                <a:lnTo>
                  <a:pt x="21336" y="42672"/>
                </a:lnTo>
                <a:lnTo>
                  <a:pt x="25527" y="41935"/>
                </a:lnTo>
                <a:lnTo>
                  <a:pt x="42672" y="21336"/>
                </a:lnTo>
                <a:lnTo>
                  <a:pt x="41275" y="13500"/>
                </a:lnTo>
                <a:lnTo>
                  <a:pt x="2133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/>
          <p:nvPr/>
        </p:nvSpPr>
        <p:spPr>
          <a:xfrm>
            <a:off x="2410967" y="9966997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80" h="43179">
                <a:moveTo>
                  <a:pt x="21336" y="0"/>
                </a:moveTo>
                <a:lnTo>
                  <a:pt x="0" y="17729"/>
                </a:lnTo>
                <a:lnTo>
                  <a:pt x="0" y="25565"/>
                </a:lnTo>
                <a:lnTo>
                  <a:pt x="1396" y="29819"/>
                </a:lnTo>
                <a:lnTo>
                  <a:pt x="3556" y="33362"/>
                </a:lnTo>
                <a:lnTo>
                  <a:pt x="6476" y="36207"/>
                </a:lnTo>
                <a:lnTo>
                  <a:pt x="9270" y="39052"/>
                </a:lnTo>
                <a:lnTo>
                  <a:pt x="12826" y="41198"/>
                </a:lnTo>
                <a:lnTo>
                  <a:pt x="17018" y="42595"/>
                </a:lnTo>
                <a:lnTo>
                  <a:pt x="24892" y="42595"/>
                </a:lnTo>
                <a:lnTo>
                  <a:pt x="41909" y="25565"/>
                </a:lnTo>
                <a:lnTo>
                  <a:pt x="42671" y="21285"/>
                </a:lnTo>
                <a:lnTo>
                  <a:pt x="41909" y="17729"/>
                </a:lnTo>
                <a:lnTo>
                  <a:pt x="41275" y="13487"/>
                </a:lnTo>
                <a:lnTo>
                  <a:pt x="39115" y="9931"/>
                </a:lnTo>
                <a:lnTo>
                  <a:pt x="36194" y="6388"/>
                </a:lnTo>
                <a:lnTo>
                  <a:pt x="32638" y="3543"/>
                </a:lnTo>
                <a:lnTo>
                  <a:pt x="29209" y="2108"/>
                </a:lnTo>
                <a:lnTo>
                  <a:pt x="24892" y="698"/>
                </a:lnTo>
                <a:lnTo>
                  <a:pt x="2133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/>
          <p:nvPr/>
        </p:nvSpPr>
        <p:spPr>
          <a:xfrm>
            <a:off x="2261616" y="10117873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79">
                <a:moveTo>
                  <a:pt x="24637" y="0"/>
                </a:moveTo>
                <a:lnTo>
                  <a:pt x="17144" y="0"/>
                </a:lnTo>
                <a:lnTo>
                  <a:pt x="13081" y="1397"/>
                </a:lnTo>
                <a:lnTo>
                  <a:pt x="0" y="21285"/>
                </a:lnTo>
                <a:lnTo>
                  <a:pt x="761" y="24828"/>
                </a:lnTo>
                <a:lnTo>
                  <a:pt x="20573" y="42595"/>
                </a:lnTo>
                <a:lnTo>
                  <a:pt x="24637" y="41897"/>
                </a:lnTo>
                <a:lnTo>
                  <a:pt x="41147" y="24828"/>
                </a:lnTo>
                <a:lnTo>
                  <a:pt x="41147" y="17030"/>
                </a:lnTo>
                <a:lnTo>
                  <a:pt x="39750" y="12776"/>
                </a:lnTo>
                <a:lnTo>
                  <a:pt x="35686" y="5651"/>
                </a:lnTo>
                <a:lnTo>
                  <a:pt x="28828" y="1397"/>
                </a:lnTo>
                <a:lnTo>
                  <a:pt x="24637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/>
          <p:nvPr/>
        </p:nvSpPr>
        <p:spPr>
          <a:xfrm>
            <a:off x="2578607" y="9537192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4637" y="0"/>
                </a:moveTo>
                <a:lnTo>
                  <a:pt x="17144" y="0"/>
                </a:lnTo>
                <a:lnTo>
                  <a:pt x="13081" y="1384"/>
                </a:lnTo>
                <a:lnTo>
                  <a:pt x="0" y="20573"/>
                </a:lnTo>
                <a:lnTo>
                  <a:pt x="762" y="23990"/>
                </a:lnTo>
                <a:lnTo>
                  <a:pt x="20574" y="41147"/>
                </a:lnTo>
                <a:lnTo>
                  <a:pt x="24637" y="40474"/>
                </a:lnTo>
                <a:lnTo>
                  <a:pt x="41148" y="23990"/>
                </a:lnTo>
                <a:lnTo>
                  <a:pt x="41148" y="16471"/>
                </a:lnTo>
                <a:lnTo>
                  <a:pt x="39750" y="12331"/>
                </a:lnTo>
                <a:lnTo>
                  <a:pt x="35687" y="5486"/>
                </a:lnTo>
                <a:lnTo>
                  <a:pt x="28829" y="1384"/>
                </a:lnTo>
                <a:lnTo>
                  <a:pt x="24637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/>
          <p:nvPr/>
        </p:nvSpPr>
        <p:spPr>
          <a:xfrm>
            <a:off x="2429255" y="9686543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79">
                <a:moveTo>
                  <a:pt x="20574" y="0"/>
                </a:moveTo>
                <a:lnTo>
                  <a:pt x="0" y="21335"/>
                </a:lnTo>
                <a:lnTo>
                  <a:pt x="635" y="25590"/>
                </a:lnTo>
                <a:lnTo>
                  <a:pt x="20574" y="42671"/>
                </a:lnTo>
                <a:lnTo>
                  <a:pt x="24637" y="41935"/>
                </a:lnTo>
                <a:lnTo>
                  <a:pt x="41148" y="21335"/>
                </a:lnTo>
                <a:lnTo>
                  <a:pt x="39750" y="13500"/>
                </a:lnTo>
                <a:lnTo>
                  <a:pt x="37718" y="9245"/>
                </a:lnTo>
                <a:lnTo>
                  <a:pt x="34925" y="6400"/>
                </a:lnTo>
                <a:lnTo>
                  <a:pt x="32257" y="3543"/>
                </a:lnTo>
                <a:lnTo>
                  <a:pt x="28067" y="1435"/>
                </a:lnTo>
                <a:lnTo>
                  <a:pt x="24637" y="698"/>
                </a:lnTo>
                <a:lnTo>
                  <a:pt x="2057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/>
          <p:nvPr/>
        </p:nvSpPr>
        <p:spPr>
          <a:xfrm>
            <a:off x="2446020" y="9404604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80" h="43179">
                <a:moveTo>
                  <a:pt x="25654" y="0"/>
                </a:moveTo>
                <a:lnTo>
                  <a:pt x="17780" y="0"/>
                </a:lnTo>
                <a:lnTo>
                  <a:pt x="13462" y="1435"/>
                </a:lnTo>
                <a:lnTo>
                  <a:pt x="0" y="21336"/>
                </a:lnTo>
                <a:lnTo>
                  <a:pt x="762" y="24879"/>
                </a:lnTo>
                <a:lnTo>
                  <a:pt x="21336" y="42672"/>
                </a:lnTo>
                <a:lnTo>
                  <a:pt x="25654" y="41973"/>
                </a:lnTo>
                <a:lnTo>
                  <a:pt x="42672" y="24879"/>
                </a:lnTo>
                <a:lnTo>
                  <a:pt x="42672" y="17081"/>
                </a:lnTo>
                <a:lnTo>
                  <a:pt x="41275" y="12788"/>
                </a:lnTo>
                <a:lnTo>
                  <a:pt x="36956" y="5689"/>
                </a:lnTo>
                <a:lnTo>
                  <a:pt x="29844" y="1435"/>
                </a:lnTo>
                <a:lnTo>
                  <a:pt x="2565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5" name="object 15" descr=""/>
          <p:cNvGrpSpPr/>
          <p:nvPr/>
        </p:nvGrpSpPr>
        <p:grpSpPr>
          <a:xfrm>
            <a:off x="1830323" y="9553956"/>
            <a:ext cx="509270" cy="541020"/>
            <a:chOff x="1830323" y="9553956"/>
            <a:chExt cx="509270" cy="541020"/>
          </a:xfrm>
        </p:grpSpPr>
        <p:sp>
          <p:nvSpPr>
            <p:cNvPr id="16" name="object 16" descr=""/>
            <p:cNvSpPr/>
            <p:nvPr/>
          </p:nvSpPr>
          <p:spPr>
            <a:xfrm>
              <a:off x="2296667" y="9553956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21336" y="0"/>
                  </a:moveTo>
                  <a:lnTo>
                    <a:pt x="0" y="21336"/>
                  </a:lnTo>
                  <a:lnTo>
                    <a:pt x="1396" y="29133"/>
                  </a:lnTo>
                  <a:lnTo>
                    <a:pt x="21336" y="42672"/>
                  </a:lnTo>
                  <a:lnTo>
                    <a:pt x="25526" y="41935"/>
                  </a:lnTo>
                  <a:lnTo>
                    <a:pt x="42671" y="21336"/>
                  </a:lnTo>
                  <a:lnTo>
                    <a:pt x="41275" y="13500"/>
                  </a:lnTo>
                  <a:lnTo>
                    <a:pt x="21336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1830323" y="9592094"/>
              <a:ext cx="504825" cy="502920"/>
            </a:xfrm>
            <a:custGeom>
              <a:avLst/>
              <a:gdLst/>
              <a:ahLst/>
              <a:cxnLst/>
              <a:rect l="l" t="t" r="r" b="b"/>
              <a:pathLst>
                <a:path w="504825" h="502920">
                  <a:moveTo>
                    <a:pt x="252221" y="0"/>
                  </a:moveTo>
                  <a:lnTo>
                    <a:pt x="0" y="251421"/>
                  </a:lnTo>
                  <a:lnTo>
                    <a:pt x="252221" y="502843"/>
                  </a:lnTo>
                  <a:lnTo>
                    <a:pt x="504444" y="251421"/>
                  </a:lnTo>
                  <a:lnTo>
                    <a:pt x="252221" y="0"/>
                  </a:lnTo>
                  <a:close/>
                </a:path>
              </a:pathLst>
            </a:custGeom>
            <a:solidFill>
              <a:srgbClr val="8063A1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8" name="object 18" descr=""/>
          <p:cNvGrpSpPr/>
          <p:nvPr/>
        </p:nvGrpSpPr>
        <p:grpSpPr>
          <a:xfrm>
            <a:off x="0" y="7784592"/>
            <a:ext cx="2014855" cy="2048510"/>
            <a:chOff x="0" y="7784592"/>
            <a:chExt cx="2014855" cy="2048510"/>
          </a:xfrm>
        </p:grpSpPr>
        <p:sp>
          <p:nvSpPr>
            <p:cNvPr id="19" name="object 19" descr=""/>
            <p:cNvSpPr/>
            <p:nvPr/>
          </p:nvSpPr>
          <p:spPr>
            <a:xfrm>
              <a:off x="0" y="7784592"/>
              <a:ext cx="1332230" cy="1365885"/>
            </a:xfrm>
            <a:custGeom>
              <a:avLst/>
              <a:gdLst/>
              <a:ahLst/>
              <a:cxnLst/>
              <a:rect l="l" t="t" r="r" b="b"/>
              <a:pathLst>
                <a:path w="1332230" h="1365884">
                  <a:moveTo>
                    <a:pt x="649617" y="0"/>
                  </a:moveTo>
                  <a:lnTo>
                    <a:pt x="0" y="650694"/>
                  </a:lnTo>
                  <a:lnTo>
                    <a:pt x="0" y="714807"/>
                  </a:lnTo>
                  <a:lnTo>
                    <a:pt x="649617" y="1365465"/>
                  </a:lnTo>
                  <a:lnTo>
                    <a:pt x="1331976" y="682751"/>
                  </a:lnTo>
                  <a:lnTo>
                    <a:pt x="649617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416090" y="8232648"/>
              <a:ext cx="469900" cy="469900"/>
            </a:xfrm>
            <a:custGeom>
              <a:avLst/>
              <a:gdLst/>
              <a:ahLst/>
              <a:cxnLst/>
              <a:rect l="l" t="t" r="r" b="b"/>
              <a:pathLst>
                <a:path w="469900" h="469900">
                  <a:moveTo>
                    <a:pt x="234289" y="0"/>
                  </a:moveTo>
                  <a:lnTo>
                    <a:pt x="0" y="234695"/>
                  </a:lnTo>
                  <a:lnTo>
                    <a:pt x="234289" y="469391"/>
                  </a:lnTo>
                  <a:lnTo>
                    <a:pt x="469315" y="234695"/>
                  </a:lnTo>
                  <a:lnTo>
                    <a:pt x="234289" y="0"/>
                  </a:lnTo>
                  <a:close/>
                </a:path>
              </a:pathLst>
            </a:custGeom>
            <a:solidFill>
              <a:srgbClr val="4AACC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650748" y="8467344"/>
              <a:ext cx="1363980" cy="1365885"/>
            </a:xfrm>
            <a:custGeom>
              <a:avLst/>
              <a:gdLst/>
              <a:ahLst/>
              <a:cxnLst/>
              <a:rect l="l" t="t" r="r" b="b"/>
              <a:pathLst>
                <a:path w="1363980" h="1365884">
                  <a:moveTo>
                    <a:pt x="681990" y="0"/>
                  </a:moveTo>
                  <a:lnTo>
                    <a:pt x="0" y="682751"/>
                  </a:lnTo>
                  <a:lnTo>
                    <a:pt x="681990" y="1365503"/>
                  </a:lnTo>
                  <a:lnTo>
                    <a:pt x="1363979" y="682751"/>
                  </a:lnTo>
                  <a:lnTo>
                    <a:pt x="681990" y="0"/>
                  </a:lnTo>
                  <a:close/>
                </a:path>
              </a:pathLst>
            </a:custGeom>
            <a:solidFill>
              <a:srgbClr val="8063A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1016508" y="8467344"/>
              <a:ext cx="601980" cy="1365885"/>
            </a:xfrm>
            <a:custGeom>
              <a:avLst/>
              <a:gdLst/>
              <a:ahLst/>
              <a:cxnLst/>
              <a:rect l="l" t="t" r="r" b="b"/>
              <a:pathLst>
                <a:path w="601980" h="1365884">
                  <a:moveTo>
                    <a:pt x="316229" y="0"/>
                  </a:moveTo>
                  <a:lnTo>
                    <a:pt x="2832" y="313181"/>
                  </a:lnTo>
                  <a:lnTo>
                    <a:pt x="21183" y="332993"/>
                  </a:lnTo>
                  <a:lnTo>
                    <a:pt x="38100" y="352678"/>
                  </a:lnTo>
                  <a:lnTo>
                    <a:pt x="69164" y="394969"/>
                  </a:lnTo>
                  <a:lnTo>
                    <a:pt x="95262" y="438657"/>
                  </a:lnTo>
                  <a:lnTo>
                    <a:pt x="116433" y="485266"/>
                  </a:lnTo>
                  <a:lnTo>
                    <a:pt x="133400" y="532510"/>
                  </a:lnTo>
                  <a:lnTo>
                    <a:pt x="145364" y="581202"/>
                  </a:lnTo>
                  <a:lnTo>
                    <a:pt x="152450" y="630542"/>
                  </a:lnTo>
                  <a:lnTo>
                    <a:pt x="154546" y="679932"/>
                  </a:lnTo>
                  <a:lnTo>
                    <a:pt x="153847" y="704621"/>
                  </a:lnTo>
                  <a:lnTo>
                    <a:pt x="149618" y="754697"/>
                  </a:lnTo>
                  <a:lnTo>
                    <a:pt x="139750" y="803338"/>
                  </a:lnTo>
                  <a:lnTo>
                    <a:pt x="125615" y="851331"/>
                  </a:lnTo>
                  <a:lnTo>
                    <a:pt x="106565" y="898588"/>
                  </a:lnTo>
                  <a:lnTo>
                    <a:pt x="82562" y="943711"/>
                  </a:lnTo>
                  <a:lnTo>
                    <a:pt x="54330" y="986739"/>
                  </a:lnTo>
                  <a:lnTo>
                    <a:pt x="21183" y="1026947"/>
                  </a:lnTo>
                  <a:lnTo>
                    <a:pt x="0" y="1048816"/>
                  </a:lnTo>
                  <a:lnTo>
                    <a:pt x="316229" y="1365503"/>
                  </a:lnTo>
                  <a:lnTo>
                    <a:pt x="351408" y="1328813"/>
                  </a:lnTo>
                  <a:lnTo>
                    <a:pt x="381761" y="1293558"/>
                  </a:lnTo>
                  <a:lnTo>
                    <a:pt x="410717" y="1256868"/>
                  </a:lnTo>
                  <a:lnTo>
                    <a:pt x="449579" y="1200442"/>
                  </a:lnTo>
                  <a:lnTo>
                    <a:pt x="473582" y="1161668"/>
                  </a:lnTo>
                  <a:lnTo>
                    <a:pt x="494664" y="1122159"/>
                  </a:lnTo>
                  <a:lnTo>
                    <a:pt x="514476" y="1081951"/>
                  </a:lnTo>
                  <a:lnTo>
                    <a:pt x="532129" y="1041044"/>
                  </a:lnTo>
                  <a:lnTo>
                    <a:pt x="539876" y="1019873"/>
                  </a:lnTo>
                  <a:lnTo>
                    <a:pt x="547623" y="999439"/>
                  </a:lnTo>
                  <a:lnTo>
                    <a:pt x="567435" y="935964"/>
                  </a:lnTo>
                  <a:lnTo>
                    <a:pt x="582929" y="871766"/>
                  </a:lnTo>
                  <a:lnTo>
                    <a:pt x="590676" y="828027"/>
                  </a:lnTo>
                  <a:lnTo>
                    <a:pt x="596264" y="784301"/>
                  </a:lnTo>
                  <a:lnTo>
                    <a:pt x="601344" y="718705"/>
                  </a:lnTo>
                  <a:lnTo>
                    <a:pt x="601979" y="696836"/>
                  </a:lnTo>
                  <a:lnTo>
                    <a:pt x="601979" y="675004"/>
                  </a:lnTo>
                  <a:lnTo>
                    <a:pt x="600582" y="631278"/>
                  </a:lnTo>
                  <a:lnTo>
                    <a:pt x="594994" y="565683"/>
                  </a:lnTo>
                  <a:lnTo>
                    <a:pt x="584961" y="500125"/>
                  </a:lnTo>
                  <a:lnTo>
                    <a:pt x="575817" y="457072"/>
                  </a:lnTo>
                  <a:lnTo>
                    <a:pt x="564514" y="414781"/>
                  </a:lnTo>
                  <a:lnTo>
                    <a:pt x="551814" y="372363"/>
                  </a:lnTo>
                  <a:lnTo>
                    <a:pt x="536320" y="330834"/>
                  </a:lnTo>
                  <a:lnTo>
                    <a:pt x="519429" y="289178"/>
                  </a:lnTo>
                  <a:lnTo>
                    <a:pt x="500379" y="249046"/>
                  </a:lnTo>
                  <a:lnTo>
                    <a:pt x="479170" y="208787"/>
                  </a:lnTo>
                  <a:lnTo>
                    <a:pt x="455929" y="170052"/>
                  </a:lnTo>
                  <a:lnTo>
                    <a:pt x="431164" y="131952"/>
                  </a:lnTo>
                  <a:lnTo>
                    <a:pt x="417829" y="113537"/>
                  </a:lnTo>
                  <a:lnTo>
                    <a:pt x="404367" y="94487"/>
                  </a:lnTo>
                  <a:lnTo>
                    <a:pt x="389508" y="76834"/>
                  </a:lnTo>
                  <a:lnTo>
                    <a:pt x="375411" y="58546"/>
                  </a:lnTo>
                  <a:lnTo>
                    <a:pt x="31622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0" y="8499350"/>
              <a:ext cx="650875" cy="1301750"/>
            </a:xfrm>
            <a:custGeom>
              <a:avLst/>
              <a:gdLst/>
              <a:ahLst/>
              <a:cxnLst/>
              <a:rect l="l" t="t" r="r" b="b"/>
              <a:pathLst>
                <a:path w="650875" h="1301750">
                  <a:moveTo>
                    <a:pt x="0" y="0"/>
                  </a:moveTo>
                  <a:lnTo>
                    <a:pt x="0" y="1301492"/>
                  </a:lnTo>
                  <a:lnTo>
                    <a:pt x="650709" y="6507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" name="object 24" descr=""/>
          <p:cNvSpPr/>
          <p:nvPr/>
        </p:nvSpPr>
        <p:spPr>
          <a:xfrm>
            <a:off x="17774412" y="0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9209" y="0"/>
                </a:moveTo>
                <a:lnTo>
                  <a:pt x="20320" y="0"/>
                </a:lnTo>
                <a:lnTo>
                  <a:pt x="15367" y="1650"/>
                </a:lnTo>
                <a:lnTo>
                  <a:pt x="0" y="25146"/>
                </a:lnTo>
                <a:lnTo>
                  <a:pt x="761" y="29336"/>
                </a:lnTo>
                <a:lnTo>
                  <a:pt x="24384" y="50292"/>
                </a:lnTo>
                <a:lnTo>
                  <a:pt x="29209" y="49402"/>
                </a:lnTo>
                <a:lnTo>
                  <a:pt x="48768" y="29336"/>
                </a:lnTo>
                <a:lnTo>
                  <a:pt x="48768" y="20066"/>
                </a:lnTo>
                <a:lnTo>
                  <a:pt x="29209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 descr=""/>
          <p:cNvSpPr/>
          <p:nvPr/>
        </p:nvSpPr>
        <p:spPr>
          <a:xfrm>
            <a:off x="17928336" y="155447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30098" y="0"/>
                </a:moveTo>
                <a:lnTo>
                  <a:pt x="20954" y="0"/>
                </a:lnTo>
                <a:lnTo>
                  <a:pt x="15875" y="1650"/>
                </a:lnTo>
                <a:lnTo>
                  <a:pt x="0" y="25146"/>
                </a:lnTo>
                <a:lnTo>
                  <a:pt x="888" y="29336"/>
                </a:lnTo>
                <a:lnTo>
                  <a:pt x="25146" y="50292"/>
                </a:lnTo>
                <a:lnTo>
                  <a:pt x="30098" y="49402"/>
                </a:lnTo>
                <a:lnTo>
                  <a:pt x="50292" y="29336"/>
                </a:lnTo>
                <a:lnTo>
                  <a:pt x="50292" y="20066"/>
                </a:lnTo>
                <a:lnTo>
                  <a:pt x="48640" y="15112"/>
                </a:lnTo>
                <a:lnTo>
                  <a:pt x="43560" y="6730"/>
                </a:lnTo>
                <a:lnTo>
                  <a:pt x="35178" y="1650"/>
                </a:lnTo>
                <a:lnTo>
                  <a:pt x="30098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 descr=""/>
          <p:cNvSpPr/>
          <p:nvPr/>
        </p:nvSpPr>
        <p:spPr>
          <a:xfrm>
            <a:off x="17597628" y="176784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5" y="0"/>
                </a:moveTo>
                <a:lnTo>
                  <a:pt x="0" y="25146"/>
                </a:lnTo>
                <a:lnTo>
                  <a:pt x="1650" y="34290"/>
                </a:lnTo>
                <a:lnTo>
                  <a:pt x="25145" y="50292"/>
                </a:lnTo>
                <a:lnTo>
                  <a:pt x="34416" y="48641"/>
                </a:lnTo>
                <a:lnTo>
                  <a:pt x="50291" y="25146"/>
                </a:lnTo>
                <a:lnTo>
                  <a:pt x="48640" y="16001"/>
                </a:lnTo>
                <a:lnTo>
                  <a:pt x="25145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 descr=""/>
          <p:cNvSpPr/>
          <p:nvPr/>
        </p:nvSpPr>
        <p:spPr>
          <a:xfrm>
            <a:off x="18083784" y="312420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9209" y="0"/>
                </a:moveTo>
                <a:lnTo>
                  <a:pt x="20319" y="0"/>
                </a:lnTo>
                <a:lnTo>
                  <a:pt x="15367" y="1650"/>
                </a:lnTo>
                <a:lnTo>
                  <a:pt x="0" y="25146"/>
                </a:lnTo>
                <a:lnTo>
                  <a:pt x="761" y="29336"/>
                </a:lnTo>
                <a:lnTo>
                  <a:pt x="24383" y="50291"/>
                </a:lnTo>
                <a:lnTo>
                  <a:pt x="29209" y="49402"/>
                </a:lnTo>
                <a:lnTo>
                  <a:pt x="48767" y="29336"/>
                </a:lnTo>
                <a:lnTo>
                  <a:pt x="48767" y="20065"/>
                </a:lnTo>
                <a:lnTo>
                  <a:pt x="47117" y="15112"/>
                </a:lnTo>
                <a:lnTo>
                  <a:pt x="42290" y="6730"/>
                </a:lnTo>
                <a:lnTo>
                  <a:pt x="34162" y="1650"/>
                </a:lnTo>
                <a:lnTo>
                  <a:pt x="29209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 descr=""/>
          <p:cNvSpPr/>
          <p:nvPr/>
        </p:nvSpPr>
        <p:spPr>
          <a:xfrm>
            <a:off x="17753076" y="332231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5" y="0"/>
                </a:moveTo>
                <a:lnTo>
                  <a:pt x="0" y="25146"/>
                </a:lnTo>
                <a:lnTo>
                  <a:pt x="1650" y="34290"/>
                </a:lnTo>
                <a:lnTo>
                  <a:pt x="25145" y="50292"/>
                </a:lnTo>
                <a:lnTo>
                  <a:pt x="34416" y="48641"/>
                </a:lnTo>
                <a:lnTo>
                  <a:pt x="50291" y="25146"/>
                </a:lnTo>
                <a:lnTo>
                  <a:pt x="48640" y="16001"/>
                </a:lnTo>
                <a:lnTo>
                  <a:pt x="25145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 descr=""/>
          <p:cNvSpPr/>
          <p:nvPr/>
        </p:nvSpPr>
        <p:spPr>
          <a:xfrm>
            <a:off x="17422367" y="353568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20066" y="888"/>
                </a:lnTo>
                <a:lnTo>
                  <a:pt x="15113" y="1650"/>
                </a:lnTo>
                <a:lnTo>
                  <a:pt x="10922" y="4190"/>
                </a:lnTo>
                <a:lnTo>
                  <a:pt x="6730" y="7620"/>
                </a:lnTo>
                <a:lnTo>
                  <a:pt x="1651" y="15875"/>
                </a:lnTo>
                <a:lnTo>
                  <a:pt x="0" y="20954"/>
                </a:lnTo>
                <a:lnTo>
                  <a:pt x="0" y="30225"/>
                </a:lnTo>
                <a:lnTo>
                  <a:pt x="20066" y="50291"/>
                </a:lnTo>
                <a:lnTo>
                  <a:pt x="29337" y="50291"/>
                </a:lnTo>
                <a:lnTo>
                  <a:pt x="50292" y="25146"/>
                </a:lnTo>
                <a:lnTo>
                  <a:pt x="49403" y="20954"/>
                </a:lnTo>
                <a:lnTo>
                  <a:pt x="29337" y="888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 descr=""/>
          <p:cNvSpPr/>
          <p:nvPr/>
        </p:nvSpPr>
        <p:spPr>
          <a:xfrm>
            <a:off x="18237708" y="467868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30099" y="0"/>
                </a:moveTo>
                <a:lnTo>
                  <a:pt x="20955" y="0"/>
                </a:lnTo>
                <a:lnTo>
                  <a:pt x="15875" y="1650"/>
                </a:lnTo>
                <a:lnTo>
                  <a:pt x="0" y="25146"/>
                </a:lnTo>
                <a:lnTo>
                  <a:pt x="888" y="29336"/>
                </a:lnTo>
                <a:lnTo>
                  <a:pt x="25146" y="50291"/>
                </a:lnTo>
                <a:lnTo>
                  <a:pt x="30099" y="49402"/>
                </a:lnTo>
                <a:lnTo>
                  <a:pt x="50292" y="29336"/>
                </a:lnTo>
                <a:lnTo>
                  <a:pt x="50292" y="20065"/>
                </a:lnTo>
                <a:lnTo>
                  <a:pt x="48640" y="15112"/>
                </a:lnTo>
                <a:lnTo>
                  <a:pt x="43561" y="6730"/>
                </a:lnTo>
                <a:lnTo>
                  <a:pt x="35178" y="1650"/>
                </a:lnTo>
                <a:lnTo>
                  <a:pt x="30099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 descr=""/>
          <p:cNvSpPr/>
          <p:nvPr/>
        </p:nvSpPr>
        <p:spPr>
          <a:xfrm>
            <a:off x="17908523" y="489204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4384" y="0"/>
                </a:moveTo>
                <a:lnTo>
                  <a:pt x="0" y="25146"/>
                </a:lnTo>
                <a:lnTo>
                  <a:pt x="1651" y="34290"/>
                </a:lnTo>
                <a:lnTo>
                  <a:pt x="24384" y="50292"/>
                </a:lnTo>
                <a:lnTo>
                  <a:pt x="33401" y="48641"/>
                </a:lnTo>
                <a:lnTo>
                  <a:pt x="48768" y="25146"/>
                </a:lnTo>
                <a:lnTo>
                  <a:pt x="48006" y="20193"/>
                </a:lnTo>
                <a:lnTo>
                  <a:pt x="2438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 descr=""/>
          <p:cNvSpPr/>
          <p:nvPr/>
        </p:nvSpPr>
        <p:spPr>
          <a:xfrm>
            <a:off x="17577815" y="510540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4" h="48895">
                <a:moveTo>
                  <a:pt x="24384" y="0"/>
                </a:moveTo>
                <a:lnTo>
                  <a:pt x="19557" y="888"/>
                </a:lnTo>
                <a:lnTo>
                  <a:pt x="14605" y="1650"/>
                </a:lnTo>
                <a:lnTo>
                  <a:pt x="10541" y="4063"/>
                </a:lnTo>
                <a:lnTo>
                  <a:pt x="7366" y="7365"/>
                </a:lnTo>
                <a:lnTo>
                  <a:pt x="4064" y="11429"/>
                </a:lnTo>
                <a:lnTo>
                  <a:pt x="1651" y="15493"/>
                </a:lnTo>
                <a:lnTo>
                  <a:pt x="0" y="20319"/>
                </a:lnTo>
                <a:lnTo>
                  <a:pt x="0" y="29209"/>
                </a:lnTo>
                <a:lnTo>
                  <a:pt x="1651" y="34162"/>
                </a:lnTo>
                <a:lnTo>
                  <a:pt x="4064" y="38226"/>
                </a:lnTo>
                <a:lnTo>
                  <a:pt x="7366" y="41401"/>
                </a:lnTo>
                <a:lnTo>
                  <a:pt x="10541" y="44703"/>
                </a:lnTo>
                <a:lnTo>
                  <a:pt x="14605" y="47116"/>
                </a:lnTo>
                <a:lnTo>
                  <a:pt x="19557" y="48767"/>
                </a:lnTo>
                <a:lnTo>
                  <a:pt x="28448" y="48767"/>
                </a:lnTo>
                <a:lnTo>
                  <a:pt x="48768" y="24383"/>
                </a:lnTo>
                <a:lnTo>
                  <a:pt x="47878" y="20319"/>
                </a:lnTo>
                <a:lnTo>
                  <a:pt x="28448" y="888"/>
                </a:lnTo>
                <a:lnTo>
                  <a:pt x="2438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 descr=""/>
          <p:cNvSpPr/>
          <p:nvPr/>
        </p:nvSpPr>
        <p:spPr>
          <a:xfrm>
            <a:off x="17245584" y="531876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30225" y="0"/>
                </a:moveTo>
                <a:lnTo>
                  <a:pt x="20954" y="0"/>
                </a:lnTo>
                <a:lnTo>
                  <a:pt x="15875" y="1650"/>
                </a:lnTo>
                <a:lnTo>
                  <a:pt x="0" y="25146"/>
                </a:lnTo>
                <a:lnTo>
                  <a:pt x="888" y="29337"/>
                </a:lnTo>
                <a:lnTo>
                  <a:pt x="25146" y="50292"/>
                </a:lnTo>
                <a:lnTo>
                  <a:pt x="30225" y="49402"/>
                </a:lnTo>
                <a:lnTo>
                  <a:pt x="50292" y="29337"/>
                </a:lnTo>
                <a:lnTo>
                  <a:pt x="50292" y="20066"/>
                </a:lnTo>
                <a:lnTo>
                  <a:pt x="48640" y="15113"/>
                </a:lnTo>
                <a:lnTo>
                  <a:pt x="43560" y="6730"/>
                </a:lnTo>
                <a:lnTo>
                  <a:pt x="35178" y="1650"/>
                </a:lnTo>
                <a:lnTo>
                  <a:pt x="30225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 descr=""/>
          <p:cNvSpPr/>
          <p:nvPr/>
        </p:nvSpPr>
        <p:spPr>
          <a:xfrm>
            <a:off x="18062447" y="644651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0" y="25146"/>
                </a:lnTo>
                <a:lnTo>
                  <a:pt x="1650" y="34417"/>
                </a:lnTo>
                <a:lnTo>
                  <a:pt x="25146" y="50292"/>
                </a:lnTo>
                <a:lnTo>
                  <a:pt x="34417" y="48641"/>
                </a:lnTo>
                <a:lnTo>
                  <a:pt x="50292" y="25146"/>
                </a:lnTo>
                <a:lnTo>
                  <a:pt x="48640" y="16001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 descr=""/>
          <p:cNvSpPr/>
          <p:nvPr/>
        </p:nvSpPr>
        <p:spPr>
          <a:xfrm>
            <a:off x="17477232" y="803148"/>
            <a:ext cx="591820" cy="596265"/>
          </a:xfrm>
          <a:custGeom>
            <a:avLst/>
            <a:gdLst/>
            <a:ahLst/>
            <a:cxnLst/>
            <a:rect l="l" t="t" r="r" b="b"/>
            <a:pathLst>
              <a:path w="591819" h="596265">
                <a:moveTo>
                  <a:pt x="295655" y="0"/>
                </a:moveTo>
                <a:lnTo>
                  <a:pt x="0" y="297942"/>
                </a:lnTo>
                <a:lnTo>
                  <a:pt x="295655" y="595883"/>
                </a:lnTo>
                <a:lnTo>
                  <a:pt x="591311" y="297942"/>
                </a:lnTo>
                <a:lnTo>
                  <a:pt x="295655" y="0"/>
                </a:lnTo>
                <a:close/>
              </a:path>
            </a:pathLst>
          </a:custGeom>
          <a:solidFill>
            <a:srgbClr val="8063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 descr=""/>
          <p:cNvSpPr/>
          <p:nvPr/>
        </p:nvSpPr>
        <p:spPr>
          <a:xfrm>
            <a:off x="17401032" y="687323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30225" y="0"/>
                </a:moveTo>
                <a:lnTo>
                  <a:pt x="20954" y="0"/>
                </a:lnTo>
                <a:lnTo>
                  <a:pt x="15875" y="1650"/>
                </a:lnTo>
                <a:lnTo>
                  <a:pt x="0" y="25146"/>
                </a:lnTo>
                <a:lnTo>
                  <a:pt x="888" y="29336"/>
                </a:lnTo>
                <a:lnTo>
                  <a:pt x="25146" y="50292"/>
                </a:lnTo>
                <a:lnTo>
                  <a:pt x="30225" y="49402"/>
                </a:lnTo>
                <a:lnTo>
                  <a:pt x="50291" y="29336"/>
                </a:lnTo>
                <a:lnTo>
                  <a:pt x="50291" y="20066"/>
                </a:lnTo>
                <a:lnTo>
                  <a:pt x="48640" y="15112"/>
                </a:lnTo>
                <a:lnTo>
                  <a:pt x="43560" y="6730"/>
                </a:lnTo>
                <a:lnTo>
                  <a:pt x="35178" y="1650"/>
                </a:lnTo>
                <a:lnTo>
                  <a:pt x="30225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7" name="object 37"/>
          <p:cNvGrpSpPr/>
          <p:nvPr/>
        </p:nvGrpSpPr>
        <p:grpSpPr>
          <a:xfrm>
            <a:off x="11862816" y="342900"/>
            <a:ext cx="6172200" cy="9525000"/>
            <a:chOff x="11862816" y="342900"/>
            <a:chExt cx="6172200" cy="9525000"/>
          </a:xfrm>
        </p:grpSpPr>
        <p:sp>
          <p:nvSpPr>
            <p:cNvPr id="38" name="object 38" descr=""/>
            <p:cNvSpPr/>
            <p:nvPr/>
          </p:nvSpPr>
          <p:spPr>
            <a:xfrm>
              <a:off x="16183356" y="1028700"/>
              <a:ext cx="1603375" cy="1615440"/>
            </a:xfrm>
            <a:custGeom>
              <a:avLst/>
              <a:gdLst/>
              <a:ahLst/>
              <a:cxnLst/>
              <a:rect l="l" t="t" r="r" b="b"/>
              <a:pathLst>
                <a:path w="1603375" h="1615439">
                  <a:moveTo>
                    <a:pt x="801242" y="0"/>
                  </a:moveTo>
                  <a:lnTo>
                    <a:pt x="0" y="807720"/>
                  </a:lnTo>
                  <a:lnTo>
                    <a:pt x="801242" y="1615440"/>
                  </a:lnTo>
                  <a:lnTo>
                    <a:pt x="1603248" y="807720"/>
                  </a:lnTo>
                  <a:lnTo>
                    <a:pt x="801242" y="0"/>
                  </a:lnTo>
                  <a:close/>
                </a:path>
              </a:pathLst>
            </a:custGeom>
            <a:solidFill>
              <a:srgbClr val="4AACC5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9" name="object 3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862816" y="342900"/>
              <a:ext cx="6172199" cy="9525000"/>
            </a:xfrm>
            <a:prstGeom prst="rect">
              <a:avLst/>
            </a:prstGeom>
          </p:spPr>
        </p:pic>
      </p:grpSp>
      <p:sp>
        <p:nvSpPr>
          <p:cNvPr id="40" name="object 40"/>
          <p:cNvSpPr txBox="1">
            <a:spLocks noGrp="1"/>
          </p:cNvSpPr>
          <p:nvPr>
            <p:ph type="title"/>
          </p:nvPr>
        </p:nvSpPr>
        <p:spPr>
          <a:xfrm>
            <a:off x="916939" y="1039114"/>
            <a:ext cx="7795259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997835" algn="l"/>
              </a:tabLst>
            </a:pPr>
            <a:r>
              <a:rPr dirty="0" sz="4800" spc="-10">
                <a:solidFill>
                  <a:srgbClr val="000000"/>
                </a:solidFill>
                <a:latin typeface="Times New Roman"/>
                <a:cs typeface="Times New Roman"/>
              </a:rPr>
              <a:t>Prevention</a:t>
            </a:r>
            <a:r>
              <a:rPr dirty="0" sz="4800">
                <a:solidFill>
                  <a:srgbClr val="000000"/>
                </a:solidFill>
                <a:latin typeface="Times New Roman"/>
                <a:cs typeface="Times New Roman"/>
              </a:rPr>
              <a:t>	of</a:t>
            </a:r>
            <a:r>
              <a:rPr dirty="0" sz="4800" spc="-19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dirty="0" sz="4800" spc="-20">
                <a:solidFill>
                  <a:srgbClr val="000000"/>
                </a:solidFill>
                <a:latin typeface="Times New Roman"/>
                <a:cs typeface="Times New Roman"/>
              </a:rPr>
              <a:t>Water</a:t>
            </a:r>
            <a:r>
              <a:rPr dirty="0" sz="4800" spc="-204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dirty="0" sz="4800" spc="-10">
                <a:solidFill>
                  <a:srgbClr val="000000"/>
                </a:solidFill>
                <a:latin typeface="Times New Roman"/>
                <a:cs typeface="Times New Roman"/>
              </a:rPr>
              <a:t>Pollution</a:t>
            </a:r>
            <a:endParaRPr sz="4800">
              <a:latin typeface="Times New Roman"/>
              <a:cs typeface="Times New Roman"/>
            </a:endParaRPr>
          </a:p>
        </p:txBody>
      </p:sp>
      <p:sp>
        <p:nvSpPr>
          <p:cNvPr id="41" name="object 41" descr=""/>
          <p:cNvSpPr txBox="1"/>
          <p:nvPr/>
        </p:nvSpPr>
        <p:spPr>
          <a:xfrm>
            <a:off x="916939" y="1870566"/>
            <a:ext cx="10706735" cy="482600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355600" marR="1319530" indent="-342900">
              <a:lnSpc>
                <a:spcPct val="107000"/>
              </a:lnSpc>
              <a:spcBef>
                <a:spcPts val="110"/>
              </a:spcBef>
              <a:buSzPts val="1000"/>
              <a:buFont typeface="Symbol"/>
              <a:buChar char=""/>
              <a:tabLst>
                <a:tab pos="355600" algn="l"/>
                <a:tab pos="2640965" algn="l"/>
                <a:tab pos="3705225" algn="l"/>
                <a:tab pos="4771390" algn="l"/>
                <a:tab pos="5180330" algn="l"/>
                <a:tab pos="7849234" algn="l"/>
              </a:tabLst>
            </a:pPr>
            <a:r>
              <a:rPr dirty="0" sz="4800" spc="-20">
                <a:latin typeface="Times New Roman"/>
                <a:cs typeface="Times New Roman"/>
              </a:rPr>
              <a:t>Wastewater</a:t>
            </a:r>
            <a:r>
              <a:rPr dirty="0" sz="4800" spc="-150">
                <a:latin typeface="Times New Roman"/>
                <a:cs typeface="Times New Roman"/>
              </a:rPr>
              <a:t> </a:t>
            </a:r>
            <a:r>
              <a:rPr dirty="0" sz="4800">
                <a:latin typeface="Times New Roman"/>
                <a:cs typeface="Times New Roman"/>
              </a:rPr>
              <a:t>contains</a:t>
            </a:r>
            <a:r>
              <a:rPr dirty="0" sz="4800" spc="-105">
                <a:latin typeface="Times New Roman"/>
                <a:cs typeface="Times New Roman"/>
              </a:rPr>
              <a:t> </a:t>
            </a:r>
            <a:r>
              <a:rPr dirty="0" sz="4800">
                <a:latin typeface="Times New Roman"/>
                <a:cs typeface="Times New Roman"/>
              </a:rPr>
              <a:t>organic</a:t>
            </a:r>
            <a:r>
              <a:rPr dirty="0" sz="4800" spc="-125">
                <a:latin typeface="Times New Roman"/>
                <a:cs typeface="Times New Roman"/>
              </a:rPr>
              <a:t> </a:t>
            </a:r>
            <a:r>
              <a:rPr dirty="0" sz="4800" spc="-10">
                <a:latin typeface="Times New Roman"/>
                <a:cs typeface="Times New Roman"/>
              </a:rPr>
              <a:t>matter, nutrients</a:t>
            </a:r>
            <a:r>
              <a:rPr dirty="0" sz="4800">
                <a:latin typeface="Times New Roman"/>
                <a:cs typeface="Times New Roman"/>
              </a:rPr>
              <a:t>	</a:t>
            </a:r>
            <a:r>
              <a:rPr dirty="0" sz="4800" spc="-10">
                <a:latin typeface="Times New Roman"/>
                <a:cs typeface="Times New Roman"/>
              </a:rPr>
              <a:t>(nitrogen,</a:t>
            </a:r>
            <a:r>
              <a:rPr dirty="0" sz="4800">
                <a:latin typeface="Times New Roman"/>
                <a:cs typeface="Times New Roman"/>
              </a:rPr>
              <a:t>	phosphorus),</a:t>
            </a:r>
            <a:r>
              <a:rPr dirty="0" sz="4800" spc="-40">
                <a:latin typeface="Times New Roman"/>
                <a:cs typeface="Times New Roman"/>
              </a:rPr>
              <a:t> </a:t>
            </a:r>
            <a:r>
              <a:rPr dirty="0" sz="4800" spc="-25">
                <a:latin typeface="Times New Roman"/>
                <a:cs typeface="Times New Roman"/>
              </a:rPr>
              <a:t>and </a:t>
            </a:r>
            <a:r>
              <a:rPr dirty="0" sz="4800">
                <a:latin typeface="Times New Roman"/>
                <a:cs typeface="Times New Roman"/>
              </a:rPr>
              <a:t>heavy</a:t>
            </a:r>
            <a:r>
              <a:rPr dirty="0" sz="4800" spc="-15">
                <a:latin typeface="Times New Roman"/>
                <a:cs typeface="Times New Roman"/>
              </a:rPr>
              <a:t> </a:t>
            </a:r>
            <a:r>
              <a:rPr dirty="0" sz="4800" spc="-10">
                <a:latin typeface="Times New Roman"/>
                <a:cs typeface="Times New Roman"/>
              </a:rPr>
              <a:t>metals</a:t>
            </a:r>
            <a:r>
              <a:rPr dirty="0" sz="4800">
                <a:latin typeface="Times New Roman"/>
                <a:cs typeface="Times New Roman"/>
              </a:rPr>
              <a:t>	</a:t>
            </a:r>
            <a:r>
              <a:rPr dirty="0" sz="4800" spc="-20">
                <a:latin typeface="Times New Roman"/>
                <a:cs typeface="Times New Roman"/>
              </a:rPr>
              <a:t>that</a:t>
            </a:r>
            <a:r>
              <a:rPr dirty="0" sz="4800">
                <a:latin typeface="Times New Roman"/>
                <a:cs typeface="Times New Roman"/>
              </a:rPr>
              <a:t>	can</a:t>
            </a:r>
            <a:r>
              <a:rPr dirty="0" sz="4800" spc="-30">
                <a:latin typeface="Times New Roman"/>
                <a:cs typeface="Times New Roman"/>
              </a:rPr>
              <a:t> </a:t>
            </a:r>
            <a:r>
              <a:rPr dirty="0" sz="4800" spc="-10">
                <a:latin typeface="Times New Roman"/>
                <a:cs typeface="Times New Roman"/>
              </a:rPr>
              <a:t>degrade</a:t>
            </a:r>
            <a:r>
              <a:rPr dirty="0" sz="4800">
                <a:latin typeface="Times New Roman"/>
                <a:cs typeface="Times New Roman"/>
              </a:rPr>
              <a:t>	</a:t>
            </a:r>
            <a:r>
              <a:rPr dirty="0" sz="4800" spc="-10">
                <a:latin typeface="Times New Roman"/>
                <a:cs typeface="Times New Roman"/>
              </a:rPr>
              <a:t>water quality.</a:t>
            </a:r>
            <a:endParaRPr sz="480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07100"/>
              </a:lnSpc>
              <a:spcBef>
                <a:spcPts val="790"/>
              </a:spcBef>
              <a:buSzPts val="1000"/>
              <a:buFont typeface="Symbol"/>
              <a:buChar char=""/>
              <a:tabLst>
                <a:tab pos="355600" algn="l"/>
                <a:tab pos="2990850" algn="l"/>
                <a:tab pos="4599305" algn="l"/>
                <a:tab pos="4845050" algn="l"/>
                <a:tab pos="5945505" algn="l"/>
                <a:tab pos="6579870" algn="l"/>
                <a:tab pos="7486015" algn="l"/>
                <a:tab pos="8518525" algn="l"/>
                <a:tab pos="9137015" algn="l"/>
              </a:tabLst>
            </a:pPr>
            <a:r>
              <a:rPr dirty="0" sz="4800" spc="-10">
                <a:latin typeface="Times New Roman"/>
                <a:cs typeface="Times New Roman"/>
              </a:rPr>
              <a:t>Treatment</a:t>
            </a:r>
            <a:r>
              <a:rPr dirty="0" sz="4800">
                <a:latin typeface="Times New Roman"/>
                <a:cs typeface="Times New Roman"/>
              </a:rPr>
              <a:t>	</a:t>
            </a:r>
            <a:r>
              <a:rPr dirty="0" sz="4800" spc="-10">
                <a:latin typeface="Times New Roman"/>
                <a:cs typeface="Times New Roman"/>
              </a:rPr>
              <a:t>plants</a:t>
            </a:r>
            <a:r>
              <a:rPr dirty="0" sz="4800">
                <a:latin typeface="Times New Roman"/>
                <a:cs typeface="Times New Roman"/>
              </a:rPr>
              <a:t>	</a:t>
            </a:r>
            <a:r>
              <a:rPr dirty="0" sz="4800" spc="-10">
                <a:latin typeface="Times New Roman"/>
                <a:cs typeface="Times New Roman"/>
              </a:rPr>
              <a:t>remove</a:t>
            </a:r>
            <a:r>
              <a:rPr dirty="0" sz="4800">
                <a:latin typeface="Times New Roman"/>
                <a:cs typeface="Times New Roman"/>
              </a:rPr>
              <a:t>	</a:t>
            </a:r>
            <a:r>
              <a:rPr dirty="0" sz="4800" spc="-10">
                <a:latin typeface="Times New Roman"/>
                <a:cs typeface="Times New Roman"/>
              </a:rPr>
              <a:t>pollutants</a:t>
            </a:r>
            <a:r>
              <a:rPr dirty="0" sz="4800">
                <a:latin typeface="Times New Roman"/>
                <a:cs typeface="Times New Roman"/>
              </a:rPr>
              <a:t>	</a:t>
            </a:r>
            <a:r>
              <a:rPr dirty="0" sz="4800" spc="-10">
                <a:latin typeface="Times New Roman"/>
                <a:cs typeface="Times New Roman"/>
              </a:rPr>
              <a:t>before </a:t>
            </a:r>
            <a:r>
              <a:rPr dirty="0" sz="4800">
                <a:latin typeface="Times New Roman"/>
                <a:cs typeface="Times New Roman"/>
              </a:rPr>
              <a:t>discharging</a:t>
            </a:r>
            <a:r>
              <a:rPr dirty="0" sz="4800" spc="-195">
                <a:latin typeface="Times New Roman"/>
                <a:cs typeface="Times New Roman"/>
              </a:rPr>
              <a:t> </a:t>
            </a:r>
            <a:r>
              <a:rPr dirty="0" sz="4800" spc="-10">
                <a:latin typeface="Times New Roman"/>
                <a:cs typeface="Times New Roman"/>
              </a:rPr>
              <a:t>water</a:t>
            </a:r>
            <a:r>
              <a:rPr dirty="0" sz="4800">
                <a:latin typeface="Times New Roman"/>
                <a:cs typeface="Times New Roman"/>
              </a:rPr>
              <a:t>	</a:t>
            </a:r>
            <a:r>
              <a:rPr dirty="0" sz="4800" spc="-20">
                <a:latin typeface="Times New Roman"/>
                <a:cs typeface="Times New Roman"/>
              </a:rPr>
              <a:t>into</a:t>
            </a:r>
            <a:r>
              <a:rPr dirty="0" sz="4800">
                <a:latin typeface="Times New Roman"/>
                <a:cs typeface="Times New Roman"/>
              </a:rPr>
              <a:t>	</a:t>
            </a:r>
            <a:r>
              <a:rPr dirty="0" sz="4800" spc="-10">
                <a:latin typeface="Times New Roman"/>
                <a:cs typeface="Times New Roman"/>
              </a:rPr>
              <a:t>rivers</a:t>
            </a:r>
            <a:r>
              <a:rPr dirty="0" sz="4800">
                <a:latin typeface="Times New Roman"/>
                <a:cs typeface="Times New Roman"/>
              </a:rPr>
              <a:t>	</a:t>
            </a:r>
            <a:r>
              <a:rPr dirty="0" sz="4800" spc="-25">
                <a:latin typeface="Times New Roman"/>
                <a:cs typeface="Times New Roman"/>
              </a:rPr>
              <a:t>and</a:t>
            </a:r>
            <a:r>
              <a:rPr dirty="0" sz="4800">
                <a:latin typeface="Times New Roman"/>
                <a:cs typeface="Times New Roman"/>
              </a:rPr>
              <a:t>	</a:t>
            </a:r>
            <a:r>
              <a:rPr dirty="0" sz="4800" spc="-10">
                <a:latin typeface="Times New Roman"/>
                <a:cs typeface="Times New Roman"/>
              </a:rPr>
              <a:t>oceans</a:t>
            </a:r>
            <a:endParaRPr sz="4800">
              <a:latin typeface="Times New Roman"/>
              <a:cs typeface="Times New Roman"/>
            </a:endParaRPr>
          </a:p>
        </p:txBody>
      </p:sp>
      <p:sp>
        <p:nvSpPr>
          <p:cNvPr id="42" name="object 42" descr=""/>
          <p:cNvSpPr txBox="1"/>
          <p:nvPr/>
        </p:nvSpPr>
        <p:spPr>
          <a:xfrm>
            <a:off x="916939" y="7462266"/>
            <a:ext cx="42545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00"/>
              </a:spcBef>
              <a:buSzPct val="55555"/>
              <a:buFont typeface="Symbol"/>
              <a:buChar char=""/>
              <a:tabLst>
                <a:tab pos="354965" algn="l"/>
              </a:tabLst>
            </a:pPr>
            <a:r>
              <a:rPr dirty="0" sz="1800" spc="-50">
                <a:latin typeface="Times New Roman"/>
                <a:cs typeface="Times New Roman"/>
              </a:rPr>
              <a:t>.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8288000" cy="6032500"/>
            <a:chOff x="0" y="0"/>
            <a:chExt cx="18288000" cy="60325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5960364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945892"/>
              <a:ext cx="18284952" cy="3086099"/>
            </a:xfrm>
            <a:prstGeom prst="rect">
              <a:avLst/>
            </a:prstGeom>
          </p:spPr>
        </p:pic>
      </p:grpSp>
      <p:sp>
        <p:nvSpPr>
          <p:cNvPr id="5" name="object 5" descr=""/>
          <p:cNvSpPr txBox="1"/>
          <p:nvPr/>
        </p:nvSpPr>
        <p:spPr>
          <a:xfrm>
            <a:off x="1808733" y="2869184"/>
            <a:ext cx="14094460" cy="61887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6870" indent="-344170">
              <a:lnSpc>
                <a:spcPts val="3670"/>
              </a:lnSpc>
              <a:spcBef>
                <a:spcPts val="100"/>
              </a:spcBef>
              <a:buFont typeface="Arial MT"/>
              <a:buChar char="•"/>
              <a:tabLst>
                <a:tab pos="356870" algn="l"/>
              </a:tabLst>
            </a:pPr>
            <a:r>
              <a:rPr dirty="0" sz="3200">
                <a:latin typeface="Roboto"/>
                <a:cs typeface="Roboto"/>
              </a:rPr>
              <a:t>Clear</a:t>
            </a:r>
            <a:r>
              <a:rPr dirty="0" sz="3200" spc="-120">
                <a:latin typeface="Roboto"/>
                <a:cs typeface="Roboto"/>
              </a:rPr>
              <a:t> </a:t>
            </a:r>
            <a:r>
              <a:rPr dirty="0" sz="3200" spc="-25">
                <a:latin typeface="Roboto"/>
                <a:cs typeface="Roboto"/>
              </a:rPr>
              <a:t>national</a:t>
            </a:r>
            <a:r>
              <a:rPr dirty="0" sz="3200" spc="-114">
                <a:latin typeface="Roboto"/>
                <a:cs typeface="Roboto"/>
              </a:rPr>
              <a:t> </a:t>
            </a:r>
            <a:r>
              <a:rPr dirty="0" sz="3200" spc="-20">
                <a:latin typeface="Roboto"/>
                <a:cs typeface="Roboto"/>
              </a:rPr>
              <a:t>guidelines</a:t>
            </a:r>
            <a:r>
              <a:rPr dirty="0" sz="3200" spc="-110">
                <a:latin typeface="Roboto"/>
                <a:cs typeface="Roboto"/>
              </a:rPr>
              <a:t> </a:t>
            </a:r>
            <a:r>
              <a:rPr dirty="0" sz="3200">
                <a:latin typeface="Roboto"/>
                <a:cs typeface="Roboto"/>
              </a:rPr>
              <a:t>for</a:t>
            </a:r>
            <a:r>
              <a:rPr dirty="0" sz="3200" spc="-130">
                <a:latin typeface="Roboto"/>
                <a:cs typeface="Roboto"/>
              </a:rPr>
              <a:t> </a:t>
            </a:r>
            <a:r>
              <a:rPr dirty="0" sz="3200" spc="-10">
                <a:latin typeface="Roboto"/>
                <a:cs typeface="Roboto"/>
              </a:rPr>
              <a:t>sludge</a:t>
            </a:r>
            <a:r>
              <a:rPr dirty="0" sz="3200" spc="-120">
                <a:latin typeface="Roboto"/>
                <a:cs typeface="Roboto"/>
              </a:rPr>
              <a:t> </a:t>
            </a:r>
            <a:r>
              <a:rPr dirty="0" sz="3200" spc="-10">
                <a:latin typeface="Roboto"/>
                <a:cs typeface="Roboto"/>
              </a:rPr>
              <a:t>treatment</a:t>
            </a:r>
            <a:r>
              <a:rPr dirty="0" sz="3200" spc="-85">
                <a:latin typeface="Roboto"/>
                <a:cs typeface="Roboto"/>
              </a:rPr>
              <a:t> </a:t>
            </a:r>
            <a:r>
              <a:rPr dirty="0" sz="3200">
                <a:latin typeface="Roboto"/>
                <a:cs typeface="Roboto"/>
              </a:rPr>
              <a:t>and</a:t>
            </a:r>
            <a:r>
              <a:rPr dirty="0" sz="3200" spc="-125">
                <a:latin typeface="Roboto"/>
                <a:cs typeface="Roboto"/>
              </a:rPr>
              <a:t> </a:t>
            </a:r>
            <a:r>
              <a:rPr dirty="0" sz="3200" spc="-10">
                <a:latin typeface="Roboto"/>
                <a:cs typeface="Roboto"/>
              </a:rPr>
              <a:t>reuse</a:t>
            </a:r>
            <a:endParaRPr sz="3200">
              <a:latin typeface="Roboto"/>
              <a:cs typeface="Roboto"/>
            </a:endParaRPr>
          </a:p>
          <a:p>
            <a:pPr marL="356870" indent="-344170">
              <a:lnSpc>
                <a:spcPts val="3500"/>
              </a:lnSpc>
              <a:buFont typeface="Arial MT"/>
              <a:buChar char="•"/>
              <a:tabLst>
                <a:tab pos="356870" algn="l"/>
              </a:tabLst>
            </a:pPr>
            <a:r>
              <a:rPr dirty="0" sz="3200" spc="-35">
                <a:latin typeface="Roboto"/>
                <a:cs typeface="Roboto"/>
              </a:rPr>
              <a:t>Standards</a:t>
            </a:r>
            <a:r>
              <a:rPr dirty="0" sz="3200" spc="-114">
                <a:latin typeface="Roboto"/>
                <a:cs typeface="Roboto"/>
              </a:rPr>
              <a:t> </a:t>
            </a:r>
            <a:r>
              <a:rPr dirty="0" sz="3200">
                <a:latin typeface="Roboto"/>
                <a:cs typeface="Roboto"/>
              </a:rPr>
              <a:t>for</a:t>
            </a:r>
            <a:r>
              <a:rPr dirty="0" sz="3200" spc="-95">
                <a:latin typeface="Roboto"/>
                <a:cs typeface="Roboto"/>
              </a:rPr>
              <a:t> </a:t>
            </a:r>
            <a:r>
              <a:rPr dirty="0" sz="3200" spc="-10">
                <a:latin typeface="Roboto"/>
                <a:cs typeface="Roboto"/>
              </a:rPr>
              <a:t>energy</a:t>
            </a:r>
            <a:r>
              <a:rPr dirty="0" sz="3200" spc="-85">
                <a:latin typeface="Roboto"/>
                <a:cs typeface="Roboto"/>
              </a:rPr>
              <a:t> </a:t>
            </a:r>
            <a:r>
              <a:rPr dirty="0" sz="3200" spc="-20">
                <a:latin typeface="Roboto"/>
                <a:cs typeface="Roboto"/>
              </a:rPr>
              <a:t>products,</a:t>
            </a:r>
            <a:r>
              <a:rPr dirty="0" sz="3200" spc="-110">
                <a:latin typeface="Roboto"/>
                <a:cs typeface="Roboto"/>
              </a:rPr>
              <a:t> </a:t>
            </a:r>
            <a:r>
              <a:rPr dirty="0" sz="3200">
                <a:latin typeface="Roboto"/>
                <a:cs typeface="Roboto"/>
              </a:rPr>
              <a:t>compost,</a:t>
            </a:r>
            <a:r>
              <a:rPr dirty="0" sz="3200" spc="-100">
                <a:latin typeface="Roboto"/>
                <a:cs typeface="Roboto"/>
              </a:rPr>
              <a:t> </a:t>
            </a:r>
            <a:r>
              <a:rPr dirty="0" sz="3200">
                <a:latin typeface="Roboto"/>
                <a:cs typeface="Roboto"/>
              </a:rPr>
              <a:t>and</a:t>
            </a:r>
            <a:r>
              <a:rPr dirty="0" sz="3200" spc="-110">
                <a:latin typeface="Roboto"/>
                <a:cs typeface="Roboto"/>
              </a:rPr>
              <a:t> </a:t>
            </a:r>
            <a:r>
              <a:rPr dirty="0" sz="3200">
                <a:latin typeface="Roboto"/>
                <a:cs typeface="Roboto"/>
              </a:rPr>
              <a:t>effluent</a:t>
            </a:r>
            <a:r>
              <a:rPr dirty="0" sz="3200" spc="-105">
                <a:latin typeface="Roboto"/>
                <a:cs typeface="Roboto"/>
              </a:rPr>
              <a:t> </a:t>
            </a:r>
            <a:r>
              <a:rPr dirty="0" sz="3200" spc="-10">
                <a:latin typeface="Roboto"/>
                <a:cs typeface="Roboto"/>
              </a:rPr>
              <a:t>quality</a:t>
            </a:r>
            <a:endParaRPr sz="3200">
              <a:latin typeface="Roboto"/>
              <a:cs typeface="Roboto"/>
            </a:endParaRPr>
          </a:p>
          <a:p>
            <a:pPr marL="356870" indent="-344170">
              <a:lnSpc>
                <a:spcPts val="3500"/>
              </a:lnSpc>
              <a:buFont typeface="Arial MT"/>
              <a:buChar char="•"/>
              <a:tabLst>
                <a:tab pos="356870" algn="l"/>
              </a:tabLst>
            </a:pPr>
            <a:r>
              <a:rPr dirty="0" sz="3200" spc="-25">
                <a:latin typeface="Roboto"/>
                <a:cs typeface="Roboto"/>
              </a:rPr>
              <a:t>Licensing</a:t>
            </a:r>
            <a:r>
              <a:rPr dirty="0" sz="3200" spc="-105">
                <a:latin typeface="Roboto"/>
                <a:cs typeface="Roboto"/>
              </a:rPr>
              <a:t> </a:t>
            </a:r>
            <a:r>
              <a:rPr dirty="0" sz="3200">
                <a:latin typeface="Roboto"/>
                <a:cs typeface="Roboto"/>
              </a:rPr>
              <a:t>frameworks</a:t>
            </a:r>
            <a:r>
              <a:rPr dirty="0" sz="3200" spc="-60">
                <a:latin typeface="Roboto"/>
                <a:cs typeface="Roboto"/>
              </a:rPr>
              <a:t> </a:t>
            </a:r>
            <a:r>
              <a:rPr dirty="0" sz="3200">
                <a:latin typeface="Roboto"/>
                <a:cs typeface="Roboto"/>
              </a:rPr>
              <a:t>for</a:t>
            </a:r>
            <a:r>
              <a:rPr dirty="0" sz="3200" spc="-75">
                <a:latin typeface="Roboto"/>
                <a:cs typeface="Roboto"/>
              </a:rPr>
              <a:t> </a:t>
            </a:r>
            <a:r>
              <a:rPr dirty="0" sz="3200" spc="-110">
                <a:latin typeface="Roboto"/>
                <a:cs typeface="Roboto"/>
              </a:rPr>
              <a:t>private-</a:t>
            </a:r>
            <a:r>
              <a:rPr dirty="0" sz="3200">
                <a:latin typeface="Roboto"/>
                <a:cs typeface="Roboto"/>
              </a:rPr>
              <a:t>sector</a:t>
            </a:r>
            <a:r>
              <a:rPr dirty="0" sz="3200" spc="-75">
                <a:latin typeface="Roboto"/>
                <a:cs typeface="Roboto"/>
              </a:rPr>
              <a:t> </a:t>
            </a:r>
            <a:r>
              <a:rPr dirty="0" sz="3200" spc="-10">
                <a:latin typeface="Roboto"/>
                <a:cs typeface="Roboto"/>
              </a:rPr>
              <a:t>participation</a:t>
            </a:r>
            <a:endParaRPr sz="3200">
              <a:latin typeface="Roboto"/>
              <a:cs typeface="Roboto"/>
            </a:endParaRPr>
          </a:p>
          <a:p>
            <a:pPr marL="356870" indent="-344170">
              <a:lnSpc>
                <a:spcPts val="3504"/>
              </a:lnSpc>
              <a:buFont typeface="Arial MT"/>
              <a:buChar char="•"/>
              <a:tabLst>
                <a:tab pos="356870" algn="l"/>
              </a:tabLst>
            </a:pPr>
            <a:r>
              <a:rPr dirty="0" sz="3200" spc="-20">
                <a:latin typeface="Roboto"/>
                <a:cs typeface="Roboto"/>
              </a:rPr>
              <a:t>Monitoring</a:t>
            </a:r>
            <a:r>
              <a:rPr dirty="0" sz="3200" spc="-110">
                <a:latin typeface="Roboto"/>
                <a:cs typeface="Roboto"/>
              </a:rPr>
              <a:t> </a:t>
            </a:r>
            <a:r>
              <a:rPr dirty="0" sz="3200" spc="-20">
                <a:latin typeface="Roboto"/>
                <a:cs typeface="Roboto"/>
              </a:rPr>
              <a:t>indicators</a:t>
            </a:r>
            <a:r>
              <a:rPr dirty="0" sz="3200" spc="-120">
                <a:latin typeface="Roboto"/>
                <a:cs typeface="Roboto"/>
              </a:rPr>
              <a:t> </a:t>
            </a:r>
            <a:r>
              <a:rPr dirty="0" sz="3200">
                <a:latin typeface="Roboto"/>
                <a:cs typeface="Roboto"/>
              </a:rPr>
              <a:t>for</a:t>
            </a:r>
            <a:r>
              <a:rPr dirty="0" sz="3200" spc="-105">
                <a:latin typeface="Roboto"/>
                <a:cs typeface="Roboto"/>
              </a:rPr>
              <a:t> </a:t>
            </a:r>
            <a:r>
              <a:rPr dirty="0" sz="3200" spc="-10">
                <a:latin typeface="Roboto"/>
                <a:cs typeface="Roboto"/>
              </a:rPr>
              <a:t>facility</a:t>
            </a:r>
            <a:r>
              <a:rPr dirty="0" sz="3200" spc="-125">
                <a:latin typeface="Roboto"/>
                <a:cs typeface="Roboto"/>
              </a:rPr>
              <a:t> </a:t>
            </a:r>
            <a:r>
              <a:rPr dirty="0" sz="3200" spc="-10">
                <a:latin typeface="Roboto"/>
                <a:cs typeface="Roboto"/>
              </a:rPr>
              <a:t>performance</a:t>
            </a:r>
            <a:endParaRPr sz="3200">
              <a:latin typeface="Roboto"/>
              <a:cs typeface="Roboto"/>
            </a:endParaRPr>
          </a:p>
          <a:p>
            <a:pPr marL="356870" indent="-344170">
              <a:lnSpc>
                <a:spcPts val="3650"/>
              </a:lnSpc>
              <a:buFont typeface="Arial MT"/>
              <a:buChar char="•"/>
              <a:tabLst>
                <a:tab pos="356870" algn="l"/>
              </a:tabLst>
            </a:pPr>
            <a:r>
              <a:rPr dirty="0" sz="3200" spc="-20">
                <a:latin typeface="Roboto"/>
                <a:cs typeface="Roboto"/>
              </a:rPr>
              <a:t>Incentives</a:t>
            </a:r>
            <a:r>
              <a:rPr dirty="0" sz="3200" spc="-105">
                <a:latin typeface="Roboto"/>
                <a:cs typeface="Roboto"/>
              </a:rPr>
              <a:t> </a:t>
            </a:r>
            <a:r>
              <a:rPr dirty="0" sz="3200">
                <a:latin typeface="Roboto"/>
                <a:cs typeface="Roboto"/>
              </a:rPr>
              <a:t>for</a:t>
            </a:r>
            <a:r>
              <a:rPr dirty="0" sz="3200" spc="-95">
                <a:latin typeface="Roboto"/>
                <a:cs typeface="Roboto"/>
              </a:rPr>
              <a:t> </a:t>
            </a:r>
            <a:r>
              <a:rPr dirty="0" sz="3200" spc="-105">
                <a:latin typeface="Roboto"/>
                <a:cs typeface="Roboto"/>
              </a:rPr>
              <a:t>circular-</a:t>
            </a:r>
            <a:r>
              <a:rPr dirty="0" sz="3200">
                <a:latin typeface="Roboto"/>
                <a:cs typeface="Roboto"/>
              </a:rPr>
              <a:t>economy</a:t>
            </a:r>
            <a:r>
              <a:rPr dirty="0" sz="3200" spc="-110">
                <a:latin typeface="Roboto"/>
                <a:cs typeface="Roboto"/>
              </a:rPr>
              <a:t> </a:t>
            </a:r>
            <a:r>
              <a:rPr dirty="0" sz="3200" spc="-25">
                <a:latin typeface="Roboto"/>
                <a:cs typeface="Roboto"/>
              </a:rPr>
              <a:t>investment</a:t>
            </a:r>
            <a:r>
              <a:rPr dirty="0" sz="3200" spc="-105">
                <a:latin typeface="Roboto"/>
                <a:cs typeface="Roboto"/>
              </a:rPr>
              <a:t> </a:t>
            </a:r>
            <a:r>
              <a:rPr dirty="0" sz="3200">
                <a:latin typeface="Roboto"/>
                <a:cs typeface="Roboto"/>
              </a:rPr>
              <a:t>and</a:t>
            </a:r>
            <a:r>
              <a:rPr dirty="0" sz="3200" spc="-114">
                <a:latin typeface="Roboto"/>
                <a:cs typeface="Roboto"/>
              </a:rPr>
              <a:t> </a:t>
            </a:r>
            <a:r>
              <a:rPr dirty="0" sz="3200" spc="-10">
                <a:latin typeface="Roboto"/>
                <a:cs typeface="Roboto"/>
              </a:rPr>
              <a:t>innovation</a:t>
            </a:r>
            <a:endParaRPr sz="3200">
              <a:latin typeface="Roboto"/>
              <a:cs typeface="Roboto"/>
            </a:endParaRPr>
          </a:p>
          <a:p>
            <a:pPr marL="5685155">
              <a:lnSpc>
                <a:spcPts val="3815"/>
              </a:lnSpc>
            </a:pPr>
            <a:r>
              <a:rPr dirty="0" sz="3200" b="1">
                <a:solidFill>
                  <a:srgbClr val="00AF50"/>
                </a:solidFill>
                <a:latin typeface="Calibri"/>
                <a:cs typeface="Calibri"/>
              </a:rPr>
              <a:t>Access</a:t>
            </a:r>
            <a:r>
              <a:rPr dirty="0" sz="3200" spc="-60" b="1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dirty="0" sz="3200" b="1">
                <a:solidFill>
                  <a:srgbClr val="00AF50"/>
                </a:solidFill>
                <a:latin typeface="Calibri"/>
                <a:cs typeface="Calibri"/>
              </a:rPr>
              <a:t>to</a:t>
            </a:r>
            <a:r>
              <a:rPr dirty="0" sz="3200" spc="-40" b="1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dirty="0" sz="3200" b="1">
                <a:solidFill>
                  <a:srgbClr val="00AF50"/>
                </a:solidFill>
                <a:latin typeface="Calibri"/>
                <a:cs typeface="Calibri"/>
              </a:rPr>
              <a:t>Green</a:t>
            </a:r>
            <a:r>
              <a:rPr dirty="0" sz="3200" spc="-50" b="1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dirty="0" sz="3200" spc="-10" b="1">
                <a:solidFill>
                  <a:srgbClr val="00AF50"/>
                </a:solidFill>
                <a:latin typeface="Calibri"/>
                <a:cs typeface="Calibri"/>
              </a:rPr>
              <a:t>Finance</a:t>
            </a:r>
            <a:endParaRPr sz="3200">
              <a:latin typeface="Calibri"/>
              <a:cs typeface="Calibri"/>
            </a:endParaRPr>
          </a:p>
          <a:p>
            <a:pPr lvl="1" marL="3272154" indent="-151130">
              <a:lnSpc>
                <a:spcPct val="100000"/>
              </a:lnSpc>
              <a:buSzPct val="96875"/>
              <a:buFont typeface="Arial MT"/>
              <a:buChar char="•"/>
              <a:tabLst>
                <a:tab pos="3272154" algn="l"/>
              </a:tabLst>
            </a:pPr>
            <a:r>
              <a:rPr dirty="0" sz="3200">
                <a:solidFill>
                  <a:srgbClr val="00AF50"/>
                </a:solidFill>
                <a:latin typeface="Calibri"/>
                <a:cs typeface="Calibri"/>
              </a:rPr>
              <a:t>Climate</a:t>
            </a:r>
            <a:r>
              <a:rPr dirty="0" sz="3200" spc="-10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00AF50"/>
                </a:solidFill>
                <a:latin typeface="Calibri"/>
                <a:cs typeface="Calibri"/>
              </a:rPr>
              <a:t>funds</a:t>
            </a:r>
            <a:r>
              <a:rPr dirty="0" sz="3200" spc="-95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dirty="0" sz="3200" spc="-60">
                <a:solidFill>
                  <a:srgbClr val="00AF50"/>
                </a:solidFill>
                <a:latin typeface="Calibri"/>
                <a:cs typeface="Calibri"/>
              </a:rPr>
              <a:t>(GEF,</a:t>
            </a:r>
            <a:r>
              <a:rPr dirty="0" sz="3200" spc="-95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dirty="0" sz="3200" spc="-75">
                <a:solidFill>
                  <a:srgbClr val="00AF50"/>
                </a:solidFill>
                <a:latin typeface="Calibri"/>
                <a:cs typeface="Calibri"/>
              </a:rPr>
              <a:t>GCF,</a:t>
            </a:r>
            <a:r>
              <a:rPr dirty="0" sz="3200" spc="-105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dirty="0" sz="3200" spc="-20">
                <a:solidFill>
                  <a:srgbClr val="00AF50"/>
                </a:solidFill>
                <a:latin typeface="Calibri"/>
                <a:cs typeface="Calibri"/>
              </a:rPr>
              <a:t>SEFA,</a:t>
            </a:r>
            <a:r>
              <a:rPr dirty="0" sz="3200" spc="-105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00AF50"/>
                </a:solidFill>
                <a:latin typeface="Calibri"/>
                <a:cs typeface="Calibri"/>
              </a:rPr>
              <a:t>AfDB</a:t>
            </a:r>
            <a:r>
              <a:rPr dirty="0" sz="3200" spc="-11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00AF50"/>
                </a:solidFill>
                <a:latin typeface="Calibri"/>
                <a:cs typeface="Calibri"/>
              </a:rPr>
              <a:t>climate</a:t>
            </a:r>
            <a:r>
              <a:rPr dirty="0" sz="3200" spc="-114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dirty="0" sz="3200" spc="-10">
                <a:solidFill>
                  <a:srgbClr val="00AF50"/>
                </a:solidFill>
                <a:latin typeface="Calibri"/>
                <a:cs typeface="Calibri"/>
              </a:rPr>
              <a:t>financing).</a:t>
            </a:r>
            <a:endParaRPr sz="3200">
              <a:latin typeface="Calibri"/>
              <a:cs typeface="Calibri"/>
            </a:endParaRPr>
          </a:p>
          <a:p>
            <a:pPr lvl="2" marL="4151629" indent="-150495">
              <a:lnSpc>
                <a:spcPct val="100000"/>
              </a:lnSpc>
              <a:buSzPct val="96875"/>
              <a:buFont typeface="Arial MT"/>
              <a:buChar char="•"/>
              <a:tabLst>
                <a:tab pos="4151629" algn="l"/>
              </a:tabLst>
            </a:pPr>
            <a:r>
              <a:rPr dirty="0" sz="3200">
                <a:solidFill>
                  <a:srgbClr val="00AF50"/>
                </a:solidFill>
                <a:latin typeface="Calibri"/>
                <a:cs typeface="Calibri"/>
              </a:rPr>
              <a:t>Green</a:t>
            </a:r>
            <a:r>
              <a:rPr dirty="0" sz="3200" spc="-6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00AF50"/>
                </a:solidFill>
                <a:latin typeface="Calibri"/>
                <a:cs typeface="Calibri"/>
              </a:rPr>
              <a:t>bonds</a:t>
            </a:r>
            <a:r>
              <a:rPr dirty="0" sz="3200" spc="-5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00AF50"/>
                </a:solidFill>
                <a:latin typeface="Calibri"/>
                <a:cs typeface="Calibri"/>
              </a:rPr>
              <a:t>and</a:t>
            </a:r>
            <a:r>
              <a:rPr dirty="0" sz="3200" spc="-55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dirty="0" sz="3200" spc="-25">
                <a:solidFill>
                  <a:srgbClr val="00AF50"/>
                </a:solidFill>
                <a:latin typeface="Calibri"/>
                <a:cs typeface="Calibri"/>
              </a:rPr>
              <a:t>sustainability-</a:t>
            </a:r>
            <a:r>
              <a:rPr dirty="0" sz="3200">
                <a:solidFill>
                  <a:srgbClr val="00AF50"/>
                </a:solidFill>
                <a:latin typeface="Calibri"/>
                <a:cs typeface="Calibri"/>
              </a:rPr>
              <a:t>linked</a:t>
            </a:r>
            <a:r>
              <a:rPr dirty="0" sz="3200" spc="-15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dirty="0" sz="3200" spc="-10">
                <a:solidFill>
                  <a:srgbClr val="00AF50"/>
                </a:solidFill>
                <a:latin typeface="Calibri"/>
                <a:cs typeface="Calibri"/>
              </a:rPr>
              <a:t>loans.</a:t>
            </a:r>
            <a:endParaRPr sz="3200">
              <a:latin typeface="Calibri"/>
              <a:cs typeface="Calibri"/>
            </a:endParaRPr>
          </a:p>
          <a:p>
            <a:pPr algn="ctr" marL="1493520" indent="-151130">
              <a:lnSpc>
                <a:spcPct val="100000"/>
              </a:lnSpc>
              <a:spcBef>
                <a:spcPts val="5"/>
              </a:spcBef>
              <a:buSzPct val="96875"/>
              <a:buFont typeface="Arial MT"/>
              <a:buChar char="•"/>
              <a:tabLst>
                <a:tab pos="1493520" algn="l"/>
              </a:tabLst>
            </a:pPr>
            <a:r>
              <a:rPr dirty="0" sz="3200" spc="-20">
                <a:solidFill>
                  <a:srgbClr val="00AF50"/>
                </a:solidFill>
                <a:latin typeface="Calibri"/>
                <a:cs typeface="Calibri"/>
              </a:rPr>
              <a:t>Preferential</a:t>
            </a:r>
            <a:r>
              <a:rPr dirty="0" sz="3200" spc="-114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00AF50"/>
                </a:solidFill>
                <a:latin typeface="Calibri"/>
                <a:cs typeface="Calibri"/>
              </a:rPr>
              <a:t>lending</a:t>
            </a:r>
            <a:r>
              <a:rPr dirty="0" sz="3200" spc="-7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00AF50"/>
                </a:solidFill>
                <a:latin typeface="Calibri"/>
                <a:cs typeface="Calibri"/>
              </a:rPr>
              <a:t>rates</a:t>
            </a:r>
            <a:r>
              <a:rPr dirty="0" sz="3200" spc="-114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00AF50"/>
                </a:solidFill>
                <a:latin typeface="Calibri"/>
                <a:cs typeface="Calibri"/>
              </a:rPr>
              <a:t>for</a:t>
            </a:r>
            <a:r>
              <a:rPr dirty="0" sz="3200" spc="-95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00AF50"/>
                </a:solidFill>
                <a:latin typeface="Calibri"/>
                <a:cs typeface="Calibri"/>
              </a:rPr>
              <a:t>circular</a:t>
            </a:r>
            <a:r>
              <a:rPr dirty="0" sz="3200" spc="-11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dirty="0" sz="3200" spc="-10">
                <a:solidFill>
                  <a:srgbClr val="00AF50"/>
                </a:solidFill>
                <a:latin typeface="Calibri"/>
                <a:cs typeface="Calibri"/>
              </a:rPr>
              <a:t>production.</a:t>
            </a:r>
            <a:endParaRPr sz="3200">
              <a:latin typeface="Calibri"/>
              <a:cs typeface="Calibri"/>
            </a:endParaRPr>
          </a:p>
          <a:p>
            <a:pPr algn="ctr" marL="1345565">
              <a:lnSpc>
                <a:spcPct val="100000"/>
              </a:lnSpc>
            </a:pPr>
            <a:r>
              <a:rPr dirty="0" sz="3200" spc="-75" b="1">
                <a:solidFill>
                  <a:srgbClr val="C00000"/>
                </a:solidFill>
                <a:latin typeface="Calibri"/>
                <a:cs typeface="Calibri"/>
              </a:rPr>
              <a:t>Tax</a:t>
            </a:r>
            <a:r>
              <a:rPr dirty="0" sz="3200" spc="-65" b="1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3200" b="1">
                <a:solidFill>
                  <a:srgbClr val="C00000"/>
                </a:solidFill>
                <a:latin typeface="Calibri"/>
                <a:cs typeface="Calibri"/>
              </a:rPr>
              <a:t>Incentives</a:t>
            </a:r>
            <a:r>
              <a:rPr dirty="0" sz="3200" spc="-70" b="1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3200" b="1">
                <a:solidFill>
                  <a:srgbClr val="C00000"/>
                </a:solidFill>
                <a:latin typeface="Calibri"/>
                <a:cs typeface="Calibri"/>
              </a:rPr>
              <a:t>&amp;</a:t>
            </a:r>
            <a:r>
              <a:rPr dirty="0" sz="3200" spc="-50" b="1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3200" spc="-10" b="1">
                <a:solidFill>
                  <a:srgbClr val="C00000"/>
                </a:solidFill>
                <a:latin typeface="Calibri"/>
                <a:cs typeface="Calibri"/>
              </a:rPr>
              <a:t>Subsidies</a:t>
            </a:r>
            <a:endParaRPr sz="3200">
              <a:latin typeface="Calibri"/>
              <a:cs typeface="Calibri"/>
            </a:endParaRPr>
          </a:p>
          <a:p>
            <a:pPr lvl="1" marL="4886325" indent="-151130">
              <a:lnSpc>
                <a:spcPct val="100000"/>
              </a:lnSpc>
              <a:buSzPct val="96875"/>
              <a:buFont typeface="Arial MT"/>
              <a:buChar char="•"/>
              <a:tabLst>
                <a:tab pos="4886325" algn="l"/>
              </a:tabLst>
            </a:pPr>
            <a:r>
              <a:rPr dirty="0" sz="3200">
                <a:solidFill>
                  <a:srgbClr val="C00000"/>
                </a:solidFill>
                <a:latin typeface="Calibri"/>
                <a:cs typeface="Calibri"/>
              </a:rPr>
              <a:t>Reduced</a:t>
            </a:r>
            <a:r>
              <a:rPr dirty="0" sz="3200" spc="-114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3200" spc="-130">
                <a:solidFill>
                  <a:srgbClr val="C00000"/>
                </a:solidFill>
                <a:latin typeface="Calibri"/>
                <a:cs typeface="Calibri"/>
              </a:rPr>
              <a:t>VAT</a:t>
            </a:r>
            <a:r>
              <a:rPr dirty="0" sz="3200" spc="-5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C00000"/>
                </a:solidFill>
                <a:latin typeface="Calibri"/>
                <a:cs typeface="Calibri"/>
              </a:rPr>
              <a:t>for</a:t>
            </a:r>
            <a:r>
              <a:rPr dirty="0" sz="3200" spc="-8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C00000"/>
                </a:solidFill>
                <a:latin typeface="Calibri"/>
                <a:cs typeface="Calibri"/>
              </a:rPr>
              <a:t>recycled</a:t>
            </a:r>
            <a:r>
              <a:rPr dirty="0" sz="3200" spc="-114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3200" spc="-10">
                <a:solidFill>
                  <a:srgbClr val="C00000"/>
                </a:solidFill>
                <a:latin typeface="Calibri"/>
                <a:cs typeface="Calibri"/>
              </a:rPr>
              <a:t>products.</a:t>
            </a:r>
            <a:endParaRPr sz="3200">
              <a:latin typeface="Calibri"/>
              <a:cs typeface="Calibri"/>
            </a:endParaRPr>
          </a:p>
          <a:p>
            <a:pPr marL="1502410" indent="-151130">
              <a:lnSpc>
                <a:spcPct val="100000"/>
              </a:lnSpc>
              <a:buSzPct val="96875"/>
              <a:buFont typeface="Arial MT"/>
              <a:buChar char="•"/>
              <a:tabLst>
                <a:tab pos="1502410" algn="l"/>
              </a:tabLst>
            </a:pPr>
            <a:r>
              <a:rPr dirty="0" sz="3200" spc="-65">
                <a:solidFill>
                  <a:srgbClr val="C00000"/>
                </a:solidFill>
                <a:latin typeface="Calibri"/>
                <a:cs typeface="Calibri"/>
              </a:rPr>
              <a:t>Tax</a:t>
            </a:r>
            <a:r>
              <a:rPr dirty="0" sz="3200" spc="-105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C00000"/>
                </a:solidFill>
                <a:latin typeface="Calibri"/>
                <a:cs typeface="Calibri"/>
              </a:rPr>
              <a:t>breaks</a:t>
            </a:r>
            <a:r>
              <a:rPr dirty="0" sz="3200" spc="-13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C00000"/>
                </a:solidFill>
                <a:latin typeface="Calibri"/>
                <a:cs typeface="Calibri"/>
              </a:rPr>
              <a:t>on</a:t>
            </a:r>
            <a:r>
              <a:rPr dirty="0" sz="3200" spc="-11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C00000"/>
                </a:solidFill>
                <a:latin typeface="Calibri"/>
                <a:cs typeface="Calibri"/>
              </a:rPr>
              <a:t>equipment</a:t>
            </a:r>
            <a:r>
              <a:rPr dirty="0" sz="3200" spc="-85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C00000"/>
                </a:solidFill>
                <a:latin typeface="Calibri"/>
                <a:cs typeface="Calibri"/>
              </a:rPr>
              <a:t>for</a:t>
            </a:r>
            <a:r>
              <a:rPr dirty="0" sz="3200" spc="-105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C00000"/>
                </a:solidFill>
                <a:latin typeface="Calibri"/>
                <a:cs typeface="Calibri"/>
              </a:rPr>
              <a:t>recycling,</a:t>
            </a:r>
            <a:r>
              <a:rPr dirty="0" sz="3200" spc="-12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C00000"/>
                </a:solidFill>
                <a:latin typeface="Calibri"/>
                <a:cs typeface="Calibri"/>
              </a:rPr>
              <a:t>renewable</a:t>
            </a:r>
            <a:r>
              <a:rPr dirty="0" sz="3200" spc="-13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3200" spc="-25">
                <a:solidFill>
                  <a:srgbClr val="C00000"/>
                </a:solidFill>
                <a:latin typeface="Calibri"/>
                <a:cs typeface="Calibri"/>
              </a:rPr>
              <a:t>energy,</a:t>
            </a:r>
            <a:r>
              <a:rPr dirty="0" sz="3200" spc="-105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C00000"/>
                </a:solidFill>
                <a:latin typeface="Calibri"/>
                <a:cs typeface="Calibri"/>
              </a:rPr>
              <a:t>or</a:t>
            </a:r>
            <a:r>
              <a:rPr dirty="0" sz="3200" spc="-114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C00000"/>
                </a:solidFill>
                <a:latin typeface="Calibri"/>
                <a:cs typeface="Calibri"/>
              </a:rPr>
              <a:t>biogas</a:t>
            </a:r>
            <a:r>
              <a:rPr dirty="0" sz="3200" spc="-95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3200" spc="-10">
                <a:solidFill>
                  <a:srgbClr val="C00000"/>
                </a:solidFill>
                <a:latin typeface="Calibri"/>
                <a:cs typeface="Calibri"/>
              </a:rPr>
              <a:t>systems.</a:t>
            </a:r>
            <a:endParaRPr sz="3200">
              <a:latin typeface="Calibri"/>
              <a:cs typeface="Calibri"/>
            </a:endParaRPr>
          </a:p>
          <a:p>
            <a:pPr lvl="1" marL="3070860" indent="-150495">
              <a:lnSpc>
                <a:spcPct val="100000"/>
              </a:lnSpc>
              <a:buSzPct val="96875"/>
              <a:buFont typeface="Arial MT"/>
              <a:buChar char="•"/>
              <a:tabLst>
                <a:tab pos="3070860" algn="l"/>
              </a:tabLst>
            </a:pPr>
            <a:r>
              <a:rPr dirty="0" sz="3200" spc="-25">
                <a:solidFill>
                  <a:srgbClr val="C00000"/>
                </a:solidFill>
                <a:latin typeface="Calibri"/>
                <a:cs typeface="Calibri"/>
              </a:rPr>
              <a:t>Import-</a:t>
            </a:r>
            <a:r>
              <a:rPr dirty="0" sz="3200">
                <a:solidFill>
                  <a:srgbClr val="C00000"/>
                </a:solidFill>
                <a:latin typeface="Calibri"/>
                <a:cs typeface="Calibri"/>
              </a:rPr>
              <a:t>duty</a:t>
            </a:r>
            <a:r>
              <a:rPr dirty="0" sz="3200" spc="-4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C00000"/>
                </a:solidFill>
                <a:latin typeface="Calibri"/>
                <a:cs typeface="Calibri"/>
              </a:rPr>
              <a:t>waivers</a:t>
            </a:r>
            <a:r>
              <a:rPr dirty="0" sz="3200" spc="-6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C00000"/>
                </a:solidFill>
                <a:latin typeface="Calibri"/>
                <a:cs typeface="Calibri"/>
              </a:rPr>
              <a:t>on</a:t>
            </a:r>
            <a:r>
              <a:rPr dirty="0" sz="3200" spc="-65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C00000"/>
                </a:solidFill>
                <a:latin typeface="Calibri"/>
                <a:cs typeface="Calibri"/>
              </a:rPr>
              <a:t>green</a:t>
            </a:r>
            <a:r>
              <a:rPr dirty="0" sz="3200" spc="-85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C00000"/>
                </a:solidFill>
                <a:latin typeface="Calibri"/>
                <a:cs typeface="Calibri"/>
              </a:rPr>
              <a:t>technologies</a:t>
            </a:r>
            <a:r>
              <a:rPr dirty="0" sz="3200" spc="-6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C00000"/>
                </a:solidFill>
                <a:latin typeface="Calibri"/>
                <a:cs typeface="Calibri"/>
              </a:rPr>
              <a:t>and</a:t>
            </a:r>
            <a:r>
              <a:rPr dirty="0" sz="3200" spc="-6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 sz="3200" spc="-10">
                <a:solidFill>
                  <a:srgbClr val="C00000"/>
                </a:solidFill>
                <a:latin typeface="Calibri"/>
                <a:cs typeface="Calibri"/>
              </a:rPr>
              <a:t>materials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438525" y="1091946"/>
            <a:ext cx="9164320" cy="1591310"/>
          </a:xfrm>
          <a:prstGeom prst="rect"/>
        </p:spPr>
        <p:txBody>
          <a:bodyPr wrap="square" lIns="0" tIns="155575" rIns="0" bIns="0" rtlCol="0" vert="horz">
            <a:spAutoFit/>
          </a:bodyPr>
          <a:lstStyle/>
          <a:p>
            <a:pPr marL="12700" marR="5080">
              <a:lnSpc>
                <a:spcPts val="5600"/>
              </a:lnSpc>
              <a:spcBef>
                <a:spcPts val="1225"/>
              </a:spcBef>
            </a:pPr>
            <a:r>
              <a:rPr dirty="0" sz="5600" spc="-185"/>
              <a:t>POLICY</a:t>
            </a:r>
            <a:r>
              <a:rPr dirty="0" sz="5600" spc="-525"/>
              <a:t> </a:t>
            </a:r>
            <a:r>
              <a:rPr dirty="0" sz="5600" spc="-90"/>
              <a:t>AND</a:t>
            </a:r>
            <a:r>
              <a:rPr dirty="0" sz="5600" spc="-525"/>
              <a:t> </a:t>
            </a:r>
            <a:r>
              <a:rPr dirty="0" sz="5600" spc="-120"/>
              <a:t>REGULATORY </a:t>
            </a:r>
            <a:r>
              <a:rPr dirty="0" sz="5600" spc="-10"/>
              <a:t>NEEDS</a:t>
            </a:r>
            <a:endParaRPr sz="5600"/>
          </a:p>
        </p:txBody>
      </p:sp>
      <p:grpSp>
        <p:nvGrpSpPr>
          <p:cNvPr id="7" name="object 7" descr=""/>
          <p:cNvGrpSpPr/>
          <p:nvPr/>
        </p:nvGrpSpPr>
        <p:grpSpPr>
          <a:xfrm>
            <a:off x="0" y="0"/>
            <a:ext cx="18288000" cy="3203575"/>
            <a:chOff x="0" y="0"/>
            <a:chExt cx="18288000" cy="3203575"/>
          </a:xfrm>
        </p:grpSpPr>
        <p:sp>
          <p:nvSpPr>
            <p:cNvPr id="8" name="object 8" descr=""/>
            <p:cNvSpPr/>
            <p:nvPr/>
          </p:nvSpPr>
          <p:spPr>
            <a:xfrm>
              <a:off x="15703411" y="55727"/>
              <a:ext cx="2585085" cy="3147695"/>
            </a:xfrm>
            <a:custGeom>
              <a:avLst/>
              <a:gdLst/>
              <a:ahLst/>
              <a:cxnLst/>
              <a:rect l="l" t="t" r="r" b="b"/>
              <a:pathLst>
                <a:path w="2585084" h="3147695">
                  <a:moveTo>
                    <a:pt x="864171" y="625284"/>
                  </a:moveTo>
                  <a:lnTo>
                    <a:pt x="239153" y="0"/>
                  </a:lnTo>
                  <a:lnTo>
                    <a:pt x="0" y="625284"/>
                  </a:lnTo>
                  <a:lnTo>
                    <a:pt x="864171" y="625284"/>
                  </a:lnTo>
                  <a:close/>
                </a:path>
                <a:path w="2585084" h="3147695">
                  <a:moveTo>
                    <a:pt x="2124799" y="1886546"/>
                  </a:moveTo>
                  <a:lnTo>
                    <a:pt x="1499806" y="1261173"/>
                  </a:lnTo>
                  <a:lnTo>
                    <a:pt x="1260627" y="1886546"/>
                  </a:lnTo>
                  <a:lnTo>
                    <a:pt x="2124799" y="1886546"/>
                  </a:lnTo>
                  <a:close/>
                </a:path>
                <a:path w="2585084" h="3147695">
                  <a:moveTo>
                    <a:pt x="2584577" y="2982341"/>
                  </a:moveTo>
                  <a:lnTo>
                    <a:pt x="2521432" y="3147606"/>
                  </a:lnTo>
                  <a:lnTo>
                    <a:pt x="2584577" y="3147606"/>
                  </a:lnTo>
                  <a:lnTo>
                    <a:pt x="2584577" y="2982341"/>
                  </a:lnTo>
                  <a:close/>
                </a:path>
              </a:pathLst>
            </a:custGeom>
            <a:solidFill>
              <a:srgbClr val="0D52A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15654096" y="0"/>
              <a:ext cx="2633980" cy="2635250"/>
            </a:xfrm>
            <a:custGeom>
              <a:avLst/>
              <a:gdLst/>
              <a:ahLst/>
              <a:cxnLst/>
              <a:rect l="l" t="t" r="r" b="b"/>
              <a:pathLst>
                <a:path w="2633980" h="2635250">
                  <a:moveTo>
                    <a:pt x="2633902" y="2635093"/>
                  </a:moveTo>
                  <a:lnTo>
                    <a:pt x="0" y="0"/>
                  </a:lnTo>
                  <a:lnTo>
                    <a:pt x="2633902" y="0"/>
                  </a:lnTo>
                  <a:lnTo>
                    <a:pt x="2633902" y="2635093"/>
                  </a:lnTo>
                  <a:close/>
                </a:path>
              </a:pathLst>
            </a:custGeom>
            <a:solidFill>
              <a:srgbClr val="0839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15048167" y="12"/>
              <a:ext cx="3240405" cy="3203575"/>
            </a:xfrm>
            <a:custGeom>
              <a:avLst/>
              <a:gdLst/>
              <a:ahLst/>
              <a:cxnLst/>
              <a:rect l="l" t="t" r="r" b="b"/>
              <a:pathLst>
                <a:path w="3240405" h="3203575">
                  <a:moveTo>
                    <a:pt x="1335925" y="0"/>
                  </a:moveTo>
                  <a:lnTo>
                    <a:pt x="25476" y="0"/>
                  </a:lnTo>
                  <a:lnTo>
                    <a:pt x="0" y="25476"/>
                  </a:lnTo>
                  <a:lnTo>
                    <a:pt x="655243" y="680999"/>
                  </a:lnTo>
                  <a:lnTo>
                    <a:pt x="1335925" y="0"/>
                  </a:lnTo>
                  <a:close/>
                </a:path>
                <a:path w="3240405" h="3203575">
                  <a:moveTo>
                    <a:pt x="3239820" y="1828927"/>
                  </a:moveTo>
                  <a:lnTo>
                    <a:pt x="2521191" y="2547861"/>
                  </a:lnTo>
                  <a:lnTo>
                    <a:pt x="3176676" y="3203321"/>
                  </a:lnTo>
                  <a:lnTo>
                    <a:pt x="3239820" y="3140087"/>
                  </a:lnTo>
                  <a:lnTo>
                    <a:pt x="3239820" y="1828927"/>
                  </a:lnTo>
                  <a:close/>
                </a:path>
                <a:path w="3240405" h="3203575">
                  <a:moveTo>
                    <a:pt x="3239820" y="0"/>
                  </a:moveTo>
                  <a:lnTo>
                    <a:pt x="2546832" y="0"/>
                  </a:lnTo>
                  <a:lnTo>
                    <a:pt x="1260652" y="1286649"/>
                  </a:lnTo>
                  <a:lnTo>
                    <a:pt x="1915871" y="1942261"/>
                  </a:lnTo>
                  <a:lnTo>
                    <a:pt x="3239820" y="617639"/>
                  </a:lnTo>
                  <a:lnTo>
                    <a:pt x="3239820" y="0"/>
                  </a:lnTo>
                  <a:close/>
                </a:path>
              </a:pathLst>
            </a:custGeom>
            <a:solidFill>
              <a:srgbClr val="FF79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2068068" cy="2878835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1740408" cy="2547537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61999" y="743712"/>
              <a:ext cx="1426464" cy="1426464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8199" y="822960"/>
              <a:ext cx="1248156" cy="1248156"/>
            </a:xfrm>
            <a:prstGeom prst="rect">
              <a:avLst/>
            </a:prstGeom>
          </p:spPr>
        </p:pic>
      </p:grpSp>
      <p:pic>
        <p:nvPicPr>
          <p:cNvPr id="15" name="object 15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9648825"/>
            <a:ext cx="18288000" cy="133350"/>
          </a:xfrm>
          <a:prstGeom prst="rect">
            <a:avLst/>
          </a:prstGeom>
        </p:spPr>
      </p:pic>
      <p:pic>
        <p:nvPicPr>
          <p:cNvPr id="16" name="object 16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0" y="9869805"/>
            <a:ext cx="18288000" cy="13335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47801" y="786765"/>
            <a:ext cx="9977755" cy="12827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4950"/>
              </a:lnSpc>
              <a:spcBef>
                <a:spcPts val="100"/>
              </a:spcBef>
            </a:pPr>
            <a:r>
              <a:rPr dirty="0" sz="4500" spc="-215"/>
              <a:t>FINANCING</a:t>
            </a:r>
            <a:r>
              <a:rPr dirty="0" sz="4500" spc="-409"/>
              <a:t> </a:t>
            </a:r>
            <a:r>
              <a:rPr dirty="0" sz="4500" spc="-40"/>
              <a:t>MODELS</a:t>
            </a:r>
            <a:r>
              <a:rPr dirty="0" sz="4500" spc="-405"/>
              <a:t> </a:t>
            </a:r>
            <a:r>
              <a:rPr dirty="0" sz="4500" spc="-130"/>
              <a:t>FOR</a:t>
            </a:r>
            <a:r>
              <a:rPr dirty="0" sz="4500" spc="-405"/>
              <a:t> </a:t>
            </a:r>
            <a:r>
              <a:rPr dirty="0" sz="4500" spc="-85"/>
              <a:t>CIRCULAR</a:t>
            </a:r>
            <a:endParaRPr sz="4500"/>
          </a:p>
          <a:p>
            <a:pPr marL="12700">
              <a:lnSpc>
                <a:spcPts val="4950"/>
              </a:lnSpc>
            </a:pPr>
            <a:r>
              <a:rPr dirty="0" sz="4500" spc="-200"/>
              <a:t>Wastewater</a:t>
            </a:r>
            <a:r>
              <a:rPr dirty="0" sz="4500" spc="-370"/>
              <a:t> </a:t>
            </a:r>
            <a:r>
              <a:rPr dirty="0" sz="4500" spc="-10"/>
              <a:t>MANAGEMENT</a:t>
            </a:r>
            <a:endParaRPr sz="4500"/>
          </a:p>
        </p:txBody>
      </p:sp>
      <p:sp>
        <p:nvSpPr>
          <p:cNvPr id="3" name="object 3" descr=""/>
          <p:cNvSpPr txBox="1"/>
          <p:nvPr/>
        </p:nvSpPr>
        <p:spPr>
          <a:xfrm>
            <a:off x="595680" y="2328417"/>
            <a:ext cx="12364720" cy="699198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347345" indent="-334645">
              <a:lnSpc>
                <a:spcPts val="2710"/>
              </a:lnSpc>
              <a:spcBef>
                <a:spcPts val="110"/>
              </a:spcBef>
              <a:buAutoNum type="arabicPeriod"/>
              <a:tabLst>
                <a:tab pos="347345" algn="l"/>
              </a:tabLst>
            </a:pPr>
            <a:r>
              <a:rPr dirty="0" sz="2350" b="1">
                <a:latin typeface="Roboto"/>
                <a:cs typeface="Roboto"/>
              </a:rPr>
              <a:t>Public–Private</a:t>
            </a:r>
            <a:r>
              <a:rPr dirty="0" sz="2350" spc="-5" b="1">
                <a:latin typeface="Roboto"/>
                <a:cs typeface="Roboto"/>
              </a:rPr>
              <a:t> </a:t>
            </a:r>
            <a:r>
              <a:rPr dirty="0" sz="2350" b="1">
                <a:latin typeface="Roboto"/>
                <a:cs typeface="Roboto"/>
              </a:rPr>
              <a:t>Partnerships </a:t>
            </a:r>
            <a:r>
              <a:rPr dirty="0" sz="2350" spc="-10" b="1">
                <a:latin typeface="Roboto"/>
                <a:cs typeface="Roboto"/>
              </a:rPr>
              <a:t>(PPP</a:t>
            </a:r>
            <a:r>
              <a:rPr dirty="0" sz="2350" spc="-10">
                <a:latin typeface="Roboto"/>
                <a:cs typeface="Roboto"/>
              </a:rPr>
              <a:t>)</a:t>
            </a:r>
            <a:endParaRPr sz="2350">
              <a:latin typeface="Roboto"/>
              <a:cs typeface="Roboto"/>
            </a:endParaRPr>
          </a:p>
          <a:p>
            <a:pPr lvl="1" marL="524510" marR="7620" indent="-256540">
              <a:lnSpc>
                <a:spcPts val="2600"/>
              </a:lnSpc>
              <a:spcBef>
                <a:spcPts val="165"/>
              </a:spcBef>
              <a:buFont typeface="Arial MT"/>
              <a:buChar char="•"/>
              <a:tabLst>
                <a:tab pos="524510" algn="l"/>
              </a:tabLst>
            </a:pPr>
            <a:r>
              <a:rPr dirty="0" sz="2350" spc="-10">
                <a:latin typeface="Roboto"/>
                <a:cs typeface="Roboto"/>
              </a:rPr>
              <a:t>Build–Operate–Transfer</a:t>
            </a:r>
            <a:r>
              <a:rPr dirty="0" sz="2350" spc="204">
                <a:latin typeface="Roboto"/>
                <a:cs typeface="Roboto"/>
              </a:rPr>
              <a:t> </a:t>
            </a:r>
            <a:r>
              <a:rPr dirty="0" sz="2350">
                <a:latin typeface="Roboto"/>
                <a:cs typeface="Roboto"/>
              </a:rPr>
              <a:t>(BOT):</a:t>
            </a:r>
            <a:r>
              <a:rPr dirty="0" sz="2350" spc="200">
                <a:latin typeface="Roboto"/>
                <a:cs typeface="Roboto"/>
              </a:rPr>
              <a:t> </a:t>
            </a:r>
            <a:r>
              <a:rPr dirty="0" sz="2350">
                <a:latin typeface="Roboto"/>
                <a:cs typeface="Roboto"/>
              </a:rPr>
              <a:t>Private</a:t>
            </a:r>
            <a:r>
              <a:rPr dirty="0" sz="2350" spc="204">
                <a:latin typeface="Roboto"/>
                <a:cs typeface="Roboto"/>
              </a:rPr>
              <a:t> </a:t>
            </a:r>
            <a:r>
              <a:rPr dirty="0" sz="2350">
                <a:latin typeface="Roboto"/>
                <a:cs typeface="Roboto"/>
              </a:rPr>
              <a:t>firm</a:t>
            </a:r>
            <a:r>
              <a:rPr dirty="0" sz="2350" spc="215">
                <a:latin typeface="Roboto"/>
                <a:cs typeface="Roboto"/>
              </a:rPr>
              <a:t> </a:t>
            </a:r>
            <a:r>
              <a:rPr dirty="0" sz="2350">
                <a:latin typeface="Roboto"/>
                <a:cs typeface="Roboto"/>
              </a:rPr>
              <a:t>builds</a:t>
            </a:r>
            <a:r>
              <a:rPr dirty="0" sz="2350" spc="204">
                <a:latin typeface="Roboto"/>
                <a:cs typeface="Roboto"/>
              </a:rPr>
              <a:t> </a:t>
            </a:r>
            <a:r>
              <a:rPr dirty="0" sz="2350">
                <a:latin typeface="Roboto"/>
                <a:cs typeface="Roboto"/>
              </a:rPr>
              <a:t>and</a:t>
            </a:r>
            <a:r>
              <a:rPr dirty="0" sz="2350" spc="200">
                <a:latin typeface="Roboto"/>
                <a:cs typeface="Roboto"/>
              </a:rPr>
              <a:t> </a:t>
            </a:r>
            <a:r>
              <a:rPr dirty="0" sz="2350">
                <a:latin typeface="Roboto"/>
                <a:cs typeface="Roboto"/>
              </a:rPr>
              <a:t>operates</a:t>
            </a:r>
            <a:r>
              <a:rPr dirty="0" sz="2350" spc="195">
                <a:latin typeface="Roboto"/>
                <a:cs typeface="Roboto"/>
              </a:rPr>
              <a:t> </a:t>
            </a:r>
            <a:r>
              <a:rPr dirty="0" sz="2350">
                <a:latin typeface="Roboto"/>
                <a:cs typeface="Roboto"/>
              </a:rPr>
              <a:t>Wastewater</a:t>
            </a:r>
            <a:r>
              <a:rPr dirty="0" sz="2350" spc="204">
                <a:latin typeface="Roboto"/>
                <a:cs typeface="Roboto"/>
              </a:rPr>
              <a:t> </a:t>
            </a:r>
            <a:r>
              <a:rPr dirty="0" sz="2350" spc="-10">
                <a:latin typeface="Roboto"/>
                <a:cs typeface="Roboto"/>
              </a:rPr>
              <a:t>treatment </a:t>
            </a:r>
            <a:r>
              <a:rPr dirty="0" sz="2350">
                <a:latin typeface="Roboto"/>
                <a:cs typeface="Roboto"/>
              </a:rPr>
              <a:t>plants,</a:t>
            </a:r>
            <a:r>
              <a:rPr dirty="0" sz="2350" spc="-105">
                <a:latin typeface="Roboto"/>
                <a:cs typeface="Roboto"/>
              </a:rPr>
              <a:t> </a:t>
            </a:r>
            <a:r>
              <a:rPr dirty="0" sz="2350">
                <a:latin typeface="Roboto"/>
                <a:cs typeface="Roboto"/>
              </a:rPr>
              <a:t>then</a:t>
            </a:r>
            <a:r>
              <a:rPr dirty="0" sz="2350" spc="-100">
                <a:latin typeface="Roboto"/>
                <a:cs typeface="Roboto"/>
              </a:rPr>
              <a:t> </a:t>
            </a:r>
            <a:r>
              <a:rPr dirty="0" sz="2350">
                <a:latin typeface="Roboto"/>
                <a:cs typeface="Roboto"/>
              </a:rPr>
              <a:t>transfers</a:t>
            </a:r>
            <a:r>
              <a:rPr dirty="0" sz="2350" spc="-90">
                <a:latin typeface="Roboto"/>
                <a:cs typeface="Roboto"/>
              </a:rPr>
              <a:t> </a:t>
            </a:r>
            <a:r>
              <a:rPr dirty="0" sz="2350">
                <a:latin typeface="Roboto"/>
                <a:cs typeface="Roboto"/>
              </a:rPr>
              <a:t>ownership</a:t>
            </a:r>
            <a:r>
              <a:rPr dirty="0" sz="2350" spc="-110">
                <a:latin typeface="Roboto"/>
                <a:cs typeface="Roboto"/>
              </a:rPr>
              <a:t> </a:t>
            </a:r>
            <a:r>
              <a:rPr dirty="0" sz="2350">
                <a:latin typeface="Roboto"/>
                <a:cs typeface="Roboto"/>
              </a:rPr>
              <a:t>to</a:t>
            </a:r>
            <a:r>
              <a:rPr dirty="0" sz="2350" spc="-105">
                <a:latin typeface="Roboto"/>
                <a:cs typeface="Roboto"/>
              </a:rPr>
              <a:t> </a:t>
            </a:r>
            <a:r>
              <a:rPr dirty="0" sz="2350" spc="-10">
                <a:latin typeface="Roboto"/>
                <a:cs typeface="Roboto"/>
              </a:rPr>
              <a:t>government</a:t>
            </a:r>
            <a:endParaRPr sz="2350">
              <a:latin typeface="Roboto"/>
              <a:cs typeface="Roboto"/>
            </a:endParaRPr>
          </a:p>
          <a:p>
            <a:pPr lvl="1" marL="524510" indent="-255904">
              <a:lnSpc>
                <a:spcPts val="2440"/>
              </a:lnSpc>
              <a:buFont typeface="Arial MT"/>
              <a:buChar char="•"/>
              <a:tabLst>
                <a:tab pos="524510" algn="l"/>
              </a:tabLst>
            </a:pPr>
            <a:r>
              <a:rPr dirty="0" sz="2350" spc="-20">
                <a:latin typeface="Roboto"/>
                <a:cs typeface="Roboto"/>
              </a:rPr>
              <a:t>Design–Build–Operate</a:t>
            </a:r>
            <a:r>
              <a:rPr dirty="0" sz="2350" spc="-55">
                <a:latin typeface="Roboto"/>
                <a:cs typeface="Roboto"/>
              </a:rPr>
              <a:t> </a:t>
            </a:r>
            <a:r>
              <a:rPr dirty="0" sz="2350">
                <a:latin typeface="Roboto"/>
                <a:cs typeface="Roboto"/>
              </a:rPr>
              <a:t>(DBO):</a:t>
            </a:r>
            <a:r>
              <a:rPr dirty="0" sz="2350" spc="-40">
                <a:latin typeface="Roboto"/>
                <a:cs typeface="Roboto"/>
              </a:rPr>
              <a:t> </a:t>
            </a:r>
            <a:r>
              <a:rPr dirty="0" sz="2350">
                <a:latin typeface="Roboto"/>
                <a:cs typeface="Roboto"/>
              </a:rPr>
              <a:t>Private</a:t>
            </a:r>
            <a:r>
              <a:rPr dirty="0" sz="2350" spc="-55">
                <a:latin typeface="Roboto"/>
                <a:cs typeface="Roboto"/>
              </a:rPr>
              <a:t> </a:t>
            </a:r>
            <a:r>
              <a:rPr dirty="0" sz="2350">
                <a:latin typeface="Roboto"/>
                <a:cs typeface="Roboto"/>
              </a:rPr>
              <a:t>partner</a:t>
            </a:r>
            <a:r>
              <a:rPr dirty="0" sz="2350" spc="-35">
                <a:latin typeface="Roboto"/>
                <a:cs typeface="Roboto"/>
              </a:rPr>
              <a:t> </a:t>
            </a:r>
            <a:r>
              <a:rPr dirty="0" sz="2350">
                <a:latin typeface="Roboto"/>
                <a:cs typeface="Roboto"/>
              </a:rPr>
              <a:t>designs,</a:t>
            </a:r>
            <a:r>
              <a:rPr dirty="0" sz="2350" spc="-45">
                <a:latin typeface="Roboto"/>
                <a:cs typeface="Roboto"/>
              </a:rPr>
              <a:t> </a:t>
            </a:r>
            <a:r>
              <a:rPr dirty="0" sz="2350">
                <a:latin typeface="Roboto"/>
                <a:cs typeface="Roboto"/>
              </a:rPr>
              <a:t>builds,</a:t>
            </a:r>
            <a:r>
              <a:rPr dirty="0" sz="2350" spc="-45">
                <a:latin typeface="Roboto"/>
                <a:cs typeface="Roboto"/>
              </a:rPr>
              <a:t> </a:t>
            </a:r>
            <a:r>
              <a:rPr dirty="0" sz="2350">
                <a:latin typeface="Roboto"/>
                <a:cs typeface="Roboto"/>
              </a:rPr>
              <a:t>and</a:t>
            </a:r>
            <a:r>
              <a:rPr dirty="0" sz="2350" spc="-45">
                <a:latin typeface="Roboto"/>
                <a:cs typeface="Roboto"/>
              </a:rPr>
              <a:t> </a:t>
            </a:r>
            <a:r>
              <a:rPr dirty="0" sz="2350">
                <a:latin typeface="Roboto"/>
                <a:cs typeface="Roboto"/>
              </a:rPr>
              <a:t>runs</a:t>
            </a:r>
            <a:r>
              <a:rPr dirty="0" sz="2350" spc="-35">
                <a:latin typeface="Roboto"/>
                <a:cs typeface="Roboto"/>
              </a:rPr>
              <a:t> </a:t>
            </a:r>
            <a:r>
              <a:rPr dirty="0" sz="2350">
                <a:latin typeface="Roboto"/>
                <a:cs typeface="Roboto"/>
              </a:rPr>
              <a:t>the</a:t>
            </a:r>
            <a:r>
              <a:rPr dirty="0" sz="2350" spc="-50">
                <a:latin typeface="Roboto"/>
                <a:cs typeface="Roboto"/>
              </a:rPr>
              <a:t> </a:t>
            </a:r>
            <a:r>
              <a:rPr dirty="0" sz="2350">
                <a:latin typeface="Roboto"/>
                <a:cs typeface="Roboto"/>
              </a:rPr>
              <a:t>system</a:t>
            </a:r>
            <a:r>
              <a:rPr dirty="0" sz="2350" spc="-45">
                <a:latin typeface="Roboto"/>
                <a:cs typeface="Roboto"/>
              </a:rPr>
              <a:t> </a:t>
            </a:r>
            <a:r>
              <a:rPr dirty="0" sz="2350" spc="-10">
                <a:latin typeface="Roboto"/>
                <a:cs typeface="Roboto"/>
              </a:rPr>
              <a:t>under</a:t>
            </a:r>
            <a:endParaRPr sz="2350">
              <a:latin typeface="Roboto"/>
              <a:cs typeface="Roboto"/>
            </a:endParaRPr>
          </a:p>
          <a:p>
            <a:pPr marL="524510">
              <a:lnSpc>
                <a:spcPts val="2605"/>
              </a:lnSpc>
            </a:pPr>
            <a:r>
              <a:rPr dirty="0" sz="2350">
                <a:latin typeface="Roboto"/>
                <a:cs typeface="Roboto"/>
              </a:rPr>
              <a:t>government</a:t>
            </a:r>
            <a:r>
              <a:rPr dirty="0" sz="2350" spc="-135">
                <a:latin typeface="Roboto"/>
                <a:cs typeface="Roboto"/>
              </a:rPr>
              <a:t> </a:t>
            </a:r>
            <a:r>
              <a:rPr dirty="0" sz="2350" spc="-10">
                <a:latin typeface="Roboto"/>
                <a:cs typeface="Roboto"/>
              </a:rPr>
              <a:t>oversight</a:t>
            </a:r>
            <a:endParaRPr sz="2350">
              <a:latin typeface="Roboto"/>
              <a:cs typeface="Roboto"/>
            </a:endParaRPr>
          </a:p>
          <a:p>
            <a:pPr lvl="1" marL="524510" marR="5080" indent="-256540">
              <a:lnSpc>
                <a:spcPts val="2590"/>
              </a:lnSpc>
              <a:spcBef>
                <a:spcPts val="170"/>
              </a:spcBef>
              <a:buFont typeface="Arial MT"/>
              <a:buChar char="•"/>
              <a:tabLst>
                <a:tab pos="524510" algn="l"/>
              </a:tabLst>
            </a:pPr>
            <a:r>
              <a:rPr dirty="0" sz="2350" spc="-50">
                <a:latin typeface="Roboto"/>
                <a:cs typeface="Roboto"/>
              </a:rPr>
              <a:t>Concession-</a:t>
            </a:r>
            <a:r>
              <a:rPr dirty="0" sz="2350">
                <a:latin typeface="Roboto"/>
                <a:cs typeface="Roboto"/>
              </a:rPr>
              <a:t>based</a:t>
            </a:r>
            <a:r>
              <a:rPr dirty="0" sz="2350" spc="200">
                <a:latin typeface="Roboto"/>
                <a:cs typeface="Roboto"/>
              </a:rPr>
              <a:t> </a:t>
            </a:r>
            <a:r>
              <a:rPr dirty="0" sz="2350">
                <a:latin typeface="Roboto"/>
                <a:cs typeface="Roboto"/>
              </a:rPr>
              <a:t>desludging:</a:t>
            </a:r>
            <a:r>
              <a:rPr dirty="0" sz="2350" spc="200">
                <a:latin typeface="Roboto"/>
                <a:cs typeface="Roboto"/>
              </a:rPr>
              <a:t> </a:t>
            </a:r>
            <a:r>
              <a:rPr dirty="0" sz="2350">
                <a:latin typeface="Roboto"/>
                <a:cs typeface="Roboto"/>
              </a:rPr>
              <a:t>Operators</a:t>
            </a:r>
            <a:r>
              <a:rPr dirty="0" sz="2350" spc="200">
                <a:latin typeface="Roboto"/>
                <a:cs typeface="Roboto"/>
              </a:rPr>
              <a:t> </a:t>
            </a:r>
            <a:r>
              <a:rPr dirty="0" sz="2350">
                <a:latin typeface="Roboto"/>
                <a:cs typeface="Roboto"/>
              </a:rPr>
              <a:t>manage</a:t>
            </a:r>
            <a:r>
              <a:rPr dirty="0" sz="2350" spc="195">
                <a:latin typeface="Roboto"/>
                <a:cs typeface="Roboto"/>
              </a:rPr>
              <a:t> </a:t>
            </a:r>
            <a:r>
              <a:rPr dirty="0" sz="2350">
                <a:latin typeface="Roboto"/>
                <a:cs typeface="Roboto"/>
              </a:rPr>
              <a:t>collection</a:t>
            </a:r>
            <a:r>
              <a:rPr dirty="0" sz="2350" spc="204">
                <a:latin typeface="Roboto"/>
                <a:cs typeface="Roboto"/>
              </a:rPr>
              <a:t> </a:t>
            </a:r>
            <a:r>
              <a:rPr dirty="0" sz="2350">
                <a:latin typeface="Roboto"/>
                <a:cs typeface="Roboto"/>
              </a:rPr>
              <a:t>and</a:t>
            </a:r>
            <a:r>
              <a:rPr dirty="0" sz="2350" spc="220">
                <a:latin typeface="Roboto"/>
                <a:cs typeface="Roboto"/>
              </a:rPr>
              <a:t> </a:t>
            </a:r>
            <a:r>
              <a:rPr dirty="0" sz="2350">
                <a:latin typeface="Roboto"/>
                <a:cs typeface="Roboto"/>
              </a:rPr>
              <a:t>treatment</a:t>
            </a:r>
            <a:r>
              <a:rPr dirty="0" sz="2350" spc="215">
                <a:latin typeface="Roboto"/>
                <a:cs typeface="Roboto"/>
              </a:rPr>
              <a:t> </a:t>
            </a:r>
            <a:r>
              <a:rPr dirty="0" sz="2350">
                <a:latin typeface="Roboto"/>
                <a:cs typeface="Roboto"/>
              </a:rPr>
              <a:t>under</a:t>
            </a:r>
            <a:r>
              <a:rPr dirty="0" sz="2350" spc="190">
                <a:latin typeface="Roboto"/>
                <a:cs typeface="Roboto"/>
              </a:rPr>
              <a:t> </a:t>
            </a:r>
            <a:r>
              <a:rPr dirty="0" sz="2350" spc="-10">
                <a:latin typeface="Roboto"/>
                <a:cs typeface="Roboto"/>
              </a:rPr>
              <a:t>long- </a:t>
            </a:r>
            <a:r>
              <a:rPr dirty="0" sz="2350">
                <a:latin typeface="Roboto"/>
                <a:cs typeface="Roboto"/>
              </a:rPr>
              <a:t>term</a:t>
            </a:r>
            <a:r>
              <a:rPr dirty="0" sz="2350" spc="-40">
                <a:latin typeface="Roboto"/>
                <a:cs typeface="Roboto"/>
              </a:rPr>
              <a:t> </a:t>
            </a:r>
            <a:r>
              <a:rPr dirty="0" sz="2350" spc="-10">
                <a:latin typeface="Roboto"/>
                <a:cs typeface="Roboto"/>
              </a:rPr>
              <a:t>contracts</a:t>
            </a:r>
            <a:endParaRPr sz="2350">
              <a:latin typeface="Roboto"/>
              <a:cs typeface="Roboto"/>
            </a:endParaRPr>
          </a:p>
          <a:p>
            <a:pPr marL="347345" indent="-334645">
              <a:lnSpc>
                <a:spcPts val="2705"/>
              </a:lnSpc>
              <a:spcBef>
                <a:spcPts val="2345"/>
              </a:spcBef>
              <a:buAutoNum type="arabicPeriod"/>
              <a:tabLst>
                <a:tab pos="347345" algn="l"/>
              </a:tabLst>
            </a:pPr>
            <a:r>
              <a:rPr dirty="0" sz="2350" spc="-35" b="1">
                <a:latin typeface="Roboto"/>
                <a:cs typeface="Roboto"/>
              </a:rPr>
              <a:t>Output-</a:t>
            </a:r>
            <a:r>
              <a:rPr dirty="0" sz="2350" b="1">
                <a:latin typeface="Roboto"/>
                <a:cs typeface="Roboto"/>
              </a:rPr>
              <a:t>Based</a:t>
            </a:r>
            <a:r>
              <a:rPr dirty="0" sz="2350" spc="114" b="1">
                <a:latin typeface="Roboto"/>
                <a:cs typeface="Roboto"/>
              </a:rPr>
              <a:t> </a:t>
            </a:r>
            <a:r>
              <a:rPr dirty="0" sz="2350" spc="-10" b="1">
                <a:latin typeface="Roboto"/>
                <a:cs typeface="Roboto"/>
              </a:rPr>
              <a:t>Financing</a:t>
            </a:r>
            <a:endParaRPr sz="2350">
              <a:latin typeface="Roboto"/>
              <a:cs typeface="Roboto"/>
            </a:endParaRPr>
          </a:p>
          <a:p>
            <a:pPr lvl="1" marL="524510" indent="-255904">
              <a:lnSpc>
                <a:spcPts val="2600"/>
              </a:lnSpc>
              <a:buFont typeface="Arial MT"/>
              <a:buChar char="•"/>
              <a:tabLst>
                <a:tab pos="524510" algn="l"/>
              </a:tabLst>
            </a:pPr>
            <a:r>
              <a:rPr dirty="0" sz="2350">
                <a:latin typeface="Roboto"/>
                <a:cs typeface="Roboto"/>
              </a:rPr>
              <a:t>Payments</a:t>
            </a:r>
            <a:r>
              <a:rPr dirty="0" sz="2350" spc="-55">
                <a:latin typeface="Roboto"/>
                <a:cs typeface="Roboto"/>
              </a:rPr>
              <a:t> </a:t>
            </a:r>
            <a:r>
              <a:rPr dirty="0" sz="2350">
                <a:latin typeface="Roboto"/>
                <a:cs typeface="Roboto"/>
              </a:rPr>
              <a:t>tied</a:t>
            </a:r>
            <a:r>
              <a:rPr dirty="0" sz="2350" spc="-70">
                <a:latin typeface="Roboto"/>
                <a:cs typeface="Roboto"/>
              </a:rPr>
              <a:t> </a:t>
            </a:r>
            <a:r>
              <a:rPr dirty="0" sz="2350">
                <a:latin typeface="Roboto"/>
                <a:cs typeface="Roboto"/>
              </a:rPr>
              <a:t>to</a:t>
            </a:r>
            <a:r>
              <a:rPr dirty="0" sz="2350" spc="-75">
                <a:latin typeface="Roboto"/>
                <a:cs typeface="Roboto"/>
              </a:rPr>
              <a:t> </a:t>
            </a:r>
            <a:r>
              <a:rPr dirty="0" sz="2350">
                <a:latin typeface="Roboto"/>
                <a:cs typeface="Roboto"/>
              </a:rPr>
              <a:t>verifiable</a:t>
            </a:r>
            <a:r>
              <a:rPr dirty="0" sz="2350" spc="-75">
                <a:latin typeface="Roboto"/>
                <a:cs typeface="Roboto"/>
              </a:rPr>
              <a:t> </a:t>
            </a:r>
            <a:r>
              <a:rPr dirty="0" sz="2350">
                <a:latin typeface="Roboto"/>
                <a:cs typeface="Roboto"/>
              </a:rPr>
              <a:t>treatment</a:t>
            </a:r>
            <a:r>
              <a:rPr dirty="0" sz="2350" spc="-50">
                <a:latin typeface="Roboto"/>
                <a:cs typeface="Roboto"/>
              </a:rPr>
              <a:t> </a:t>
            </a:r>
            <a:r>
              <a:rPr dirty="0" sz="2350">
                <a:latin typeface="Roboto"/>
                <a:cs typeface="Roboto"/>
              </a:rPr>
              <a:t>volumes</a:t>
            </a:r>
            <a:r>
              <a:rPr dirty="0" sz="2350" spc="-85">
                <a:latin typeface="Roboto"/>
                <a:cs typeface="Roboto"/>
              </a:rPr>
              <a:t> </a:t>
            </a:r>
            <a:r>
              <a:rPr dirty="0" sz="2350">
                <a:latin typeface="Roboto"/>
                <a:cs typeface="Roboto"/>
              </a:rPr>
              <a:t>or</a:t>
            </a:r>
            <a:r>
              <a:rPr dirty="0" sz="2350" spc="-80">
                <a:latin typeface="Roboto"/>
                <a:cs typeface="Roboto"/>
              </a:rPr>
              <a:t> </a:t>
            </a:r>
            <a:r>
              <a:rPr dirty="0" sz="2350">
                <a:latin typeface="Roboto"/>
                <a:cs typeface="Roboto"/>
              </a:rPr>
              <a:t>resource</a:t>
            </a:r>
            <a:r>
              <a:rPr dirty="0" sz="2350" spc="-80">
                <a:latin typeface="Roboto"/>
                <a:cs typeface="Roboto"/>
              </a:rPr>
              <a:t> </a:t>
            </a:r>
            <a:r>
              <a:rPr dirty="0" sz="2350" spc="-10">
                <a:latin typeface="Roboto"/>
                <a:cs typeface="Roboto"/>
              </a:rPr>
              <a:t>recovery</a:t>
            </a:r>
            <a:r>
              <a:rPr dirty="0" sz="2350" spc="-65">
                <a:latin typeface="Roboto"/>
                <a:cs typeface="Roboto"/>
              </a:rPr>
              <a:t> </a:t>
            </a:r>
            <a:r>
              <a:rPr dirty="0" sz="2350" spc="-10">
                <a:latin typeface="Roboto"/>
                <a:cs typeface="Roboto"/>
              </a:rPr>
              <a:t>outputs</a:t>
            </a:r>
            <a:endParaRPr sz="2350">
              <a:latin typeface="Roboto"/>
              <a:cs typeface="Roboto"/>
            </a:endParaRPr>
          </a:p>
          <a:p>
            <a:pPr lvl="1" marL="524510" indent="-255904">
              <a:lnSpc>
                <a:spcPts val="2710"/>
              </a:lnSpc>
              <a:buFont typeface="Arial MT"/>
              <a:buChar char="•"/>
              <a:tabLst>
                <a:tab pos="524510" algn="l"/>
              </a:tabLst>
            </a:pPr>
            <a:r>
              <a:rPr dirty="0" sz="2350" spc="-10">
                <a:latin typeface="Roboto"/>
                <a:cs typeface="Roboto"/>
              </a:rPr>
              <a:t>Incentivizes</a:t>
            </a:r>
            <a:r>
              <a:rPr dirty="0" sz="2350" spc="-40">
                <a:latin typeface="Roboto"/>
                <a:cs typeface="Roboto"/>
              </a:rPr>
              <a:t> </a:t>
            </a:r>
            <a:r>
              <a:rPr dirty="0" sz="2350">
                <a:latin typeface="Roboto"/>
                <a:cs typeface="Roboto"/>
              </a:rPr>
              <a:t>efficiency</a:t>
            </a:r>
            <a:r>
              <a:rPr dirty="0" sz="2350" spc="-50">
                <a:latin typeface="Roboto"/>
                <a:cs typeface="Roboto"/>
              </a:rPr>
              <a:t> </a:t>
            </a:r>
            <a:r>
              <a:rPr dirty="0" sz="2350">
                <a:latin typeface="Roboto"/>
                <a:cs typeface="Roboto"/>
              </a:rPr>
              <a:t>and</a:t>
            </a:r>
            <a:r>
              <a:rPr dirty="0" sz="2350" spc="-60">
                <a:latin typeface="Roboto"/>
                <a:cs typeface="Roboto"/>
              </a:rPr>
              <a:t> </a:t>
            </a:r>
            <a:r>
              <a:rPr dirty="0" sz="2350">
                <a:latin typeface="Roboto"/>
                <a:cs typeface="Roboto"/>
              </a:rPr>
              <a:t>compliance</a:t>
            </a:r>
            <a:r>
              <a:rPr dirty="0" sz="2350" spc="-75">
                <a:latin typeface="Roboto"/>
                <a:cs typeface="Roboto"/>
              </a:rPr>
              <a:t> </a:t>
            </a:r>
            <a:r>
              <a:rPr dirty="0" sz="2350">
                <a:latin typeface="Roboto"/>
                <a:cs typeface="Roboto"/>
              </a:rPr>
              <a:t>with</a:t>
            </a:r>
            <a:r>
              <a:rPr dirty="0" sz="2350" spc="-80">
                <a:latin typeface="Roboto"/>
                <a:cs typeface="Roboto"/>
              </a:rPr>
              <a:t> </a:t>
            </a:r>
            <a:r>
              <a:rPr dirty="0" sz="2350" spc="-10">
                <a:latin typeface="Roboto"/>
                <a:cs typeface="Roboto"/>
              </a:rPr>
              <a:t>environmental</a:t>
            </a:r>
            <a:r>
              <a:rPr dirty="0" sz="2350" spc="-35">
                <a:latin typeface="Roboto"/>
                <a:cs typeface="Roboto"/>
              </a:rPr>
              <a:t> </a:t>
            </a:r>
            <a:r>
              <a:rPr dirty="0" sz="2350" spc="-10">
                <a:latin typeface="Roboto"/>
                <a:cs typeface="Roboto"/>
              </a:rPr>
              <a:t>standards</a:t>
            </a:r>
            <a:endParaRPr sz="2350">
              <a:latin typeface="Roboto"/>
              <a:cs typeface="Roboto"/>
            </a:endParaRPr>
          </a:p>
          <a:p>
            <a:pPr marL="347345" indent="-334645">
              <a:lnSpc>
                <a:spcPts val="2710"/>
              </a:lnSpc>
              <a:spcBef>
                <a:spcPts val="2375"/>
              </a:spcBef>
              <a:buAutoNum type="arabicPeriod"/>
              <a:tabLst>
                <a:tab pos="347345" algn="l"/>
              </a:tabLst>
            </a:pPr>
            <a:r>
              <a:rPr dirty="0" sz="2350" b="1">
                <a:latin typeface="Roboto"/>
                <a:cs typeface="Roboto"/>
              </a:rPr>
              <a:t>Carbon</a:t>
            </a:r>
            <a:r>
              <a:rPr dirty="0" sz="2350" spc="75" b="1">
                <a:latin typeface="Roboto"/>
                <a:cs typeface="Roboto"/>
              </a:rPr>
              <a:t> </a:t>
            </a:r>
            <a:r>
              <a:rPr dirty="0" sz="2350" spc="-10" b="1">
                <a:latin typeface="Roboto"/>
                <a:cs typeface="Roboto"/>
              </a:rPr>
              <a:t>Finance</a:t>
            </a:r>
            <a:endParaRPr sz="2350">
              <a:latin typeface="Roboto"/>
              <a:cs typeface="Roboto"/>
            </a:endParaRPr>
          </a:p>
          <a:p>
            <a:pPr lvl="1" marL="524510" marR="5715" indent="-256540">
              <a:lnSpc>
                <a:spcPts val="2600"/>
              </a:lnSpc>
              <a:spcBef>
                <a:spcPts val="165"/>
              </a:spcBef>
              <a:buFont typeface="Arial MT"/>
              <a:buChar char="•"/>
              <a:tabLst>
                <a:tab pos="524510" algn="l"/>
                <a:tab pos="1906905" algn="l"/>
                <a:tab pos="3211830" algn="l"/>
                <a:tab pos="4613910" algn="l"/>
                <a:tab pos="6287135" algn="l"/>
                <a:tab pos="7373620" algn="l"/>
                <a:tab pos="8189595" algn="l"/>
                <a:tab pos="9535160" algn="l"/>
                <a:tab pos="10719435" algn="l"/>
                <a:tab pos="11164570" algn="l"/>
              </a:tabLst>
            </a:pPr>
            <a:r>
              <a:rPr dirty="0" sz="2350" spc="-10">
                <a:latin typeface="Roboto"/>
                <a:cs typeface="Roboto"/>
              </a:rPr>
              <a:t>Generate</a:t>
            </a:r>
            <a:r>
              <a:rPr dirty="0" sz="2350">
                <a:latin typeface="Roboto"/>
                <a:cs typeface="Roboto"/>
              </a:rPr>
              <a:t>	</a:t>
            </a:r>
            <a:r>
              <a:rPr dirty="0" sz="2350" spc="-10">
                <a:latin typeface="Roboto"/>
                <a:cs typeface="Roboto"/>
              </a:rPr>
              <a:t>Certified</a:t>
            </a:r>
            <a:r>
              <a:rPr dirty="0" sz="2350">
                <a:latin typeface="Roboto"/>
                <a:cs typeface="Roboto"/>
              </a:rPr>
              <a:t>	</a:t>
            </a:r>
            <a:r>
              <a:rPr dirty="0" sz="2350" spc="-10">
                <a:latin typeface="Roboto"/>
                <a:cs typeface="Roboto"/>
              </a:rPr>
              <a:t>Emission</a:t>
            </a:r>
            <a:r>
              <a:rPr dirty="0" sz="2350">
                <a:latin typeface="Roboto"/>
                <a:cs typeface="Roboto"/>
              </a:rPr>
              <a:t>	</a:t>
            </a:r>
            <a:r>
              <a:rPr dirty="0" sz="2350" spc="-10">
                <a:latin typeface="Roboto"/>
                <a:cs typeface="Roboto"/>
              </a:rPr>
              <a:t>Reductions</a:t>
            </a:r>
            <a:r>
              <a:rPr dirty="0" sz="2350">
                <a:latin typeface="Roboto"/>
                <a:cs typeface="Roboto"/>
              </a:rPr>
              <a:t>	</a:t>
            </a:r>
            <a:r>
              <a:rPr dirty="0" sz="2350" spc="-10">
                <a:latin typeface="Roboto"/>
                <a:cs typeface="Roboto"/>
              </a:rPr>
              <a:t>(CERs)</a:t>
            </a:r>
            <a:r>
              <a:rPr dirty="0" sz="2350">
                <a:latin typeface="Roboto"/>
                <a:cs typeface="Roboto"/>
              </a:rPr>
              <a:t>	</a:t>
            </a:r>
            <a:r>
              <a:rPr dirty="0" sz="2350" spc="-20">
                <a:latin typeface="Roboto"/>
                <a:cs typeface="Roboto"/>
              </a:rPr>
              <a:t>from</a:t>
            </a:r>
            <a:r>
              <a:rPr dirty="0" sz="2350">
                <a:latin typeface="Roboto"/>
                <a:cs typeface="Roboto"/>
              </a:rPr>
              <a:t>	</a:t>
            </a:r>
            <a:r>
              <a:rPr dirty="0" sz="2350" spc="-10">
                <a:latin typeface="Roboto"/>
                <a:cs typeface="Roboto"/>
              </a:rPr>
              <a:t>methane</a:t>
            </a:r>
            <a:r>
              <a:rPr dirty="0" sz="2350">
                <a:latin typeface="Roboto"/>
                <a:cs typeface="Roboto"/>
              </a:rPr>
              <a:t>	</a:t>
            </a:r>
            <a:r>
              <a:rPr dirty="0" sz="2350" spc="-10">
                <a:latin typeface="Roboto"/>
                <a:cs typeface="Roboto"/>
              </a:rPr>
              <a:t>capture</a:t>
            </a:r>
            <a:r>
              <a:rPr dirty="0" sz="2350">
                <a:latin typeface="Roboto"/>
                <a:cs typeface="Roboto"/>
              </a:rPr>
              <a:t>	</a:t>
            </a:r>
            <a:r>
              <a:rPr dirty="0" sz="2350" spc="-25">
                <a:latin typeface="Roboto"/>
                <a:cs typeface="Roboto"/>
              </a:rPr>
              <a:t>or</a:t>
            </a:r>
            <a:r>
              <a:rPr dirty="0" sz="2350">
                <a:latin typeface="Roboto"/>
                <a:cs typeface="Roboto"/>
              </a:rPr>
              <a:t>	</a:t>
            </a:r>
            <a:r>
              <a:rPr dirty="0" sz="2350" spc="-10">
                <a:latin typeface="Roboto"/>
                <a:cs typeface="Roboto"/>
              </a:rPr>
              <a:t>compost </a:t>
            </a:r>
            <a:r>
              <a:rPr dirty="0" sz="2350">
                <a:latin typeface="Roboto"/>
                <a:cs typeface="Roboto"/>
              </a:rPr>
              <a:t>replacing</a:t>
            </a:r>
            <a:r>
              <a:rPr dirty="0" sz="2350" spc="-130">
                <a:latin typeface="Roboto"/>
                <a:cs typeface="Roboto"/>
              </a:rPr>
              <a:t> </a:t>
            </a:r>
            <a:r>
              <a:rPr dirty="0" sz="2350" spc="-10">
                <a:latin typeface="Roboto"/>
                <a:cs typeface="Roboto"/>
              </a:rPr>
              <a:t>synthetic</a:t>
            </a:r>
            <a:r>
              <a:rPr dirty="0" sz="2350" spc="-100">
                <a:latin typeface="Roboto"/>
                <a:cs typeface="Roboto"/>
              </a:rPr>
              <a:t> </a:t>
            </a:r>
            <a:r>
              <a:rPr dirty="0" sz="2350" spc="-10">
                <a:latin typeface="Roboto"/>
                <a:cs typeface="Roboto"/>
              </a:rPr>
              <a:t>fertilizers</a:t>
            </a:r>
            <a:endParaRPr sz="2350">
              <a:latin typeface="Roboto"/>
              <a:cs typeface="Roboto"/>
            </a:endParaRPr>
          </a:p>
          <a:p>
            <a:pPr lvl="1" marL="524510" indent="-255904">
              <a:lnSpc>
                <a:spcPts val="2545"/>
              </a:lnSpc>
              <a:buFont typeface="Arial MT"/>
              <a:buChar char="•"/>
              <a:tabLst>
                <a:tab pos="524510" algn="l"/>
              </a:tabLst>
            </a:pPr>
            <a:r>
              <a:rPr dirty="0" sz="2350">
                <a:latin typeface="Roboto"/>
                <a:cs typeface="Roboto"/>
              </a:rPr>
              <a:t>Sell</a:t>
            </a:r>
            <a:r>
              <a:rPr dirty="0" sz="2350" spc="-55">
                <a:latin typeface="Roboto"/>
                <a:cs typeface="Roboto"/>
              </a:rPr>
              <a:t> </a:t>
            </a:r>
            <a:r>
              <a:rPr dirty="0" sz="2350">
                <a:latin typeface="Roboto"/>
                <a:cs typeface="Roboto"/>
              </a:rPr>
              <a:t>carbon</a:t>
            </a:r>
            <a:r>
              <a:rPr dirty="0" sz="2350" spc="-45">
                <a:latin typeface="Roboto"/>
                <a:cs typeface="Roboto"/>
              </a:rPr>
              <a:t> </a:t>
            </a:r>
            <a:r>
              <a:rPr dirty="0" sz="2350">
                <a:latin typeface="Roboto"/>
                <a:cs typeface="Roboto"/>
              </a:rPr>
              <a:t>credits</a:t>
            </a:r>
            <a:r>
              <a:rPr dirty="0" sz="2350" spc="-35">
                <a:latin typeface="Roboto"/>
                <a:cs typeface="Roboto"/>
              </a:rPr>
              <a:t> </a:t>
            </a:r>
            <a:r>
              <a:rPr dirty="0" sz="2350">
                <a:latin typeface="Roboto"/>
                <a:cs typeface="Roboto"/>
              </a:rPr>
              <a:t>to</a:t>
            </a:r>
            <a:r>
              <a:rPr dirty="0" sz="2350" spc="-45">
                <a:latin typeface="Roboto"/>
                <a:cs typeface="Roboto"/>
              </a:rPr>
              <a:t> </a:t>
            </a:r>
            <a:r>
              <a:rPr dirty="0" sz="2350">
                <a:latin typeface="Roboto"/>
                <a:cs typeface="Roboto"/>
              </a:rPr>
              <a:t>global</a:t>
            </a:r>
            <a:r>
              <a:rPr dirty="0" sz="2350" spc="-55">
                <a:latin typeface="Roboto"/>
                <a:cs typeface="Roboto"/>
              </a:rPr>
              <a:t> </a:t>
            </a:r>
            <a:r>
              <a:rPr dirty="0" sz="2350">
                <a:latin typeface="Roboto"/>
                <a:cs typeface="Roboto"/>
              </a:rPr>
              <a:t>markets</a:t>
            </a:r>
            <a:r>
              <a:rPr dirty="0" sz="2350" spc="-40">
                <a:latin typeface="Roboto"/>
                <a:cs typeface="Roboto"/>
              </a:rPr>
              <a:t> </a:t>
            </a:r>
            <a:r>
              <a:rPr dirty="0" sz="2350">
                <a:latin typeface="Roboto"/>
                <a:cs typeface="Roboto"/>
              </a:rPr>
              <a:t>to</a:t>
            </a:r>
            <a:r>
              <a:rPr dirty="0" sz="2350" spc="-45">
                <a:latin typeface="Roboto"/>
                <a:cs typeface="Roboto"/>
              </a:rPr>
              <a:t> </a:t>
            </a:r>
            <a:r>
              <a:rPr dirty="0" sz="2350">
                <a:latin typeface="Roboto"/>
                <a:cs typeface="Roboto"/>
              </a:rPr>
              <a:t>offset</a:t>
            </a:r>
            <a:r>
              <a:rPr dirty="0" sz="2350" spc="-20">
                <a:latin typeface="Roboto"/>
                <a:cs typeface="Roboto"/>
              </a:rPr>
              <a:t> </a:t>
            </a:r>
            <a:r>
              <a:rPr dirty="0" sz="2350" spc="-10">
                <a:latin typeface="Roboto"/>
                <a:cs typeface="Roboto"/>
              </a:rPr>
              <a:t>operational</a:t>
            </a:r>
            <a:r>
              <a:rPr dirty="0" sz="2350" spc="-35">
                <a:latin typeface="Roboto"/>
                <a:cs typeface="Roboto"/>
              </a:rPr>
              <a:t> </a:t>
            </a:r>
            <a:r>
              <a:rPr dirty="0" sz="2350" spc="-10">
                <a:latin typeface="Roboto"/>
                <a:cs typeface="Roboto"/>
              </a:rPr>
              <a:t>costs</a:t>
            </a:r>
            <a:endParaRPr sz="2350">
              <a:latin typeface="Roboto"/>
              <a:cs typeface="Roboto"/>
            </a:endParaRPr>
          </a:p>
          <a:p>
            <a:pPr marL="347345" indent="-334645">
              <a:lnSpc>
                <a:spcPts val="2705"/>
              </a:lnSpc>
              <a:spcBef>
                <a:spcPts val="2385"/>
              </a:spcBef>
              <a:buAutoNum type="arabicPeriod"/>
              <a:tabLst>
                <a:tab pos="347345" algn="l"/>
              </a:tabLst>
            </a:pPr>
            <a:r>
              <a:rPr dirty="0" sz="2350" b="1">
                <a:latin typeface="Roboto"/>
                <a:cs typeface="Roboto"/>
              </a:rPr>
              <a:t>Community</a:t>
            </a:r>
            <a:r>
              <a:rPr dirty="0" sz="2350" spc="20" b="1">
                <a:latin typeface="Roboto"/>
                <a:cs typeface="Roboto"/>
              </a:rPr>
              <a:t> </a:t>
            </a:r>
            <a:r>
              <a:rPr dirty="0" sz="2350" b="1">
                <a:latin typeface="Roboto"/>
                <a:cs typeface="Roboto"/>
              </a:rPr>
              <a:t>&amp;</a:t>
            </a:r>
            <a:r>
              <a:rPr dirty="0" sz="2350" spc="10" b="1">
                <a:latin typeface="Roboto"/>
                <a:cs typeface="Roboto"/>
              </a:rPr>
              <a:t> </a:t>
            </a:r>
            <a:r>
              <a:rPr dirty="0" sz="2350" spc="-20" b="1">
                <a:latin typeface="Roboto"/>
                <a:cs typeface="Roboto"/>
              </a:rPr>
              <a:t>Estate-</a:t>
            </a:r>
            <a:r>
              <a:rPr dirty="0" sz="2350" b="1">
                <a:latin typeface="Roboto"/>
                <a:cs typeface="Roboto"/>
              </a:rPr>
              <a:t>Level</a:t>
            </a:r>
            <a:r>
              <a:rPr dirty="0" sz="2350" spc="20" b="1">
                <a:latin typeface="Roboto"/>
                <a:cs typeface="Roboto"/>
              </a:rPr>
              <a:t> </a:t>
            </a:r>
            <a:r>
              <a:rPr dirty="0" sz="2350" spc="-10" b="1">
                <a:latin typeface="Roboto"/>
                <a:cs typeface="Roboto"/>
              </a:rPr>
              <a:t>Financing</a:t>
            </a:r>
            <a:endParaRPr sz="2350">
              <a:latin typeface="Roboto"/>
              <a:cs typeface="Roboto"/>
            </a:endParaRPr>
          </a:p>
          <a:p>
            <a:pPr lvl="1" marL="524510" marR="5080" indent="-256540">
              <a:lnSpc>
                <a:spcPts val="2600"/>
              </a:lnSpc>
              <a:spcBef>
                <a:spcPts val="160"/>
              </a:spcBef>
              <a:buFont typeface="Arial MT"/>
              <a:buChar char="•"/>
              <a:tabLst>
                <a:tab pos="524510" algn="l"/>
                <a:tab pos="1474470" algn="l"/>
                <a:tab pos="3437254" algn="l"/>
                <a:tab pos="4744720" algn="l"/>
                <a:tab pos="5400040" algn="l"/>
                <a:tab pos="6546215" algn="l"/>
                <a:tab pos="7181850" algn="l"/>
                <a:tab pos="8293100" algn="l"/>
                <a:tab pos="9210675" algn="l"/>
                <a:tab pos="9638665" algn="l"/>
                <a:tab pos="10746740" algn="l"/>
                <a:tab pos="11974195" algn="l"/>
              </a:tabLst>
            </a:pPr>
            <a:r>
              <a:rPr dirty="0" sz="2350" spc="-10">
                <a:latin typeface="Roboto"/>
                <a:cs typeface="Roboto"/>
              </a:rPr>
              <a:t>Gated</a:t>
            </a:r>
            <a:r>
              <a:rPr dirty="0" sz="2350">
                <a:latin typeface="Roboto"/>
                <a:cs typeface="Roboto"/>
              </a:rPr>
              <a:t>	</a:t>
            </a:r>
            <a:r>
              <a:rPr dirty="0" sz="2350" spc="-10">
                <a:latin typeface="Roboto"/>
                <a:cs typeface="Roboto"/>
              </a:rPr>
              <a:t>communities,</a:t>
            </a:r>
            <a:r>
              <a:rPr dirty="0" sz="2350">
                <a:latin typeface="Roboto"/>
                <a:cs typeface="Roboto"/>
              </a:rPr>
              <a:t>	</a:t>
            </a:r>
            <a:r>
              <a:rPr dirty="0" sz="2350" spc="-10">
                <a:latin typeface="Roboto"/>
                <a:cs typeface="Roboto"/>
              </a:rPr>
              <a:t>markets,</a:t>
            </a:r>
            <a:r>
              <a:rPr dirty="0" sz="2350">
                <a:latin typeface="Roboto"/>
                <a:cs typeface="Roboto"/>
              </a:rPr>
              <a:t>	</a:t>
            </a:r>
            <a:r>
              <a:rPr dirty="0" sz="2350" spc="-25">
                <a:latin typeface="Roboto"/>
                <a:cs typeface="Roboto"/>
              </a:rPr>
              <a:t>and</a:t>
            </a:r>
            <a:r>
              <a:rPr dirty="0" sz="2350">
                <a:latin typeface="Roboto"/>
                <a:cs typeface="Roboto"/>
              </a:rPr>
              <a:t>	</a:t>
            </a:r>
            <a:r>
              <a:rPr dirty="0" sz="2350" spc="-10">
                <a:latin typeface="Roboto"/>
                <a:cs typeface="Roboto"/>
              </a:rPr>
              <a:t>estates</a:t>
            </a:r>
            <a:r>
              <a:rPr dirty="0" sz="2350">
                <a:latin typeface="Roboto"/>
                <a:cs typeface="Roboto"/>
              </a:rPr>
              <a:t>	</a:t>
            </a:r>
            <a:r>
              <a:rPr dirty="0" sz="2350" spc="-25">
                <a:latin typeface="Roboto"/>
                <a:cs typeface="Roboto"/>
              </a:rPr>
              <a:t>use</a:t>
            </a:r>
            <a:r>
              <a:rPr dirty="0" sz="2350">
                <a:latin typeface="Roboto"/>
                <a:cs typeface="Roboto"/>
              </a:rPr>
              <a:t>	</a:t>
            </a:r>
            <a:r>
              <a:rPr dirty="0" sz="2350" spc="-10">
                <a:latin typeface="Roboto"/>
                <a:cs typeface="Roboto"/>
              </a:rPr>
              <a:t>sinking</a:t>
            </a:r>
            <a:r>
              <a:rPr dirty="0" sz="2350">
                <a:latin typeface="Roboto"/>
                <a:cs typeface="Roboto"/>
              </a:rPr>
              <a:t>	</a:t>
            </a:r>
            <a:r>
              <a:rPr dirty="0" sz="2350" spc="-10">
                <a:latin typeface="Roboto"/>
                <a:cs typeface="Roboto"/>
              </a:rPr>
              <a:t>funds</a:t>
            </a:r>
            <a:r>
              <a:rPr dirty="0" sz="2350">
                <a:latin typeface="Roboto"/>
                <a:cs typeface="Roboto"/>
              </a:rPr>
              <a:t>	</a:t>
            </a:r>
            <a:r>
              <a:rPr dirty="0" sz="2350" spc="-25">
                <a:latin typeface="Roboto"/>
                <a:cs typeface="Roboto"/>
              </a:rPr>
              <a:t>or</a:t>
            </a:r>
            <a:r>
              <a:rPr dirty="0" sz="2350">
                <a:latin typeface="Roboto"/>
                <a:cs typeface="Roboto"/>
              </a:rPr>
              <a:t>	</a:t>
            </a:r>
            <a:r>
              <a:rPr dirty="0" sz="2350" spc="-10">
                <a:latin typeface="Roboto"/>
                <a:cs typeface="Roboto"/>
              </a:rPr>
              <a:t>service</a:t>
            </a:r>
            <a:r>
              <a:rPr dirty="0" sz="2350">
                <a:latin typeface="Roboto"/>
                <a:cs typeface="Roboto"/>
              </a:rPr>
              <a:t>	</a:t>
            </a:r>
            <a:r>
              <a:rPr dirty="0" sz="2350" spc="-10">
                <a:latin typeface="Roboto"/>
                <a:cs typeface="Roboto"/>
              </a:rPr>
              <a:t>charges</a:t>
            </a:r>
            <a:r>
              <a:rPr dirty="0" sz="2350">
                <a:latin typeface="Roboto"/>
                <a:cs typeface="Roboto"/>
              </a:rPr>
              <a:t>	</a:t>
            </a:r>
            <a:r>
              <a:rPr dirty="0" sz="2350" spc="-25">
                <a:latin typeface="Roboto"/>
                <a:cs typeface="Roboto"/>
              </a:rPr>
              <a:t>for </a:t>
            </a:r>
            <a:r>
              <a:rPr dirty="0" sz="2350">
                <a:latin typeface="Roboto"/>
                <a:cs typeface="Roboto"/>
              </a:rPr>
              <a:t>regular</a:t>
            </a:r>
            <a:r>
              <a:rPr dirty="0" sz="2350" spc="-90">
                <a:latin typeface="Roboto"/>
                <a:cs typeface="Roboto"/>
              </a:rPr>
              <a:t> </a:t>
            </a:r>
            <a:r>
              <a:rPr dirty="0" sz="2350" spc="-10">
                <a:latin typeface="Roboto"/>
                <a:cs typeface="Roboto"/>
              </a:rPr>
              <a:t>desludging</a:t>
            </a:r>
            <a:r>
              <a:rPr dirty="0" sz="2350" spc="-70">
                <a:latin typeface="Roboto"/>
                <a:cs typeface="Roboto"/>
              </a:rPr>
              <a:t> </a:t>
            </a:r>
            <a:r>
              <a:rPr dirty="0" sz="2350">
                <a:latin typeface="Roboto"/>
                <a:cs typeface="Roboto"/>
              </a:rPr>
              <a:t>and</a:t>
            </a:r>
            <a:r>
              <a:rPr dirty="0" sz="2350" spc="-60">
                <a:latin typeface="Roboto"/>
                <a:cs typeface="Roboto"/>
              </a:rPr>
              <a:t> </a:t>
            </a:r>
            <a:r>
              <a:rPr dirty="0" sz="2350" spc="-10">
                <a:latin typeface="Roboto"/>
                <a:cs typeface="Roboto"/>
              </a:rPr>
              <a:t>treatment</a:t>
            </a:r>
            <a:endParaRPr sz="2350">
              <a:latin typeface="Roboto"/>
              <a:cs typeface="Roboto"/>
            </a:endParaRPr>
          </a:p>
          <a:p>
            <a:pPr lvl="1" marL="524510" indent="-255904">
              <a:lnSpc>
                <a:spcPts val="2560"/>
              </a:lnSpc>
              <a:buFont typeface="Arial MT"/>
              <a:buChar char="•"/>
              <a:tabLst>
                <a:tab pos="524510" algn="l"/>
              </a:tabLst>
            </a:pPr>
            <a:r>
              <a:rPr dirty="0" sz="2350">
                <a:latin typeface="Roboto"/>
                <a:cs typeface="Roboto"/>
              </a:rPr>
              <a:t>Encourages</a:t>
            </a:r>
            <a:r>
              <a:rPr dirty="0" sz="2350" spc="-80">
                <a:latin typeface="Roboto"/>
                <a:cs typeface="Roboto"/>
              </a:rPr>
              <a:t> </a:t>
            </a:r>
            <a:r>
              <a:rPr dirty="0" sz="2350">
                <a:latin typeface="Roboto"/>
                <a:cs typeface="Roboto"/>
              </a:rPr>
              <a:t>local</a:t>
            </a:r>
            <a:r>
              <a:rPr dirty="0" sz="2350" spc="-70">
                <a:latin typeface="Roboto"/>
                <a:cs typeface="Roboto"/>
              </a:rPr>
              <a:t> </a:t>
            </a:r>
            <a:r>
              <a:rPr dirty="0" sz="2350">
                <a:latin typeface="Roboto"/>
                <a:cs typeface="Roboto"/>
              </a:rPr>
              <a:t>ownership</a:t>
            </a:r>
            <a:r>
              <a:rPr dirty="0" sz="2350" spc="-90">
                <a:latin typeface="Roboto"/>
                <a:cs typeface="Roboto"/>
              </a:rPr>
              <a:t> </a:t>
            </a:r>
            <a:r>
              <a:rPr dirty="0" sz="2350">
                <a:latin typeface="Roboto"/>
                <a:cs typeface="Roboto"/>
              </a:rPr>
              <a:t>and</a:t>
            </a:r>
            <a:r>
              <a:rPr dirty="0" sz="2350" spc="-55">
                <a:latin typeface="Roboto"/>
                <a:cs typeface="Roboto"/>
              </a:rPr>
              <a:t> </a:t>
            </a:r>
            <a:r>
              <a:rPr dirty="0" sz="2350" spc="-10">
                <a:latin typeface="Roboto"/>
                <a:cs typeface="Roboto"/>
              </a:rPr>
              <a:t>sustainability</a:t>
            </a:r>
            <a:endParaRPr sz="2350">
              <a:latin typeface="Roboto"/>
              <a:cs typeface="Roboto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0" y="0"/>
            <a:ext cx="18345150" cy="10287000"/>
            <a:chOff x="0" y="0"/>
            <a:chExt cx="18345150" cy="10287000"/>
          </a:xfrm>
        </p:grpSpPr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9648825"/>
              <a:ext cx="18288000" cy="133350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9869805"/>
              <a:ext cx="18288000" cy="133350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199108" y="4055362"/>
              <a:ext cx="4088892" cy="6231635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618208" y="4485132"/>
              <a:ext cx="3669792" cy="5801868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769433" y="0"/>
              <a:ext cx="1518566" cy="1391411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937359" y="0"/>
              <a:ext cx="1350639" cy="1179576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498713" y="0"/>
              <a:ext cx="8028813" cy="3297808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099468" y="0"/>
              <a:ext cx="5587551" cy="1307382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707111" y="729995"/>
              <a:ext cx="5580888" cy="6588252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063728" y="1095755"/>
              <a:ext cx="5224271" cy="5766816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358621" y="1398777"/>
              <a:ext cx="4929378" cy="5168900"/>
            </a:xfrm>
            <a:prstGeom prst="rect">
              <a:avLst/>
            </a:prstGeom>
          </p:spPr>
        </p:pic>
        <p:sp>
          <p:nvSpPr>
            <p:cNvPr id="16" name="object 16" descr=""/>
            <p:cNvSpPr/>
            <p:nvPr/>
          </p:nvSpPr>
          <p:spPr>
            <a:xfrm>
              <a:off x="13358621" y="1392174"/>
              <a:ext cx="4929505" cy="5175885"/>
            </a:xfrm>
            <a:custGeom>
              <a:avLst/>
              <a:gdLst/>
              <a:ahLst/>
              <a:cxnLst/>
              <a:rect l="l" t="t" r="r" b="b"/>
              <a:pathLst>
                <a:path w="4929504" h="5175884">
                  <a:moveTo>
                    <a:pt x="4929378" y="1481992"/>
                  </a:moveTo>
                  <a:lnTo>
                    <a:pt x="4902465" y="1426655"/>
                  </a:lnTo>
                  <a:lnTo>
                    <a:pt x="4881857" y="1386566"/>
                  </a:lnTo>
                  <a:lnTo>
                    <a:pt x="4860575" y="1346887"/>
                  </a:lnTo>
                  <a:lnTo>
                    <a:pt x="4838627" y="1307624"/>
                  </a:lnTo>
                  <a:lnTo>
                    <a:pt x="4816021" y="1268785"/>
                  </a:lnTo>
                  <a:lnTo>
                    <a:pt x="4792763" y="1230378"/>
                  </a:lnTo>
                  <a:lnTo>
                    <a:pt x="4768862" y="1192409"/>
                  </a:lnTo>
                  <a:lnTo>
                    <a:pt x="4744325" y="1154888"/>
                  </a:lnTo>
                  <a:lnTo>
                    <a:pt x="4719159" y="1117821"/>
                  </a:lnTo>
                  <a:lnTo>
                    <a:pt x="4693373" y="1081216"/>
                  </a:lnTo>
                  <a:lnTo>
                    <a:pt x="4666974" y="1045081"/>
                  </a:lnTo>
                  <a:lnTo>
                    <a:pt x="4639968" y="1009422"/>
                  </a:lnTo>
                  <a:lnTo>
                    <a:pt x="4612365" y="974248"/>
                  </a:lnTo>
                  <a:lnTo>
                    <a:pt x="4584171" y="939567"/>
                  </a:lnTo>
                  <a:lnTo>
                    <a:pt x="4555394" y="905384"/>
                  </a:lnTo>
                  <a:lnTo>
                    <a:pt x="4526042" y="871710"/>
                  </a:lnTo>
                  <a:lnTo>
                    <a:pt x="4496121" y="838550"/>
                  </a:lnTo>
                  <a:lnTo>
                    <a:pt x="4465640" y="805912"/>
                  </a:lnTo>
                  <a:lnTo>
                    <a:pt x="4434607" y="773804"/>
                  </a:lnTo>
                  <a:lnTo>
                    <a:pt x="4403028" y="742234"/>
                  </a:lnTo>
                  <a:lnTo>
                    <a:pt x="4370912" y="711209"/>
                  </a:lnTo>
                  <a:lnTo>
                    <a:pt x="4338265" y="680736"/>
                  </a:lnTo>
                  <a:lnTo>
                    <a:pt x="4305096" y="650824"/>
                  </a:lnTo>
                  <a:lnTo>
                    <a:pt x="4271412" y="621479"/>
                  </a:lnTo>
                  <a:lnTo>
                    <a:pt x="4237220" y="592710"/>
                  </a:lnTo>
                  <a:lnTo>
                    <a:pt x="4202528" y="564523"/>
                  </a:lnTo>
                  <a:lnTo>
                    <a:pt x="4167345" y="536927"/>
                  </a:lnTo>
                  <a:lnTo>
                    <a:pt x="4131676" y="509929"/>
                  </a:lnTo>
                  <a:lnTo>
                    <a:pt x="4095530" y="483536"/>
                  </a:lnTo>
                  <a:lnTo>
                    <a:pt x="4058915" y="457756"/>
                  </a:lnTo>
                  <a:lnTo>
                    <a:pt x="4021837" y="432597"/>
                  </a:lnTo>
                  <a:lnTo>
                    <a:pt x="3984305" y="408067"/>
                  </a:lnTo>
                  <a:lnTo>
                    <a:pt x="3946326" y="384172"/>
                  </a:lnTo>
                  <a:lnTo>
                    <a:pt x="3907907" y="360920"/>
                  </a:lnTo>
                  <a:lnTo>
                    <a:pt x="3869057" y="338319"/>
                  </a:lnTo>
                  <a:lnTo>
                    <a:pt x="3829782" y="316377"/>
                  </a:lnTo>
                  <a:lnTo>
                    <a:pt x="3790091" y="295100"/>
                  </a:lnTo>
                  <a:lnTo>
                    <a:pt x="3749990" y="274497"/>
                  </a:lnTo>
                  <a:lnTo>
                    <a:pt x="3709488" y="254575"/>
                  </a:lnTo>
                  <a:lnTo>
                    <a:pt x="3668592" y="235342"/>
                  </a:lnTo>
                  <a:lnTo>
                    <a:pt x="3627309" y="216805"/>
                  </a:lnTo>
                  <a:lnTo>
                    <a:pt x="3585647" y="198972"/>
                  </a:lnTo>
                  <a:lnTo>
                    <a:pt x="3543614" y="181851"/>
                  </a:lnTo>
                  <a:lnTo>
                    <a:pt x="3501217" y="165448"/>
                  </a:lnTo>
                  <a:lnTo>
                    <a:pt x="3458464" y="149771"/>
                  </a:lnTo>
                  <a:lnTo>
                    <a:pt x="3415362" y="134829"/>
                  </a:lnTo>
                  <a:lnTo>
                    <a:pt x="3371919" y="120628"/>
                  </a:lnTo>
                  <a:lnTo>
                    <a:pt x="3328142" y="107176"/>
                  </a:lnTo>
                  <a:lnTo>
                    <a:pt x="3284039" y="94481"/>
                  </a:lnTo>
                  <a:lnTo>
                    <a:pt x="3239618" y="82551"/>
                  </a:lnTo>
                  <a:lnTo>
                    <a:pt x="3194886" y="71392"/>
                  </a:lnTo>
                  <a:lnTo>
                    <a:pt x="3149850" y="61012"/>
                  </a:lnTo>
                  <a:lnTo>
                    <a:pt x="3104519" y="51419"/>
                  </a:lnTo>
                  <a:lnTo>
                    <a:pt x="3058900" y="42621"/>
                  </a:lnTo>
                  <a:lnTo>
                    <a:pt x="3012999" y="34625"/>
                  </a:lnTo>
                  <a:lnTo>
                    <a:pt x="2966826" y="27439"/>
                  </a:lnTo>
                  <a:lnTo>
                    <a:pt x="2920387" y="21069"/>
                  </a:lnTo>
                  <a:lnTo>
                    <a:pt x="2873690" y="15525"/>
                  </a:lnTo>
                  <a:lnTo>
                    <a:pt x="2826743" y="10812"/>
                  </a:lnTo>
                  <a:lnTo>
                    <a:pt x="2779552" y="6940"/>
                  </a:lnTo>
                  <a:lnTo>
                    <a:pt x="2732127" y="3915"/>
                  </a:lnTo>
                  <a:lnTo>
                    <a:pt x="2684473" y="1745"/>
                  </a:lnTo>
                  <a:lnTo>
                    <a:pt x="2636600" y="437"/>
                  </a:lnTo>
                  <a:lnTo>
                    <a:pt x="2588514" y="0"/>
                  </a:lnTo>
                  <a:lnTo>
                    <a:pt x="2540427" y="437"/>
                  </a:lnTo>
                  <a:lnTo>
                    <a:pt x="2492554" y="1745"/>
                  </a:lnTo>
                  <a:lnTo>
                    <a:pt x="2444900" y="3915"/>
                  </a:lnTo>
                  <a:lnTo>
                    <a:pt x="2397475" y="6940"/>
                  </a:lnTo>
                  <a:lnTo>
                    <a:pt x="2350284" y="10812"/>
                  </a:lnTo>
                  <a:lnTo>
                    <a:pt x="2303337" y="15525"/>
                  </a:lnTo>
                  <a:lnTo>
                    <a:pt x="2256640" y="21069"/>
                  </a:lnTo>
                  <a:lnTo>
                    <a:pt x="2210201" y="27439"/>
                  </a:lnTo>
                  <a:lnTo>
                    <a:pt x="2164028" y="34625"/>
                  </a:lnTo>
                  <a:lnTo>
                    <a:pt x="2118127" y="42621"/>
                  </a:lnTo>
                  <a:lnTo>
                    <a:pt x="2072508" y="51419"/>
                  </a:lnTo>
                  <a:lnTo>
                    <a:pt x="2027177" y="61012"/>
                  </a:lnTo>
                  <a:lnTo>
                    <a:pt x="1982141" y="71392"/>
                  </a:lnTo>
                  <a:lnTo>
                    <a:pt x="1937409" y="82551"/>
                  </a:lnTo>
                  <a:lnTo>
                    <a:pt x="1892988" y="94481"/>
                  </a:lnTo>
                  <a:lnTo>
                    <a:pt x="1848885" y="107176"/>
                  </a:lnTo>
                  <a:lnTo>
                    <a:pt x="1805108" y="120628"/>
                  </a:lnTo>
                  <a:lnTo>
                    <a:pt x="1761665" y="134829"/>
                  </a:lnTo>
                  <a:lnTo>
                    <a:pt x="1718563" y="149771"/>
                  </a:lnTo>
                  <a:lnTo>
                    <a:pt x="1675810" y="165448"/>
                  </a:lnTo>
                  <a:lnTo>
                    <a:pt x="1633413" y="181851"/>
                  </a:lnTo>
                  <a:lnTo>
                    <a:pt x="1591380" y="198972"/>
                  </a:lnTo>
                  <a:lnTo>
                    <a:pt x="1549718" y="216805"/>
                  </a:lnTo>
                  <a:lnTo>
                    <a:pt x="1508435" y="235342"/>
                  </a:lnTo>
                  <a:lnTo>
                    <a:pt x="1467539" y="254575"/>
                  </a:lnTo>
                  <a:lnTo>
                    <a:pt x="1427037" y="274497"/>
                  </a:lnTo>
                  <a:lnTo>
                    <a:pt x="1386936" y="295100"/>
                  </a:lnTo>
                  <a:lnTo>
                    <a:pt x="1347245" y="316377"/>
                  </a:lnTo>
                  <a:lnTo>
                    <a:pt x="1307970" y="338319"/>
                  </a:lnTo>
                  <a:lnTo>
                    <a:pt x="1269120" y="360920"/>
                  </a:lnTo>
                  <a:lnTo>
                    <a:pt x="1230701" y="384172"/>
                  </a:lnTo>
                  <a:lnTo>
                    <a:pt x="1192722" y="408067"/>
                  </a:lnTo>
                  <a:lnTo>
                    <a:pt x="1155190" y="432597"/>
                  </a:lnTo>
                  <a:lnTo>
                    <a:pt x="1118112" y="457756"/>
                  </a:lnTo>
                  <a:lnTo>
                    <a:pt x="1081497" y="483536"/>
                  </a:lnTo>
                  <a:lnTo>
                    <a:pt x="1045351" y="509929"/>
                  </a:lnTo>
                  <a:lnTo>
                    <a:pt x="1009682" y="536927"/>
                  </a:lnTo>
                  <a:lnTo>
                    <a:pt x="974499" y="564523"/>
                  </a:lnTo>
                  <a:lnTo>
                    <a:pt x="939807" y="592710"/>
                  </a:lnTo>
                  <a:lnTo>
                    <a:pt x="905615" y="621479"/>
                  </a:lnTo>
                  <a:lnTo>
                    <a:pt x="871931" y="650824"/>
                  </a:lnTo>
                  <a:lnTo>
                    <a:pt x="838762" y="680736"/>
                  </a:lnTo>
                  <a:lnTo>
                    <a:pt x="806115" y="711209"/>
                  </a:lnTo>
                  <a:lnTo>
                    <a:pt x="773999" y="742234"/>
                  </a:lnTo>
                  <a:lnTo>
                    <a:pt x="742420" y="773804"/>
                  </a:lnTo>
                  <a:lnTo>
                    <a:pt x="711387" y="805912"/>
                  </a:lnTo>
                  <a:lnTo>
                    <a:pt x="680906" y="838550"/>
                  </a:lnTo>
                  <a:lnTo>
                    <a:pt x="650985" y="871710"/>
                  </a:lnTo>
                  <a:lnTo>
                    <a:pt x="621633" y="905384"/>
                  </a:lnTo>
                  <a:lnTo>
                    <a:pt x="592856" y="939567"/>
                  </a:lnTo>
                  <a:lnTo>
                    <a:pt x="564662" y="974248"/>
                  </a:lnTo>
                  <a:lnTo>
                    <a:pt x="537059" y="1009422"/>
                  </a:lnTo>
                  <a:lnTo>
                    <a:pt x="510053" y="1045081"/>
                  </a:lnTo>
                  <a:lnTo>
                    <a:pt x="483654" y="1081216"/>
                  </a:lnTo>
                  <a:lnTo>
                    <a:pt x="457868" y="1117821"/>
                  </a:lnTo>
                  <a:lnTo>
                    <a:pt x="432702" y="1154888"/>
                  </a:lnTo>
                  <a:lnTo>
                    <a:pt x="408165" y="1192409"/>
                  </a:lnTo>
                  <a:lnTo>
                    <a:pt x="384264" y="1230378"/>
                  </a:lnTo>
                  <a:lnTo>
                    <a:pt x="361006" y="1268785"/>
                  </a:lnTo>
                  <a:lnTo>
                    <a:pt x="338400" y="1307624"/>
                  </a:lnTo>
                  <a:lnTo>
                    <a:pt x="316452" y="1346887"/>
                  </a:lnTo>
                  <a:lnTo>
                    <a:pt x="295170" y="1386566"/>
                  </a:lnTo>
                  <a:lnTo>
                    <a:pt x="274562" y="1426655"/>
                  </a:lnTo>
                  <a:lnTo>
                    <a:pt x="254636" y="1467145"/>
                  </a:lnTo>
                  <a:lnTo>
                    <a:pt x="235398" y="1508029"/>
                  </a:lnTo>
                  <a:lnTo>
                    <a:pt x="216856" y="1549299"/>
                  </a:lnTo>
                  <a:lnTo>
                    <a:pt x="199019" y="1590948"/>
                  </a:lnTo>
                  <a:lnTo>
                    <a:pt x="181893" y="1632968"/>
                  </a:lnTo>
                  <a:lnTo>
                    <a:pt x="165486" y="1675352"/>
                  </a:lnTo>
                  <a:lnTo>
                    <a:pt x="149806" y="1718092"/>
                  </a:lnTo>
                  <a:lnTo>
                    <a:pt x="134860" y="1761180"/>
                  </a:lnTo>
                  <a:lnTo>
                    <a:pt x="120656" y="1804610"/>
                  </a:lnTo>
                  <a:lnTo>
                    <a:pt x="107201" y="1848372"/>
                  </a:lnTo>
                  <a:lnTo>
                    <a:pt x="94503" y="1892461"/>
                  </a:lnTo>
                  <a:lnTo>
                    <a:pt x="82569" y="1936868"/>
                  </a:lnTo>
                  <a:lnTo>
                    <a:pt x="71408" y="1981585"/>
                  </a:lnTo>
                  <a:lnTo>
                    <a:pt x="61026" y="2026606"/>
                  </a:lnTo>
                  <a:lnTo>
                    <a:pt x="51431" y="2071923"/>
                  </a:lnTo>
                  <a:lnTo>
                    <a:pt x="42631" y="2117527"/>
                  </a:lnTo>
                  <a:lnTo>
                    <a:pt x="34633" y="2163412"/>
                  </a:lnTo>
                  <a:lnTo>
                    <a:pt x="27445" y="2209570"/>
                  </a:lnTo>
                  <a:lnTo>
                    <a:pt x="21074" y="2255993"/>
                  </a:lnTo>
                  <a:lnTo>
                    <a:pt x="15528" y="2302674"/>
                  </a:lnTo>
                  <a:lnTo>
                    <a:pt x="10815" y="2349606"/>
                  </a:lnTo>
                  <a:lnTo>
                    <a:pt x="6941" y="2396780"/>
                  </a:lnTo>
                  <a:lnTo>
                    <a:pt x="3916" y="2444189"/>
                  </a:lnTo>
                  <a:lnTo>
                    <a:pt x="1745" y="2491825"/>
                  </a:lnTo>
                  <a:lnTo>
                    <a:pt x="437" y="2539682"/>
                  </a:lnTo>
                  <a:lnTo>
                    <a:pt x="0" y="2587752"/>
                  </a:lnTo>
                  <a:lnTo>
                    <a:pt x="437" y="2635821"/>
                  </a:lnTo>
                  <a:lnTo>
                    <a:pt x="1745" y="2683678"/>
                  </a:lnTo>
                  <a:lnTo>
                    <a:pt x="3916" y="2731314"/>
                  </a:lnTo>
                  <a:lnTo>
                    <a:pt x="6941" y="2778723"/>
                  </a:lnTo>
                  <a:lnTo>
                    <a:pt x="10815" y="2825897"/>
                  </a:lnTo>
                  <a:lnTo>
                    <a:pt x="15528" y="2872829"/>
                  </a:lnTo>
                  <a:lnTo>
                    <a:pt x="21074" y="2919510"/>
                  </a:lnTo>
                  <a:lnTo>
                    <a:pt x="27445" y="2965933"/>
                  </a:lnTo>
                  <a:lnTo>
                    <a:pt x="34633" y="3012091"/>
                  </a:lnTo>
                  <a:lnTo>
                    <a:pt x="42631" y="3057976"/>
                  </a:lnTo>
                  <a:lnTo>
                    <a:pt x="51431" y="3103580"/>
                  </a:lnTo>
                  <a:lnTo>
                    <a:pt x="61026" y="3148897"/>
                  </a:lnTo>
                  <a:lnTo>
                    <a:pt x="71408" y="3193918"/>
                  </a:lnTo>
                  <a:lnTo>
                    <a:pt x="82569" y="3238635"/>
                  </a:lnTo>
                  <a:lnTo>
                    <a:pt x="94503" y="3283042"/>
                  </a:lnTo>
                  <a:lnTo>
                    <a:pt x="107201" y="3327131"/>
                  </a:lnTo>
                  <a:lnTo>
                    <a:pt x="120656" y="3370893"/>
                  </a:lnTo>
                  <a:lnTo>
                    <a:pt x="134860" y="3414323"/>
                  </a:lnTo>
                  <a:lnTo>
                    <a:pt x="149806" y="3457411"/>
                  </a:lnTo>
                  <a:lnTo>
                    <a:pt x="165486" y="3500151"/>
                  </a:lnTo>
                  <a:lnTo>
                    <a:pt x="181893" y="3542535"/>
                  </a:lnTo>
                  <a:lnTo>
                    <a:pt x="199019" y="3584555"/>
                  </a:lnTo>
                  <a:lnTo>
                    <a:pt x="216856" y="3626204"/>
                  </a:lnTo>
                  <a:lnTo>
                    <a:pt x="235398" y="3667474"/>
                  </a:lnTo>
                  <a:lnTo>
                    <a:pt x="254636" y="3708358"/>
                  </a:lnTo>
                  <a:lnTo>
                    <a:pt x="274562" y="3748848"/>
                  </a:lnTo>
                  <a:lnTo>
                    <a:pt x="295170" y="3788937"/>
                  </a:lnTo>
                  <a:lnTo>
                    <a:pt x="316452" y="3828616"/>
                  </a:lnTo>
                  <a:lnTo>
                    <a:pt x="338400" y="3867879"/>
                  </a:lnTo>
                  <a:lnTo>
                    <a:pt x="361006" y="3906718"/>
                  </a:lnTo>
                  <a:lnTo>
                    <a:pt x="384264" y="3945125"/>
                  </a:lnTo>
                  <a:lnTo>
                    <a:pt x="408165" y="3983094"/>
                  </a:lnTo>
                  <a:lnTo>
                    <a:pt x="432702" y="4020615"/>
                  </a:lnTo>
                  <a:lnTo>
                    <a:pt x="457868" y="4057682"/>
                  </a:lnTo>
                  <a:lnTo>
                    <a:pt x="483654" y="4094287"/>
                  </a:lnTo>
                  <a:lnTo>
                    <a:pt x="510053" y="4130422"/>
                  </a:lnTo>
                  <a:lnTo>
                    <a:pt x="537059" y="4166081"/>
                  </a:lnTo>
                  <a:lnTo>
                    <a:pt x="564662" y="4201255"/>
                  </a:lnTo>
                  <a:lnTo>
                    <a:pt x="592856" y="4235936"/>
                  </a:lnTo>
                  <a:lnTo>
                    <a:pt x="621633" y="4270119"/>
                  </a:lnTo>
                  <a:lnTo>
                    <a:pt x="650985" y="4303793"/>
                  </a:lnTo>
                  <a:lnTo>
                    <a:pt x="680906" y="4336953"/>
                  </a:lnTo>
                  <a:lnTo>
                    <a:pt x="711387" y="4369591"/>
                  </a:lnTo>
                  <a:lnTo>
                    <a:pt x="742420" y="4401699"/>
                  </a:lnTo>
                  <a:lnTo>
                    <a:pt x="773999" y="4433269"/>
                  </a:lnTo>
                  <a:lnTo>
                    <a:pt x="806115" y="4464294"/>
                  </a:lnTo>
                  <a:lnTo>
                    <a:pt x="838762" y="4494767"/>
                  </a:lnTo>
                  <a:lnTo>
                    <a:pt x="871931" y="4524679"/>
                  </a:lnTo>
                  <a:lnTo>
                    <a:pt x="905615" y="4554024"/>
                  </a:lnTo>
                  <a:lnTo>
                    <a:pt x="939807" y="4582793"/>
                  </a:lnTo>
                  <a:lnTo>
                    <a:pt x="974499" y="4610980"/>
                  </a:lnTo>
                  <a:lnTo>
                    <a:pt x="1009682" y="4638576"/>
                  </a:lnTo>
                  <a:lnTo>
                    <a:pt x="1045351" y="4665574"/>
                  </a:lnTo>
                  <a:lnTo>
                    <a:pt x="1081497" y="4691967"/>
                  </a:lnTo>
                  <a:lnTo>
                    <a:pt x="1118112" y="4717747"/>
                  </a:lnTo>
                  <a:lnTo>
                    <a:pt x="1155190" y="4742906"/>
                  </a:lnTo>
                  <a:lnTo>
                    <a:pt x="1192722" y="4767436"/>
                  </a:lnTo>
                  <a:lnTo>
                    <a:pt x="1230701" y="4791331"/>
                  </a:lnTo>
                  <a:lnTo>
                    <a:pt x="1269120" y="4814583"/>
                  </a:lnTo>
                  <a:lnTo>
                    <a:pt x="1307970" y="4837184"/>
                  </a:lnTo>
                  <a:lnTo>
                    <a:pt x="1347245" y="4859126"/>
                  </a:lnTo>
                  <a:lnTo>
                    <a:pt x="1386936" y="4880403"/>
                  </a:lnTo>
                  <a:lnTo>
                    <a:pt x="1427037" y="4901006"/>
                  </a:lnTo>
                  <a:lnTo>
                    <a:pt x="1467539" y="4920928"/>
                  </a:lnTo>
                  <a:lnTo>
                    <a:pt x="1508435" y="4940161"/>
                  </a:lnTo>
                  <a:lnTo>
                    <a:pt x="1549718" y="4958698"/>
                  </a:lnTo>
                  <a:lnTo>
                    <a:pt x="1591380" y="4976531"/>
                  </a:lnTo>
                  <a:lnTo>
                    <a:pt x="1633413" y="4993652"/>
                  </a:lnTo>
                  <a:lnTo>
                    <a:pt x="1675810" y="5010055"/>
                  </a:lnTo>
                  <a:lnTo>
                    <a:pt x="1718563" y="5025732"/>
                  </a:lnTo>
                  <a:lnTo>
                    <a:pt x="1761665" y="5040674"/>
                  </a:lnTo>
                  <a:lnTo>
                    <a:pt x="1805108" y="5054875"/>
                  </a:lnTo>
                  <a:lnTo>
                    <a:pt x="1848885" y="5068327"/>
                  </a:lnTo>
                  <a:lnTo>
                    <a:pt x="1892988" y="5081022"/>
                  </a:lnTo>
                  <a:lnTo>
                    <a:pt x="1937409" y="5092952"/>
                  </a:lnTo>
                  <a:lnTo>
                    <a:pt x="1982141" y="5104111"/>
                  </a:lnTo>
                  <a:lnTo>
                    <a:pt x="2027177" y="5114491"/>
                  </a:lnTo>
                  <a:lnTo>
                    <a:pt x="2072508" y="5124084"/>
                  </a:lnTo>
                  <a:lnTo>
                    <a:pt x="2118127" y="5132882"/>
                  </a:lnTo>
                  <a:lnTo>
                    <a:pt x="2164028" y="5140878"/>
                  </a:lnTo>
                  <a:lnTo>
                    <a:pt x="2210201" y="5148064"/>
                  </a:lnTo>
                  <a:lnTo>
                    <a:pt x="2256640" y="5154434"/>
                  </a:lnTo>
                  <a:lnTo>
                    <a:pt x="2303337" y="5159978"/>
                  </a:lnTo>
                  <a:lnTo>
                    <a:pt x="2350284" y="5164691"/>
                  </a:lnTo>
                  <a:lnTo>
                    <a:pt x="2397475" y="5168563"/>
                  </a:lnTo>
                  <a:lnTo>
                    <a:pt x="2444900" y="5171588"/>
                  </a:lnTo>
                  <a:lnTo>
                    <a:pt x="2492554" y="5173758"/>
                  </a:lnTo>
                  <a:lnTo>
                    <a:pt x="2540427" y="5175066"/>
                  </a:lnTo>
                  <a:lnTo>
                    <a:pt x="2588514" y="5175504"/>
                  </a:lnTo>
                  <a:lnTo>
                    <a:pt x="2636600" y="5175066"/>
                  </a:lnTo>
                  <a:lnTo>
                    <a:pt x="2684473" y="5173758"/>
                  </a:lnTo>
                  <a:lnTo>
                    <a:pt x="2732127" y="5171588"/>
                  </a:lnTo>
                  <a:lnTo>
                    <a:pt x="2779552" y="5168563"/>
                  </a:lnTo>
                  <a:lnTo>
                    <a:pt x="2826743" y="5164691"/>
                  </a:lnTo>
                  <a:lnTo>
                    <a:pt x="2873690" y="5159978"/>
                  </a:lnTo>
                  <a:lnTo>
                    <a:pt x="2920387" y="5154434"/>
                  </a:lnTo>
                  <a:lnTo>
                    <a:pt x="2966826" y="5148064"/>
                  </a:lnTo>
                  <a:lnTo>
                    <a:pt x="3012999" y="5140878"/>
                  </a:lnTo>
                  <a:lnTo>
                    <a:pt x="3058900" y="5132882"/>
                  </a:lnTo>
                  <a:lnTo>
                    <a:pt x="3104519" y="5124084"/>
                  </a:lnTo>
                  <a:lnTo>
                    <a:pt x="3149850" y="5114491"/>
                  </a:lnTo>
                  <a:lnTo>
                    <a:pt x="3194886" y="5104111"/>
                  </a:lnTo>
                  <a:lnTo>
                    <a:pt x="3239618" y="5092952"/>
                  </a:lnTo>
                  <a:lnTo>
                    <a:pt x="3284039" y="5081022"/>
                  </a:lnTo>
                  <a:lnTo>
                    <a:pt x="3328142" y="5068327"/>
                  </a:lnTo>
                  <a:lnTo>
                    <a:pt x="3371919" y="5054875"/>
                  </a:lnTo>
                  <a:lnTo>
                    <a:pt x="3415362" y="5040674"/>
                  </a:lnTo>
                  <a:lnTo>
                    <a:pt x="3458464" y="5025732"/>
                  </a:lnTo>
                  <a:lnTo>
                    <a:pt x="3501217" y="5010055"/>
                  </a:lnTo>
                  <a:lnTo>
                    <a:pt x="3543614" y="4993652"/>
                  </a:lnTo>
                  <a:lnTo>
                    <a:pt x="3585647" y="4976531"/>
                  </a:lnTo>
                  <a:lnTo>
                    <a:pt x="3627309" y="4958698"/>
                  </a:lnTo>
                  <a:lnTo>
                    <a:pt x="3668592" y="4940161"/>
                  </a:lnTo>
                  <a:lnTo>
                    <a:pt x="3709488" y="4920928"/>
                  </a:lnTo>
                  <a:lnTo>
                    <a:pt x="3749990" y="4901006"/>
                  </a:lnTo>
                  <a:lnTo>
                    <a:pt x="3790091" y="4880403"/>
                  </a:lnTo>
                  <a:lnTo>
                    <a:pt x="3829782" y="4859126"/>
                  </a:lnTo>
                  <a:lnTo>
                    <a:pt x="3869057" y="4837184"/>
                  </a:lnTo>
                  <a:lnTo>
                    <a:pt x="3907907" y="4814583"/>
                  </a:lnTo>
                  <a:lnTo>
                    <a:pt x="3946326" y="4791331"/>
                  </a:lnTo>
                  <a:lnTo>
                    <a:pt x="3984305" y="4767436"/>
                  </a:lnTo>
                  <a:lnTo>
                    <a:pt x="4021837" y="4742906"/>
                  </a:lnTo>
                  <a:lnTo>
                    <a:pt x="4058915" y="4717747"/>
                  </a:lnTo>
                  <a:lnTo>
                    <a:pt x="4095530" y="4691967"/>
                  </a:lnTo>
                  <a:lnTo>
                    <a:pt x="4131676" y="4665574"/>
                  </a:lnTo>
                  <a:lnTo>
                    <a:pt x="4167345" y="4638576"/>
                  </a:lnTo>
                  <a:lnTo>
                    <a:pt x="4202528" y="4610980"/>
                  </a:lnTo>
                  <a:lnTo>
                    <a:pt x="4237220" y="4582793"/>
                  </a:lnTo>
                  <a:lnTo>
                    <a:pt x="4271412" y="4554024"/>
                  </a:lnTo>
                  <a:lnTo>
                    <a:pt x="4305096" y="4524679"/>
                  </a:lnTo>
                  <a:lnTo>
                    <a:pt x="4338265" y="4494767"/>
                  </a:lnTo>
                  <a:lnTo>
                    <a:pt x="4370912" y="4464294"/>
                  </a:lnTo>
                  <a:lnTo>
                    <a:pt x="4403028" y="4433269"/>
                  </a:lnTo>
                  <a:lnTo>
                    <a:pt x="4434607" y="4401699"/>
                  </a:lnTo>
                  <a:lnTo>
                    <a:pt x="4465640" y="4369591"/>
                  </a:lnTo>
                  <a:lnTo>
                    <a:pt x="4496121" y="4336953"/>
                  </a:lnTo>
                  <a:lnTo>
                    <a:pt x="4526042" y="4303793"/>
                  </a:lnTo>
                  <a:lnTo>
                    <a:pt x="4555394" y="4270119"/>
                  </a:lnTo>
                  <a:lnTo>
                    <a:pt x="4584171" y="4235936"/>
                  </a:lnTo>
                  <a:lnTo>
                    <a:pt x="4612365" y="4201255"/>
                  </a:lnTo>
                  <a:lnTo>
                    <a:pt x="4639968" y="4166081"/>
                  </a:lnTo>
                  <a:lnTo>
                    <a:pt x="4666974" y="4130422"/>
                  </a:lnTo>
                  <a:lnTo>
                    <a:pt x="4693373" y="4094287"/>
                  </a:lnTo>
                  <a:lnTo>
                    <a:pt x="4719159" y="4057682"/>
                  </a:lnTo>
                  <a:lnTo>
                    <a:pt x="4744325" y="4020615"/>
                  </a:lnTo>
                  <a:lnTo>
                    <a:pt x="4768862" y="3983094"/>
                  </a:lnTo>
                  <a:lnTo>
                    <a:pt x="4792763" y="3945125"/>
                  </a:lnTo>
                  <a:lnTo>
                    <a:pt x="4816021" y="3906718"/>
                  </a:lnTo>
                  <a:lnTo>
                    <a:pt x="4838627" y="3867879"/>
                  </a:lnTo>
                  <a:lnTo>
                    <a:pt x="4860575" y="3828616"/>
                  </a:lnTo>
                  <a:lnTo>
                    <a:pt x="4881857" y="3788937"/>
                  </a:lnTo>
                  <a:lnTo>
                    <a:pt x="4902465" y="3748848"/>
                  </a:lnTo>
                  <a:lnTo>
                    <a:pt x="4922391" y="3708358"/>
                  </a:lnTo>
                  <a:lnTo>
                    <a:pt x="4929378" y="3693511"/>
                  </a:lnTo>
                </a:path>
              </a:pathLst>
            </a:custGeom>
            <a:ln w="1142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16442525" y="7624241"/>
              <a:ext cx="1845945" cy="1725930"/>
            </a:xfrm>
            <a:custGeom>
              <a:avLst/>
              <a:gdLst/>
              <a:ahLst/>
              <a:cxnLst/>
              <a:rect l="l" t="t" r="r" b="b"/>
              <a:pathLst>
                <a:path w="1845944" h="1725929">
                  <a:moveTo>
                    <a:pt x="791057" y="1153820"/>
                  </a:moveTo>
                  <a:lnTo>
                    <a:pt x="0" y="1153820"/>
                  </a:lnTo>
                  <a:lnTo>
                    <a:pt x="218909" y="1725828"/>
                  </a:lnTo>
                  <a:lnTo>
                    <a:pt x="791057" y="1153820"/>
                  </a:lnTo>
                  <a:close/>
                </a:path>
                <a:path w="1845944" h="1725929">
                  <a:moveTo>
                    <a:pt x="1845462" y="0"/>
                  </a:moveTo>
                  <a:lnTo>
                    <a:pt x="1153960" y="0"/>
                  </a:lnTo>
                  <a:lnTo>
                    <a:pt x="1372908" y="572096"/>
                  </a:lnTo>
                  <a:lnTo>
                    <a:pt x="1845462" y="99555"/>
                  </a:lnTo>
                  <a:lnTo>
                    <a:pt x="1845462" y="0"/>
                  </a:lnTo>
                  <a:close/>
                </a:path>
              </a:pathLst>
            </a:custGeom>
            <a:solidFill>
              <a:srgbClr val="0D52A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15511197" y="7510748"/>
              <a:ext cx="2776855" cy="2776855"/>
            </a:xfrm>
            <a:custGeom>
              <a:avLst/>
              <a:gdLst/>
              <a:ahLst/>
              <a:cxnLst/>
              <a:rect l="l" t="t" r="r" b="b"/>
              <a:pathLst>
                <a:path w="2776855" h="2776854">
                  <a:moveTo>
                    <a:pt x="2776801" y="0"/>
                  </a:moveTo>
                  <a:lnTo>
                    <a:pt x="0" y="2776247"/>
                  </a:lnTo>
                  <a:lnTo>
                    <a:pt x="2776801" y="2776247"/>
                  </a:lnTo>
                  <a:lnTo>
                    <a:pt x="2776801" y="0"/>
                  </a:lnTo>
                  <a:close/>
                </a:path>
              </a:pathLst>
            </a:custGeom>
            <a:solidFill>
              <a:srgbClr val="0839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15842716" y="6932929"/>
              <a:ext cx="2445385" cy="3354070"/>
            </a:xfrm>
            <a:custGeom>
              <a:avLst/>
              <a:gdLst/>
              <a:ahLst/>
              <a:cxnLst/>
              <a:rect l="l" t="t" r="r" b="b"/>
              <a:pathLst>
                <a:path w="2445384" h="3354070">
                  <a:moveTo>
                    <a:pt x="2109000" y="3354070"/>
                  </a:moveTo>
                  <a:lnTo>
                    <a:pt x="599808" y="1845132"/>
                  </a:lnTo>
                  <a:lnTo>
                    <a:pt x="0" y="2444800"/>
                  </a:lnTo>
                  <a:lnTo>
                    <a:pt x="909485" y="3354070"/>
                  </a:lnTo>
                  <a:lnTo>
                    <a:pt x="2109000" y="3354070"/>
                  </a:lnTo>
                  <a:close/>
                </a:path>
                <a:path w="2445384" h="3354070">
                  <a:moveTo>
                    <a:pt x="2445270" y="1382763"/>
                  </a:moveTo>
                  <a:lnTo>
                    <a:pt x="1753768" y="691311"/>
                  </a:lnTo>
                  <a:lnTo>
                    <a:pt x="1153998" y="1291069"/>
                  </a:lnTo>
                  <a:lnTo>
                    <a:pt x="2445270" y="2582011"/>
                  </a:lnTo>
                  <a:lnTo>
                    <a:pt x="2445270" y="1382763"/>
                  </a:lnTo>
                  <a:close/>
                </a:path>
                <a:path w="2445384" h="3354070">
                  <a:moveTo>
                    <a:pt x="2445270" y="0"/>
                  </a:moveTo>
                  <a:lnTo>
                    <a:pt x="2307882" y="137299"/>
                  </a:lnTo>
                  <a:lnTo>
                    <a:pt x="2445270" y="274675"/>
                  </a:lnTo>
                  <a:lnTo>
                    <a:pt x="2445270" y="0"/>
                  </a:lnTo>
                  <a:close/>
                </a:path>
              </a:pathLst>
            </a:custGeom>
            <a:solidFill>
              <a:srgbClr val="FF7900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690473" y="3085845"/>
            <a:ext cx="10379075" cy="57124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ts val="3890"/>
              </a:lnSpc>
              <a:spcBef>
                <a:spcPts val="95"/>
              </a:spcBef>
            </a:pPr>
            <a:r>
              <a:rPr dirty="0" sz="3400" b="1">
                <a:latin typeface="Roboto"/>
                <a:cs typeface="Roboto"/>
              </a:rPr>
              <a:t>Dakar,</a:t>
            </a:r>
            <a:r>
              <a:rPr dirty="0" sz="3400" spc="-120" b="1">
                <a:latin typeface="Roboto"/>
                <a:cs typeface="Roboto"/>
              </a:rPr>
              <a:t> </a:t>
            </a:r>
            <a:r>
              <a:rPr dirty="0" sz="3400" spc="-10" b="1">
                <a:latin typeface="Roboto"/>
                <a:cs typeface="Roboto"/>
              </a:rPr>
              <a:t>Senegal</a:t>
            </a:r>
            <a:endParaRPr sz="3400">
              <a:latin typeface="Roboto"/>
              <a:cs typeface="Roboto"/>
            </a:endParaRPr>
          </a:p>
          <a:p>
            <a:pPr marL="746760" indent="-367030">
              <a:lnSpc>
                <a:spcPts val="3700"/>
              </a:lnSpc>
              <a:buFont typeface="Arial MT"/>
              <a:buChar char="•"/>
              <a:tabLst>
                <a:tab pos="746760" algn="l"/>
              </a:tabLst>
            </a:pPr>
            <a:r>
              <a:rPr dirty="0" sz="3400">
                <a:latin typeface="Roboto"/>
                <a:cs typeface="Roboto"/>
              </a:rPr>
              <a:t>Wastewater</a:t>
            </a:r>
            <a:r>
              <a:rPr dirty="0" sz="3400" spc="-185">
                <a:latin typeface="Roboto"/>
                <a:cs typeface="Roboto"/>
              </a:rPr>
              <a:t> </a:t>
            </a:r>
            <a:r>
              <a:rPr dirty="0" sz="3400" spc="-20">
                <a:latin typeface="Roboto"/>
                <a:cs typeface="Roboto"/>
              </a:rPr>
              <a:t>treatment</a:t>
            </a:r>
            <a:r>
              <a:rPr dirty="0" sz="3400" spc="-160">
                <a:latin typeface="Roboto"/>
                <a:cs typeface="Roboto"/>
              </a:rPr>
              <a:t> </a:t>
            </a:r>
            <a:r>
              <a:rPr dirty="0" sz="3400" spc="-25">
                <a:latin typeface="Roboto"/>
                <a:cs typeface="Roboto"/>
              </a:rPr>
              <a:t>plants</a:t>
            </a:r>
            <a:r>
              <a:rPr dirty="0" sz="3400" spc="-165">
                <a:latin typeface="Roboto"/>
                <a:cs typeface="Roboto"/>
              </a:rPr>
              <a:t> </a:t>
            </a:r>
            <a:r>
              <a:rPr dirty="0" sz="3400" spc="-20">
                <a:latin typeface="Roboto"/>
                <a:cs typeface="Roboto"/>
              </a:rPr>
              <a:t>operating</a:t>
            </a:r>
            <a:r>
              <a:rPr dirty="0" sz="3400" spc="-180">
                <a:latin typeface="Roboto"/>
                <a:cs typeface="Roboto"/>
              </a:rPr>
              <a:t> </a:t>
            </a:r>
            <a:r>
              <a:rPr dirty="0" sz="3400">
                <a:latin typeface="Roboto"/>
                <a:cs typeface="Roboto"/>
              </a:rPr>
              <a:t>under</a:t>
            </a:r>
            <a:r>
              <a:rPr dirty="0" sz="3400" spc="-170">
                <a:latin typeface="Roboto"/>
                <a:cs typeface="Roboto"/>
              </a:rPr>
              <a:t> </a:t>
            </a:r>
            <a:r>
              <a:rPr dirty="0" sz="3400" spc="-25">
                <a:latin typeface="Roboto"/>
                <a:cs typeface="Roboto"/>
              </a:rPr>
              <a:t>PPP</a:t>
            </a:r>
            <a:endParaRPr sz="3400">
              <a:latin typeface="Roboto"/>
              <a:cs typeface="Roboto"/>
            </a:endParaRPr>
          </a:p>
          <a:p>
            <a:pPr marL="746760" indent="-367030">
              <a:lnSpc>
                <a:spcPts val="3704"/>
              </a:lnSpc>
              <a:buFont typeface="Arial MT"/>
              <a:buChar char="•"/>
              <a:tabLst>
                <a:tab pos="746760" algn="l"/>
              </a:tabLst>
            </a:pPr>
            <a:r>
              <a:rPr dirty="0" sz="3400" spc="-30">
                <a:latin typeface="Roboto"/>
                <a:cs typeface="Roboto"/>
              </a:rPr>
              <a:t>Digital</a:t>
            </a:r>
            <a:r>
              <a:rPr dirty="0" sz="3400" spc="-110">
                <a:latin typeface="Roboto"/>
                <a:cs typeface="Roboto"/>
              </a:rPr>
              <a:t> </a:t>
            </a:r>
            <a:r>
              <a:rPr dirty="0" sz="3400" spc="-10">
                <a:latin typeface="Roboto"/>
                <a:cs typeface="Roboto"/>
              </a:rPr>
              <a:t>tracking</a:t>
            </a:r>
            <a:r>
              <a:rPr dirty="0" sz="3400" spc="-120">
                <a:latin typeface="Roboto"/>
                <a:cs typeface="Roboto"/>
              </a:rPr>
              <a:t> </a:t>
            </a:r>
            <a:r>
              <a:rPr dirty="0" sz="3400">
                <a:latin typeface="Roboto"/>
                <a:cs typeface="Roboto"/>
              </a:rPr>
              <a:t>of</a:t>
            </a:r>
            <a:r>
              <a:rPr dirty="0" sz="3400" spc="-100">
                <a:latin typeface="Roboto"/>
                <a:cs typeface="Roboto"/>
              </a:rPr>
              <a:t> </a:t>
            </a:r>
            <a:r>
              <a:rPr dirty="0" sz="3400" spc="-10">
                <a:latin typeface="Roboto"/>
                <a:cs typeface="Roboto"/>
              </a:rPr>
              <a:t>trucks</a:t>
            </a:r>
            <a:endParaRPr sz="3400">
              <a:latin typeface="Roboto"/>
              <a:cs typeface="Roboto"/>
            </a:endParaRPr>
          </a:p>
          <a:p>
            <a:pPr marL="746760" indent="-367030">
              <a:lnSpc>
                <a:spcPts val="3895"/>
              </a:lnSpc>
              <a:buFont typeface="Arial MT"/>
              <a:buChar char="•"/>
              <a:tabLst>
                <a:tab pos="746760" algn="l"/>
              </a:tabLst>
            </a:pPr>
            <a:r>
              <a:rPr dirty="0" sz="3400" spc="-25">
                <a:latin typeface="Roboto"/>
                <a:cs typeface="Roboto"/>
              </a:rPr>
              <a:t>Successful</a:t>
            </a:r>
            <a:r>
              <a:rPr dirty="0" sz="3400" spc="-65">
                <a:latin typeface="Roboto"/>
                <a:cs typeface="Roboto"/>
              </a:rPr>
              <a:t> </a:t>
            </a:r>
            <a:r>
              <a:rPr dirty="0" sz="3400" spc="-20">
                <a:latin typeface="Roboto"/>
                <a:cs typeface="Roboto"/>
              </a:rPr>
              <a:t>marketing</a:t>
            </a:r>
            <a:r>
              <a:rPr dirty="0" sz="3400" spc="-60">
                <a:latin typeface="Roboto"/>
                <a:cs typeface="Roboto"/>
              </a:rPr>
              <a:t> </a:t>
            </a:r>
            <a:r>
              <a:rPr dirty="0" sz="3400">
                <a:latin typeface="Roboto"/>
                <a:cs typeface="Roboto"/>
              </a:rPr>
              <a:t>of</a:t>
            </a:r>
            <a:r>
              <a:rPr dirty="0" sz="3400" spc="-65">
                <a:latin typeface="Roboto"/>
                <a:cs typeface="Roboto"/>
              </a:rPr>
              <a:t> </a:t>
            </a:r>
            <a:r>
              <a:rPr dirty="0" sz="3400">
                <a:latin typeface="Roboto"/>
                <a:cs typeface="Roboto"/>
              </a:rPr>
              <a:t>fecal</a:t>
            </a:r>
            <a:r>
              <a:rPr dirty="0" sz="3400" spc="-55">
                <a:latin typeface="Roboto"/>
                <a:cs typeface="Roboto"/>
              </a:rPr>
              <a:t> </a:t>
            </a:r>
            <a:r>
              <a:rPr dirty="0" sz="3400" spc="-10">
                <a:latin typeface="Roboto"/>
                <a:cs typeface="Roboto"/>
              </a:rPr>
              <a:t>compost.</a:t>
            </a:r>
            <a:endParaRPr sz="3400">
              <a:latin typeface="Roboto"/>
              <a:cs typeface="Roboto"/>
            </a:endParaRPr>
          </a:p>
          <a:p>
            <a:pPr marL="12700">
              <a:lnSpc>
                <a:spcPts val="3895"/>
              </a:lnSpc>
              <a:spcBef>
                <a:spcPts val="3310"/>
              </a:spcBef>
            </a:pPr>
            <a:r>
              <a:rPr dirty="0" sz="3400" b="1">
                <a:latin typeface="Roboto"/>
                <a:cs typeface="Roboto"/>
              </a:rPr>
              <a:t>Kampala,</a:t>
            </a:r>
            <a:r>
              <a:rPr dirty="0" sz="3400" spc="-175" b="1">
                <a:latin typeface="Roboto"/>
                <a:cs typeface="Roboto"/>
              </a:rPr>
              <a:t> </a:t>
            </a:r>
            <a:r>
              <a:rPr dirty="0" sz="3400" spc="-10" b="1">
                <a:latin typeface="Roboto"/>
                <a:cs typeface="Roboto"/>
              </a:rPr>
              <a:t>Uganda</a:t>
            </a:r>
            <a:endParaRPr sz="3400">
              <a:latin typeface="Roboto"/>
              <a:cs typeface="Roboto"/>
            </a:endParaRPr>
          </a:p>
          <a:p>
            <a:pPr marL="746760" indent="-367030">
              <a:lnSpc>
                <a:spcPts val="3704"/>
              </a:lnSpc>
              <a:buFont typeface="Arial MT"/>
              <a:buChar char="•"/>
              <a:tabLst>
                <a:tab pos="746760" algn="l"/>
              </a:tabLst>
            </a:pPr>
            <a:r>
              <a:rPr dirty="0" sz="3400" spc="-200">
                <a:latin typeface="Roboto"/>
                <a:cs typeface="Roboto"/>
              </a:rPr>
              <a:t>Co-</a:t>
            </a:r>
            <a:r>
              <a:rPr dirty="0" sz="3400" spc="-10">
                <a:latin typeface="Roboto"/>
                <a:cs typeface="Roboto"/>
              </a:rPr>
              <a:t>treatment</a:t>
            </a:r>
            <a:r>
              <a:rPr dirty="0" sz="3400" spc="-105">
                <a:latin typeface="Roboto"/>
                <a:cs typeface="Roboto"/>
              </a:rPr>
              <a:t> </a:t>
            </a:r>
            <a:r>
              <a:rPr dirty="0" sz="3400">
                <a:latin typeface="Roboto"/>
                <a:cs typeface="Roboto"/>
              </a:rPr>
              <a:t>of</a:t>
            </a:r>
            <a:r>
              <a:rPr dirty="0" sz="3400" spc="-114">
                <a:latin typeface="Roboto"/>
                <a:cs typeface="Roboto"/>
              </a:rPr>
              <a:t> </a:t>
            </a:r>
            <a:r>
              <a:rPr dirty="0" sz="3400">
                <a:latin typeface="Roboto"/>
                <a:cs typeface="Roboto"/>
              </a:rPr>
              <a:t>Wastewater</a:t>
            </a:r>
            <a:r>
              <a:rPr dirty="0" sz="3400" spc="-114">
                <a:latin typeface="Roboto"/>
                <a:cs typeface="Roboto"/>
              </a:rPr>
              <a:t> </a:t>
            </a:r>
            <a:r>
              <a:rPr dirty="0" sz="3400">
                <a:latin typeface="Roboto"/>
                <a:cs typeface="Roboto"/>
              </a:rPr>
              <a:t>and</a:t>
            </a:r>
            <a:r>
              <a:rPr dirty="0" sz="3400" spc="-114">
                <a:latin typeface="Roboto"/>
                <a:cs typeface="Roboto"/>
              </a:rPr>
              <a:t> </a:t>
            </a:r>
            <a:r>
              <a:rPr dirty="0" sz="3400" spc="-10">
                <a:latin typeface="Roboto"/>
                <a:cs typeface="Roboto"/>
              </a:rPr>
              <a:t>organic</a:t>
            </a:r>
            <a:r>
              <a:rPr dirty="0" sz="3400" spc="-114">
                <a:latin typeface="Roboto"/>
                <a:cs typeface="Roboto"/>
              </a:rPr>
              <a:t> </a:t>
            </a:r>
            <a:r>
              <a:rPr dirty="0" sz="3400" spc="-10">
                <a:latin typeface="Roboto"/>
                <a:cs typeface="Roboto"/>
              </a:rPr>
              <a:t>waste</a:t>
            </a:r>
            <a:endParaRPr sz="3400">
              <a:latin typeface="Roboto"/>
              <a:cs typeface="Roboto"/>
            </a:endParaRPr>
          </a:p>
          <a:p>
            <a:pPr marL="746760" indent="-367030">
              <a:lnSpc>
                <a:spcPts val="3890"/>
              </a:lnSpc>
              <a:buFont typeface="Arial MT"/>
              <a:buChar char="•"/>
              <a:tabLst>
                <a:tab pos="746760" algn="l"/>
              </a:tabLst>
            </a:pPr>
            <a:r>
              <a:rPr dirty="0" sz="3400" spc="-130">
                <a:latin typeface="Roboto"/>
                <a:cs typeface="Roboto"/>
              </a:rPr>
              <a:t>Biogas-</a:t>
            </a:r>
            <a:r>
              <a:rPr dirty="0" sz="3400" spc="-229">
                <a:latin typeface="Roboto"/>
                <a:cs typeface="Roboto"/>
              </a:rPr>
              <a:t>to-</a:t>
            </a:r>
            <a:r>
              <a:rPr dirty="0" sz="3400">
                <a:latin typeface="Roboto"/>
                <a:cs typeface="Roboto"/>
              </a:rPr>
              <a:t>power</a:t>
            </a:r>
            <a:r>
              <a:rPr dirty="0" sz="3400" spc="-95">
                <a:latin typeface="Roboto"/>
                <a:cs typeface="Roboto"/>
              </a:rPr>
              <a:t> </a:t>
            </a:r>
            <a:r>
              <a:rPr dirty="0" sz="3400" spc="-20">
                <a:latin typeface="Roboto"/>
                <a:cs typeface="Roboto"/>
              </a:rPr>
              <a:t>systems</a:t>
            </a:r>
            <a:r>
              <a:rPr dirty="0" sz="3400" spc="-100">
                <a:latin typeface="Roboto"/>
                <a:cs typeface="Roboto"/>
              </a:rPr>
              <a:t> </a:t>
            </a:r>
            <a:r>
              <a:rPr dirty="0" sz="3400" spc="-20">
                <a:latin typeface="Roboto"/>
                <a:cs typeface="Roboto"/>
              </a:rPr>
              <a:t>generating</a:t>
            </a:r>
            <a:r>
              <a:rPr dirty="0" sz="3400" spc="-100">
                <a:latin typeface="Roboto"/>
                <a:cs typeface="Roboto"/>
              </a:rPr>
              <a:t> </a:t>
            </a:r>
            <a:r>
              <a:rPr dirty="0" sz="3400" spc="-10">
                <a:latin typeface="Roboto"/>
                <a:cs typeface="Roboto"/>
              </a:rPr>
              <a:t>electricity</a:t>
            </a:r>
            <a:endParaRPr sz="3400">
              <a:latin typeface="Roboto"/>
              <a:cs typeface="Roboto"/>
            </a:endParaRPr>
          </a:p>
          <a:p>
            <a:pPr marL="12700">
              <a:lnSpc>
                <a:spcPts val="3890"/>
              </a:lnSpc>
              <a:spcBef>
                <a:spcPts val="3325"/>
              </a:spcBef>
            </a:pPr>
            <a:r>
              <a:rPr dirty="0" sz="3400" b="1">
                <a:latin typeface="Roboto"/>
                <a:cs typeface="Roboto"/>
              </a:rPr>
              <a:t>Bengaluru,</a:t>
            </a:r>
            <a:r>
              <a:rPr dirty="0" sz="3400" spc="-140" b="1">
                <a:latin typeface="Roboto"/>
                <a:cs typeface="Roboto"/>
              </a:rPr>
              <a:t> </a:t>
            </a:r>
            <a:r>
              <a:rPr dirty="0" sz="3400" spc="-10" b="1">
                <a:latin typeface="Roboto"/>
                <a:cs typeface="Roboto"/>
              </a:rPr>
              <a:t>India</a:t>
            </a:r>
            <a:endParaRPr sz="3400">
              <a:latin typeface="Roboto"/>
              <a:cs typeface="Roboto"/>
            </a:endParaRPr>
          </a:p>
          <a:p>
            <a:pPr marL="746760" indent="-367030">
              <a:lnSpc>
                <a:spcPts val="3695"/>
              </a:lnSpc>
              <a:buFont typeface="Arial MT"/>
              <a:buChar char="•"/>
              <a:tabLst>
                <a:tab pos="746760" algn="l"/>
              </a:tabLst>
            </a:pPr>
            <a:r>
              <a:rPr dirty="0" sz="3400" spc="-25">
                <a:latin typeface="Roboto"/>
                <a:cs typeface="Roboto"/>
              </a:rPr>
              <a:t>Decentralized</a:t>
            </a:r>
            <a:r>
              <a:rPr dirty="0" sz="3400" spc="-110">
                <a:latin typeface="Roboto"/>
                <a:cs typeface="Roboto"/>
              </a:rPr>
              <a:t> </a:t>
            </a:r>
            <a:r>
              <a:rPr dirty="0" sz="3400" spc="-10">
                <a:latin typeface="Roboto"/>
                <a:cs typeface="Roboto"/>
              </a:rPr>
              <a:t>DEWATS</a:t>
            </a:r>
            <a:endParaRPr sz="3400">
              <a:latin typeface="Roboto"/>
              <a:cs typeface="Roboto"/>
            </a:endParaRPr>
          </a:p>
          <a:p>
            <a:pPr marL="746760" indent="-367030">
              <a:lnSpc>
                <a:spcPts val="3890"/>
              </a:lnSpc>
              <a:buFont typeface="Arial MT"/>
              <a:buChar char="•"/>
              <a:tabLst>
                <a:tab pos="746760" algn="l"/>
              </a:tabLst>
            </a:pPr>
            <a:r>
              <a:rPr dirty="0" sz="3400">
                <a:latin typeface="Roboto"/>
                <a:cs typeface="Roboto"/>
              </a:rPr>
              <a:t>Water</a:t>
            </a:r>
            <a:r>
              <a:rPr dirty="0" sz="3400" spc="-70">
                <a:latin typeface="Roboto"/>
                <a:cs typeface="Roboto"/>
              </a:rPr>
              <a:t> </a:t>
            </a:r>
            <a:r>
              <a:rPr dirty="0" sz="3400">
                <a:latin typeface="Roboto"/>
                <a:cs typeface="Roboto"/>
              </a:rPr>
              <a:t>reuse</a:t>
            </a:r>
            <a:r>
              <a:rPr dirty="0" sz="3400" spc="-80">
                <a:latin typeface="Roboto"/>
                <a:cs typeface="Roboto"/>
              </a:rPr>
              <a:t> </a:t>
            </a:r>
            <a:r>
              <a:rPr dirty="0" sz="3400">
                <a:latin typeface="Roboto"/>
                <a:cs typeface="Roboto"/>
              </a:rPr>
              <a:t>for</a:t>
            </a:r>
            <a:r>
              <a:rPr dirty="0" sz="3400" spc="-70">
                <a:latin typeface="Roboto"/>
                <a:cs typeface="Roboto"/>
              </a:rPr>
              <a:t> </a:t>
            </a:r>
            <a:r>
              <a:rPr dirty="0" sz="3400" spc="-25">
                <a:latin typeface="Roboto"/>
                <a:cs typeface="Roboto"/>
              </a:rPr>
              <a:t>landscaping</a:t>
            </a:r>
            <a:r>
              <a:rPr dirty="0" sz="3400" spc="-80">
                <a:latin typeface="Roboto"/>
                <a:cs typeface="Roboto"/>
              </a:rPr>
              <a:t> </a:t>
            </a:r>
            <a:r>
              <a:rPr dirty="0" sz="3400">
                <a:latin typeface="Roboto"/>
                <a:cs typeface="Roboto"/>
              </a:rPr>
              <a:t>and</a:t>
            </a:r>
            <a:r>
              <a:rPr dirty="0" sz="3400" spc="-70">
                <a:latin typeface="Roboto"/>
                <a:cs typeface="Roboto"/>
              </a:rPr>
              <a:t> </a:t>
            </a:r>
            <a:r>
              <a:rPr dirty="0" sz="3400" spc="-10">
                <a:latin typeface="Roboto"/>
                <a:cs typeface="Roboto"/>
              </a:rPr>
              <a:t>industry</a:t>
            </a:r>
            <a:endParaRPr sz="3400">
              <a:latin typeface="Roboto"/>
              <a:cs typeface="Roboto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330953" y="955624"/>
            <a:ext cx="8416290" cy="1508125"/>
          </a:xfrm>
          <a:prstGeom prst="rect"/>
        </p:spPr>
        <p:txBody>
          <a:bodyPr wrap="square" lIns="0" tIns="146685" rIns="0" bIns="0" rtlCol="0" vert="horz">
            <a:spAutoFit/>
          </a:bodyPr>
          <a:lstStyle/>
          <a:p>
            <a:pPr marL="12700" marR="5080" indent="1046480">
              <a:lnSpc>
                <a:spcPts val="5310"/>
              </a:lnSpc>
              <a:spcBef>
                <a:spcPts val="1155"/>
              </a:spcBef>
            </a:pPr>
            <a:r>
              <a:rPr dirty="0" sz="5300"/>
              <a:t>CASE</a:t>
            </a:r>
            <a:r>
              <a:rPr dirty="0" sz="5300" spc="-509"/>
              <a:t> </a:t>
            </a:r>
            <a:r>
              <a:rPr dirty="0" sz="5300" spc="-240"/>
              <a:t>STUDIES</a:t>
            </a:r>
            <a:r>
              <a:rPr dirty="0" sz="5300" spc="-490"/>
              <a:t> </a:t>
            </a:r>
            <a:r>
              <a:rPr dirty="0" sz="5300" spc="-25"/>
              <a:t>AND </a:t>
            </a:r>
            <a:r>
              <a:rPr dirty="0" sz="5300"/>
              <a:t>GLOBAL</a:t>
            </a:r>
            <a:r>
              <a:rPr dirty="0" sz="5300" spc="-535"/>
              <a:t> </a:t>
            </a:r>
            <a:r>
              <a:rPr dirty="0" sz="5300" spc="-75"/>
              <a:t>BEST</a:t>
            </a:r>
            <a:r>
              <a:rPr dirty="0" sz="5300" spc="-509"/>
              <a:t> </a:t>
            </a:r>
            <a:r>
              <a:rPr dirty="0" sz="5300" spc="-120"/>
              <a:t>PRACTICES</a:t>
            </a:r>
            <a:endParaRPr sz="5300"/>
          </a:p>
        </p:txBody>
      </p:sp>
      <p:grpSp>
        <p:nvGrpSpPr>
          <p:cNvPr id="4" name="object 4" descr=""/>
          <p:cNvGrpSpPr/>
          <p:nvPr/>
        </p:nvGrpSpPr>
        <p:grpSpPr>
          <a:xfrm>
            <a:off x="14695182" y="-1"/>
            <a:ext cx="3592829" cy="3572510"/>
            <a:chOff x="14695182" y="-1"/>
            <a:chExt cx="3592829" cy="3572510"/>
          </a:xfrm>
        </p:grpSpPr>
        <p:sp>
          <p:nvSpPr>
            <p:cNvPr id="5" name="object 5" descr=""/>
            <p:cNvSpPr/>
            <p:nvPr/>
          </p:nvSpPr>
          <p:spPr>
            <a:xfrm>
              <a:off x="15299702" y="0"/>
              <a:ext cx="2988310" cy="3572510"/>
            </a:xfrm>
            <a:custGeom>
              <a:avLst/>
              <a:gdLst/>
              <a:ahLst/>
              <a:cxnLst/>
              <a:rect l="l" t="t" r="r" b="b"/>
              <a:pathLst>
                <a:path w="2988309" h="3572510">
                  <a:moveTo>
                    <a:pt x="1017016" y="604596"/>
                  </a:moveTo>
                  <a:lnTo>
                    <a:pt x="412496" y="0"/>
                  </a:lnTo>
                  <a:lnTo>
                    <a:pt x="231305" y="0"/>
                  </a:lnTo>
                  <a:lnTo>
                    <a:pt x="0" y="604596"/>
                  </a:lnTo>
                  <a:lnTo>
                    <a:pt x="1017016" y="604596"/>
                  </a:lnTo>
                  <a:close/>
                </a:path>
                <a:path w="2988309" h="3572510">
                  <a:moveTo>
                    <a:pt x="2500617" y="2088515"/>
                  </a:moveTo>
                  <a:lnTo>
                    <a:pt x="1765084" y="1352753"/>
                  </a:lnTo>
                  <a:lnTo>
                    <a:pt x="1483588" y="2088515"/>
                  </a:lnTo>
                  <a:lnTo>
                    <a:pt x="2500617" y="2088515"/>
                  </a:lnTo>
                  <a:close/>
                </a:path>
                <a:path w="2988309" h="3572510">
                  <a:moveTo>
                    <a:pt x="2988284" y="3517519"/>
                  </a:moveTo>
                  <a:lnTo>
                    <a:pt x="2967393" y="3572179"/>
                  </a:lnTo>
                  <a:lnTo>
                    <a:pt x="2988284" y="3572179"/>
                  </a:lnTo>
                  <a:lnTo>
                    <a:pt x="2988284" y="3517519"/>
                  </a:lnTo>
                  <a:close/>
                </a:path>
              </a:pathLst>
            </a:custGeom>
            <a:solidFill>
              <a:srgbClr val="0D52A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15438270" y="-1"/>
              <a:ext cx="2849880" cy="2850515"/>
            </a:xfrm>
            <a:custGeom>
              <a:avLst/>
              <a:gdLst/>
              <a:ahLst/>
              <a:cxnLst/>
              <a:rect l="l" t="t" r="r" b="b"/>
              <a:pathLst>
                <a:path w="2849880" h="2850515">
                  <a:moveTo>
                    <a:pt x="2849729" y="2850199"/>
                  </a:moveTo>
                  <a:lnTo>
                    <a:pt x="0" y="0"/>
                  </a:lnTo>
                  <a:lnTo>
                    <a:pt x="2849729" y="0"/>
                  </a:lnTo>
                  <a:lnTo>
                    <a:pt x="2849729" y="2850199"/>
                  </a:lnTo>
                  <a:close/>
                </a:path>
              </a:pathLst>
            </a:custGeom>
            <a:solidFill>
              <a:srgbClr val="0839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14695170" y="0"/>
              <a:ext cx="3592829" cy="3572510"/>
            </a:xfrm>
            <a:custGeom>
              <a:avLst/>
              <a:gdLst/>
              <a:ahLst/>
              <a:cxnLst/>
              <a:rect l="l" t="t" r="r" b="b"/>
              <a:pathLst>
                <a:path w="3592830" h="3572510">
                  <a:moveTo>
                    <a:pt x="1209014" y="0"/>
                  </a:moveTo>
                  <a:lnTo>
                    <a:pt x="0" y="0"/>
                  </a:lnTo>
                  <a:lnTo>
                    <a:pt x="604532" y="604596"/>
                  </a:lnTo>
                  <a:lnTo>
                    <a:pt x="1209014" y="0"/>
                  </a:lnTo>
                  <a:close/>
                </a:path>
                <a:path w="3592830" h="3572510">
                  <a:moveTo>
                    <a:pt x="3592817" y="2008606"/>
                  </a:moveTo>
                  <a:lnTo>
                    <a:pt x="2800515" y="2801023"/>
                  </a:lnTo>
                  <a:lnTo>
                    <a:pt x="3571925" y="3572179"/>
                  </a:lnTo>
                  <a:lnTo>
                    <a:pt x="3592817" y="3551263"/>
                  </a:lnTo>
                  <a:lnTo>
                    <a:pt x="3592817" y="2008606"/>
                  </a:lnTo>
                  <a:close/>
                </a:path>
                <a:path w="3592830" h="3572510">
                  <a:moveTo>
                    <a:pt x="3592817" y="0"/>
                  </a:moveTo>
                  <a:lnTo>
                    <a:pt x="2634081" y="0"/>
                  </a:lnTo>
                  <a:lnTo>
                    <a:pt x="1317015" y="1317180"/>
                  </a:lnTo>
                  <a:lnTo>
                    <a:pt x="2088121" y="2088515"/>
                  </a:lnTo>
                  <a:lnTo>
                    <a:pt x="3592817" y="583488"/>
                  </a:lnTo>
                  <a:lnTo>
                    <a:pt x="3592817" y="0"/>
                  </a:lnTo>
                  <a:close/>
                </a:path>
              </a:pathLst>
            </a:custGeom>
            <a:solidFill>
              <a:srgbClr val="FF7900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" name="object 8" descr=""/>
          <p:cNvGrpSpPr/>
          <p:nvPr/>
        </p:nvGrpSpPr>
        <p:grpSpPr>
          <a:xfrm>
            <a:off x="0" y="-1"/>
            <a:ext cx="3592829" cy="3572510"/>
            <a:chOff x="0" y="-1"/>
            <a:chExt cx="3592829" cy="3572510"/>
          </a:xfrm>
        </p:grpSpPr>
        <p:sp>
          <p:nvSpPr>
            <p:cNvPr id="9" name="object 9" descr=""/>
            <p:cNvSpPr/>
            <p:nvPr/>
          </p:nvSpPr>
          <p:spPr>
            <a:xfrm>
              <a:off x="0" y="0"/>
              <a:ext cx="2988310" cy="3572510"/>
            </a:xfrm>
            <a:custGeom>
              <a:avLst/>
              <a:gdLst/>
              <a:ahLst/>
              <a:cxnLst/>
              <a:rect l="l" t="t" r="r" b="b"/>
              <a:pathLst>
                <a:path w="2988310" h="3572510">
                  <a:moveTo>
                    <a:pt x="20878" y="3572179"/>
                  </a:moveTo>
                  <a:lnTo>
                    <a:pt x="0" y="3517519"/>
                  </a:lnTo>
                  <a:lnTo>
                    <a:pt x="0" y="3572179"/>
                  </a:lnTo>
                  <a:lnTo>
                    <a:pt x="20878" y="3572179"/>
                  </a:lnTo>
                  <a:close/>
                </a:path>
                <a:path w="2988310" h="3572510">
                  <a:moveTo>
                    <a:pt x="1504696" y="2088515"/>
                  </a:moveTo>
                  <a:lnTo>
                    <a:pt x="1223200" y="1352753"/>
                  </a:lnTo>
                  <a:lnTo>
                    <a:pt x="487667" y="2088515"/>
                  </a:lnTo>
                  <a:lnTo>
                    <a:pt x="1504696" y="2088515"/>
                  </a:lnTo>
                  <a:close/>
                </a:path>
                <a:path w="2988310" h="3572510">
                  <a:moveTo>
                    <a:pt x="2988284" y="604596"/>
                  </a:moveTo>
                  <a:lnTo>
                    <a:pt x="2756979" y="0"/>
                  </a:lnTo>
                  <a:lnTo>
                    <a:pt x="2575788" y="0"/>
                  </a:lnTo>
                  <a:lnTo>
                    <a:pt x="1971268" y="604596"/>
                  </a:lnTo>
                  <a:lnTo>
                    <a:pt x="2988284" y="604596"/>
                  </a:lnTo>
                  <a:close/>
                </a:path>
              </a:pathLst>
            </a:custGeom>
            <a:solidFill>
              <a:srgbClr val="0D52A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0" y="-1"/>
              <a:ext cx="2849880" cy="2850515"/>
            </a:xfrm>
            <a:custGeom>
              <a:avLst/>
              <a:gdLst/>
              <a:ahLst/>
              <a:cxnLst/>
              <a:rect l="l" t="t" r="r" b="b"/>
              <a:pathLst>
                <a:path w="2849880" h="2850515">
                  <a:moveTo>
                    <a:pt x="0" y="2850199"/>
                  </a:moveTo>
                  <a:lnTo>
                    <a:pt x="2849729" y="0"/>
                  </a:lnTo>
                  <a:lnTo>
                    <a:pt x="0" y="0"/>
                  </a:lnTo>
                  <a:lnTo>
                    <a:pt x="0" y="2850199"/>
                  </a:lnTo>
                  <a:close/>
                </a:path>
              </a:pathLst>
            </a:custGeom>
            <a:solidFill>
              <a:srgbClr val="0839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0" y="0"/>
              <a:ext cx="3592829" cy="3572510"/>
            </a:xfrm>
            <a:custGeom>
              <a:avLst/>
              <a:gdLst/>
              <a:ahLst/>
              <a:cxnLst/>
              <a:rect l="l" t="t" r="r" b="b"/>
              <a:pathLst>
                <a:path w="3592829" h="3572510">
                  <a:moveTo>
                    <a:pt x="792302" y="2801023"/>
                  </a:moveTo>
                  <a:lnTo>
                    <a:pt x="0" y="2008606"/>
                  </a:lnTo>
                  <a:lnTo>
                    <a:pt x="0" y="3551263"/>
                  </a:lnTo>
                  <a:lnTo>
                    <a:pt x="20878" y="3572179"/>
                  </a:lnTo>
                  <a:lnTo>
                    <a:pt x="792302" y="2801023"/>
                  </a:lnTo>
                  <a:close/>
                </a:path>
                <a:path w="3592829" h="3572510">
                  <a:moveTo>
                    <a:pt x="2275802" y="1317180"/>
                  </a:moveTo>
                  <a:lnTo>
                    <a:pt x="958735" y="0"/>
                  </a:lnTo>
                  <a:lnTo>
                    <a:pt x="0" y="0"/>
                  </a:lnTo>
                  <a:lnTo>
                    <a:pt x="0" y="583488"/>
                  </a:lnTo>
                  <a:lnTo>
                    <a:pt x="1504696" y="2088515"/>
                  </a:lnTo>
                  <a:lnTo>
                    <a:pt x="2275802" y="1317180"/>
                  </a:lnTo>
                  <a:close/>
                </a:path>
                <a:path w="3592829" h="3572510">
                  <a:moveTo>
                    <a:pt x="3592804" y="0"/>
                  </a:moveTo>
                  <a:lnTo>
                    <a:pt x="2383802" y="0"/>
                  </a:lnTo>
                  <a:lnTo>
                    <a:pt x="2988284" y="604596"/>
                  </a:lnTo>
                  <a:lnTo>
                    <a:pt x="3592804" y="0"/>
                  </a:lnTo>
                  <a:close/>
                </a:path>
              </a:pathLst>
            </a:custGeom>
            <a:solidFill>
              <a:srgbClr val="FF7900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2" name="object 1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648825"/>
            <a:ext cx="18288000" cy="133350"/>
          </a:xfrm>
          <a:prstGeom prst="rect">
            <a:avLst/>
          </a:prstGeom>
        </p:spPr>
      </p:pic>
      <p:pic>
        <p:nvPicPr>
          <p:cNvPr id="13" name="object 1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9869805"/>
            <a:ext cx="18288000" cy="133350"/>
          </a:xfrm>
          <a:prstGeom prst="rect">
            <a:avLst/>
          </a:prstGeom>
        </p:spPr>
      </p:pic>
      <p:pic>
        <p:nvPicPr>
          <p:cNvPr id="14" name="object 1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023092" y="4477511"/>
            <a:ext cx="7264908" cy="4780788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592632" y="2063876"/>
            <a:ext cx="9996805" cy="685355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32080" indent="-128270">
              <a:lnSpc>
                <a:spcPct val="100000"/>
              </a:lnSpc>
              <a:spcBef>
                <a:spcPts val="95"/>
              </a:spcBef>
              <a:buSzPct val="96428"/>
              <a:buFont typeface="Roboto"/>
              <a:buChar char="•"/>
              <a:tabLst>
                <a:tab pos="132080" algn="l"/>
              </a:tabLst>
            </a:pPr>
            <a:r>
              <a:rPr dirty="0" sz="2800" b="1">
                <a:latin typeface="Roboto"/>
                <a:cs typeface="Roboto"/>
              </a:rPr>
              <a:t>THE</a:t>
            </a:r>
            <a:r>
              <a:rPr dirty="0" sz="2800" spc="90" b="1">
                <a:latin typeface="Roboto"/>
                <a:cs typeface="Roboto"/>
              </a:rPr>
              <a:t> </a:t>
            </a:r>
            <a:r>
              <a:rPr dirty="0" sz="2800" b="1">
                <a:latin typeface="Roboto"/>
                <a:cs typeface="Roboto"/>
              </a:rPr>
              <a:t>COPENHAGEN</a:t>
            </a:r>
            <a:r>
              <a:rPr dirty="0" sz="2800" spc="110" b="1">
                <a:latin typeface="Roboto"/>
                <a:cs typeface="Roboto"/>
              </a:rPr>
              <a:t> </a:t>
            </a:r>
            <a:r>
              <a:rPr dirty="0" sz="2800" spc="-10" b="1">
                <a:latin typeface="Roboto"/>
                <a:cs typeface="Roboto"/>
              </a:rPr>
              <a:t>STORY</a:t>
            </a:r>
            <a:endParaRPr sz="2800">
              <a:latin typeface="Roboto"/>
              <a:cs typeface="Roboto"/>
            </a:endParaRPr>
          </a:p>
          <a:p>
            <a:pPr marL="12700" marR="38735" indent="-8890">
              <a:lnSpc>
                <a:spcPct val="100000"/>
              </a:lnSpc>
              <a:buSzPct val="96428"/>
              <a:buFont typeface="Roboto"/>
              <a:buChar char="•"/>
              <a:tabLst>
                <a:tab pos="132080" algn="l"/>
              </a:tabLst>
            </a:pPr>
            <a:r>
              <a:rPr dirty="0" sz="2800" b="1">
                <a:latin typeface="Roboto"/>
                <a:cs typeface="Roboto"/>
              </a:rPr>
              <a:t>	</a:t>
            </a:r>
            <a:r>
              <a:rPr dirty="0" sz="2800" b="1">
                <a:latin typeface="Roboto"/>
                <a:cs typeface="Roboto"/>
              </a:rPr>
              <a:t>On</a:t>
            </a:r>
            <a:r>
              <a:rPr dirty="0" sz="2800" spc="-80" b="1">
                <a:latin typeface="Roboto"/>
                <a:cs typeface="Roboto"/>
              </a:rPr>
              <a:t> </a:t>
            </a:r>
            <a:r>
              <a:rPr dirty="0" sz="2800" b="1">
                <a:latin typeface="Roboto"/>
                <a:cs typeface="Roboto"/>
              </a:rPr>
              <a:t>waste</a:t>
            </a:r>
            <a:r>
              <a:rPr dirty="0" sz="2800" spc="-70" b="1">
                <a:latin typeface="Roboto"/>
                <a:cs typeface="Roboto"/>
              </a:rPr>
              <a:t> </a:t>
            </a:r>
            <a:r>
              <a:rPr dirty="0" sz="2800" b="1">
                <a:latin typeface="Roboto"/>
                <a:cs typeface="Roboto"/>
              </a:rPr>
              <a:t>/</a:t>
            </a:r>
            <a:r>
              <a:rPr dirty="0" sz="2800" spc="-80" b="1">
                <a:latin typeface="Roboto"/>
                <a:cs typeface="Roboto"/>
              </a:rPr>
              <a:t> </a:t>
            </a:r>
            <a:r>
              <a:rPr dirty="0" sz="2800" b="1">
                <a:latin typeface="Roboto"/>
                <a:cs typeface="Roboto"/>
              </a:rPr>
              <a:t>circular</a:t>
            </a:r>
            <a:r>
              <a:rPr dirty="0" sz="2800" spc="-80" b="1">
                <a:latin typeface="Roboto"/>
                <a:cs typeface="Roboto"/>
              </a:rPr>
              <a:t> </a:t>
            </a:r>
            <a:r>
              <a:rPr dirty="0" sz="2800" b="1">
                <a:latin typeface="Roboto"/>
                <a:cs typeface="Roboto"/>
              </a:rPr>
              <a:t>economy</a:t>
            </a:r>
            <a:r>
              <a:rPr dirty="0" sz="2800">
                <a:latin typeface="Roboto"/>
                <a:cs typeface="Roboto"/>
              </a:rPr>
              <a:t>:</a:t>
            </a:r>
            <a:r>
              <a:rPr dirty="0" sz="2800" spc="-80">
                <a:latin typeface="Roboto"/>
                <a:cs typeface="Roboto"/>
              </a:rPr>
              <a:t> </a:t>
            </a:r>
            <a:r>
              <a:rPr dirty="0" sz="2800" spc="-10">
                <a:latin typeface="Roboto"/>
                <a:cs typeface="Roboto"/>
              </a:rPr>
              <a:t>through</a:t>
            </a:r>
            <a:r>
              <a:rPr dirty="0" sz="2800" spc="-70">
                <a:latin typeface="Roboto"/>
                <a:cs typeface="Roboto"/>
              </a:rPr>
              <a:t> </a:t>
            </a:r>
            <a:r>
              <a:rPr dirty="0" sz="2800">
                <a:latin typeface="Roboto"/>
                <a:cs typeface="Roboto"/>
              </a:rPr>
              <a:t>its</a:t>
            </a:r>
            <a:r>
              <a:rPr dirty="0" sz="2800" spc="-80">
                <a:latin typeface="Roboto"/>
                <a:cs typeface="Roboto"/>
              </a:rPr>
              <a:t> </a:t>
            </a:r>
            <a:r>
              <a:rPr dirty="0" sz="2800" spc="-10">
                <a:latin typeface="Roboto"/>
                <a:cs typeface="Roboto"/>
              </a:rPr>
              <a:t>Circular</a:t>
            </a:r>
            <a:r>
              <a:rPr dirty="0" sz="2800" spc="-80">
                <a:latin typeface="Roboto"/>
                <a:cs typeface="Roboto"/>
              </a:rPr>
              <a:t> </a:t>
            </a:r>
            <a:r>
              <a:rPr dirty="0" sz="2800" spc="-10">
                <a:latin typeface="Roboto"/>
                <a:cs typeface="Roboto"/>
              </a:rPr>
              <a:t>Copenhagen </a:t>
            </a:r>
            <a:r>
              <a:rPr dirty="0" sz="2800">
                <a:latin typeface="Roboto"/>
                <a:cs typeface="Roboto"/>
              </a:rPr>
              <a:t>effort,</a:t>
            </a:r>
            <a:r>
              <a:rPr dirty="0" sz="2800" spc="-100">
                <a:latin typeface="Roboto"/>
                <a:cs typeface="Roboto"/>
              </a:rPr>
              <a:t> </a:t>
            </a:r>
            <a:r>
              <a:rPr dirty="0" sz="2800">
                <a:latin typeface="Roboto"/>
                <a:cs typeface="Roboto"/>
              </a:rPr>
              <a:t>the</a:t>
            </a:r>
            <a:r>
              <a:rPr dirty="0" sz="2800" spc="-105">
                <a:latin typeface="Roboto"/>
                <a:cs typeface="Roboto"/>
              </a:rPr>
              <a:t> </a:t>
            </a:r>
            <a:r>
              <a:rPr dirty="0" sz="2800">
                <a:latin typeface="Roboto"/>
                <a:cs typeface="Roboto"/>
              </a:rPr>
              <a:t>city</a:t>
            </a:r>
            <a:r>
              <a:rPr dirty="0" sz="2800" spc="-110">
                <a:latin typeface="Roboto"/>
                <a:cs typeface="Roboto"/>
              </a:rPr>
              <a:t> </a:t>
            </a:r>
            <a:r>
              <a:rPr dirty="0" sz="2800">
                <a:latin typeface="Roboto"/>
                <a:cs typeface="Roboto"/>
              </a:rPr>
              <a:t>targeted</a:t>
            </a:r>
            <a:r>
              <a:rPr dirty="0" sz="2800" spc="-100">
                <a:latin typeface="Roboto"/>
                <a:cs typeface="Roboto"/>
              </a:rPr>
              <a:t> </a:t>
            </a:r>
            <a:r>
              <a:rPr dirty="0" sz="2800">
                <a:latin typeface="Roboto"/>
                <a:cs typeface="Roboto"/>
              </a:rPr>
              <a:t>high</a:t>
            </a:r>
            <a:r>
              <a:rPr dirty="0" sz="2800" spc="-110">
                <a:latin typeface="Roboto"/>
                <a:cs typeface="Roboto"/>
              </a:rPr>
              <a:t> </a:t>
            </a:r>
            <a:r>
              <a:rPr dirty="0" sz="2800" spc="-20">
                <a:latin typeface="Roboto"/>
                <a:cs typeface="Roboto"/>
              </a:rPr>
              <a:t>recycling</a:t>
            </a:r>
            <a:r>
              <a:rPr dirty="0" sz="2800" spc="-114">
                <a:latin typeface="Roboto"/>
                <a:cs typeface="Roboto"/>
              </a:rPr>
              <a:t> </a:t>
            </a:r>
            <a:r>
              <a:rPr dirty="0" sz="2800">
                <a:latin typeface="Roboto"/>
                <a:cs typeface="Roboto"/>
              </a:rPr>
              <a:t>rates,</a:t>
            </a:r>
            <a:r>
              <a:rPr dirty="0" sz="2800" spc="-90">
                <a:latin typeface="Roboto"/>
                <a:cs typeface="Roboto"/>
              </a:rPr>
              <a:t> </a:t>
            </a:r>
            <a:r>
              <a:rPr dirty="0" sz="2800">
                <a:latin typeface="Roboto"/>
                <a:cs typeface="Roboto"/>
              </a:rPr>
              <a:t>increased</a:t>
            </a:r>
            <a:r>
              <a:rPr dirty="0" sz="2800" spc="-110">
                <a:latin typeface="Roboto"/>
                <a:cs typeface="Roboto"/>
              </a:rPr>
              <a:t> </a:t>
            </a:r>
            <a:r>
              <a:rPr dirty="0" sz="2800" spc="-10">
                <a:latin typeface="Roboto"/>
                <a:cs typeface="Roboto"/>
              </a:rPr>
              <a:t>reuse, </a:t>
            </a:r>
            <a:r>
              <a:rPr dirty="0" sz="2800">
                <a:latin typeface="Roboto"/>
                <a:cs typeface="Roboto"/>
              </a:rPr>
              <a:t>and</a:t>
            </a:r>
            <a:r>
              <a:rPr dirty="0" sz="2800" spc="-50">
                <a:latin typeface="Roboto"/>
                <a:cs typeface="Roboto"/>
              </a:rPr>
              <a:t> </a:t>
            </a:r>
            <a:r>
              <a:rPr dirty="0" sz="2800">
                <a:latin typeface="Roboto"/>
                <a:cs typeface="Roboto"/>
              </a:rPr>
              <a:t>CO</a:t>
            </a:r>
            <a:r>
              <a:rPr dirty="0" sz="2800">
                <a:latin typeface="Times New Roman"/>
                <a:cs typeface="Times New Roman"/>
              </a:rPr>
              <a:t>₂</a:t>
            </a:r>
            <a:r>
              <a:rPr dirty="0" sz="2800" spc="-60">
                <a:latin typeface="Times New Roman"/>
                <a:cs typeface="Times New Roman"/>
              </a:rPr>
              <a:t> </a:t>
            </a:r>
            <a:r>
              <a:rPr dirty="0" sz="2800" spc="-20">
                <a:latin typeface="Roboto"/>
                <a:cs typeface="Roboto"/>
              </a:rPr>
              <a:t>reductions</a:t>
            </a:r>
            <a:r>
              <a:rPr dirty="0" sz="2800" spc="-35">
                <a:latin typeface="Roboto"/>
                <a:cs typeface="Roboto"/>
              </a:rPr>
              <a:t> </a:t>
            </a:r>
            <a:r>
              <a:rPr dirty="0" sz="2800">
                <a:latin typeface="Roboto"/>
                <a:cs typeface="Roboto"/>
              </a:rPr>
              <a:t>from</a:t>
            </a:r>
            <a:r>
              <a:rPr dirty="0" sz="2800" spc="-55">
                <a:latin typeface="Roboto"/>
                <a:cs typeface="Roboto"/>
              </a:rPr>
              <a:t> </a:t>
            </a:r>
            <a:r>
              <a:rPr dirty="0" sz="2800" spc="-10">
                <a:latin typeface="Roboto"/>
                <a:cs typeface="Roboto"/>
              </a:rPr>
              <a:t>waste/resource</a:t>
            </a:r>
            <a:r>
              <a:rPr dirty="0" sz="2800" spc="-20">
                <a:latin typeface="Roboto"/>
                <a:cs typeface="Roboto"/>
              </a:rPr>
              <a:t> </a:t>
            </a:r>
            <a:r>
              <a:rPr dirty="0" sz="2800" spc="-10">
                <a:latin typeface="Roboto"/>
                <a:cs typeface="Roboto"/>
              </a:rPr>
              <a:t>management.</a:t>
            </a:r>
            <a:endParaRPr sz="2800">
              <a:latin typeface="Roboto"/>
              <a:cs typeface="Roboto"/>
            </a:endParaRPr>
          </a:p>
          <a:p>
            <a:pPr>
              <a:lnSpc>
                <a:spcPct val="100000"/>
              </a:lnSpc>
              <a:buFont typeface="Roboto"/>
              <a:buChar char="•"/>
            </a:pPr>
            <a:endParaRPr sz="2800">
              <a:latin typeface="Roboto"/>
              <a:cs typeface="Roboto"/>
            </a:endParaRPr>
          </a:p>
          <a:p>
            <a:pPr marL="12700" marR="257810" indent="-8890">
              <a:lnSpc>
                <a:spcPct val="100000"/>
              </a:lnSpc>
              <a:buSzPct val="96428"/>
              <a:buFont typeface="Roboto"/>
              <a:buChar char="•"/>
              <a:tabLst>
                <a:tab pos="132080" algn="l"/>
              </a:tabLst>
            </a:pPr>
            <a:r>
              <a:rPr dirty="0" sz="2800" b="1">
                <a:latin typeface="Roboto"/>
                <a:cs typeface="Roboto"/>
              </a:rPr>
              <a:t>	</a:t>
            </a:r>
            <a:r>
              <a:rPr dirty="0" sz="2800" b="1">
                <a:latin typeface="Roboto"/>
                <a:cs typeface="Roboto"/>
              </a:rPr>
              <a:t>Results</a:t>
            </a:r>
            <a:r>
              <a:rPr dirty="0" sz="2800" spc="-75" b="1">
                <a:latin typeface="Roboto"/>
                <a:cs typeface="Roboto"/>
              </a:rPr>
              <a:t> </a:t>
            </a:r>
            <a:r>
              <a:rPr dirty="0" sz="2800" b="1">
                <a:latin typeface="Roboto"/>
                <a:cs typeface="Roboto"/>
              </a:rPr>
              <a:t>so</a:t>
            </a:r>
            <a:r>
              <a:rPr dirty="0" sz="2800" spc="-75" b="1">
                <a:latin typeface="Roboto"/>
                <a:cs typeface="Roboto"/>
              </a:rPr>
              <a:t> </a:t>
            </a:r>
            <a:r>
              <a:rPr dirty="0" sz="2800" b="1">
                <a:latin typeface="Roboto"/>
                <a:cs typeface="Roboto"/>
              </a:rPr>
              <a:t>far</a:t>
            </a:r>
            <a:r>
              <a:rPr dirty="0" sz="2800">
                <a:latin typeface="Roboto"/>
                <a:cs typeface="Roboto"/>
              </a:rPr>
              <a:t>:</a:t>
            </a:r>
            <a:r>
              <a:rPr dirty="0" sz="2800" spc="-55">
                <a:latin typeface="Roboto"/>
                <a:cs typeface="Roboto"/>
              </a:rPr>
              <a:t> </a:t>
            </a:r>
            <a:r>
              <a:rPr dirty="0" sz="2800">
                <a:latin typeface="Roboto"/>
                <a:cs typeface="Roboto"/>
              </a:rPr>
              <a:t>between</a:t>
            </a:r>
            <a:r>
              <a:rPr dirty="0" sz="2800" spc="-65">
                <a:latin typeface="Roboto"/>
                <a:cs typeface="Roboto"/>
              </a:rPr>
              <a:t> </a:t>
            </a:r>
            <a:r>
              <a:rPr dirty="0" sz="2800">
                <a:latin typeface="Roboto"/>
                <a:cs typeface="Roboto"/>
              </a:rPr>
              <a:t>2005</a:t>
            </a:r>
            <a:r>
              <a:rPr dirty="0" sz="2800" spc="-50">
                <a:latin typeface="Roboto"/>
                <a:cs typeface="Roboto"/>
              </a:rPr>
              <a:t> </a:t>
            </a:r>
            <a:r>
              <a:rPr dirty="0" sz="2800">
                <a:latin typeface="Roboto"/>
                <a:cs typeface="Roboto"/>
              </a:rPr>
              <a:t>and</a:t>
            </a:r>
            <a:r>
              <a:rPr dirty="0" sz="2800" spc="-75">
                <a:latin typeface="Roboto"/>
                <a:cs typeface="Roboto"/>
              </a:rPr>
              <a:t> </a:t>
            </a:r>
            <a:r>
              <a:rPr dirty="0" sz="2800">
                <a:latin typeface="Roboto"/>
                <a:cs typeface="Roboto"/>
              </a:rPr>
              <a:t>2011,</a:t>
            </a:r>
            <a:r>
              <a:rPr dirty="0" sz="2800" spc="-45">
                <a:latin typeface="Roboto"/>
                <a:cs typeface="Roboto"/>
              </a:rPr>
              <a:t> </a:t>
            </a:r>
            <a:r>
              <a:rPr dirty="0" sz="2800" spc="-10">
                <a:latin typeface="Roboto"/>
                <a:cs typeface="Roboto"/>
              </a:rPr>
              <a:t>Copenhagen</a:t>
            </a:r>
            <a:r>
              <a:rPr dirty="0" sz="2800" spc="-60">
                <a:latin typeface="Roboto"/>
                <a:cs typeface="Roboto"/>
              </a:rPr>
              <a:t> </a:t>
            </a:r>
            <a:r>
              <a:rPr dirty="0" sz="2800">
                <a:latin typeface="Roboto"/>
                <a:cs typeface="Roboto"/>
              </a:rPr>
              <a:t>cut</a:t>
            </a:r>
            <a:r>
              <a:rPr dirty="0" sz="2800" spc="-70">
                <a:latin typeface="Roboto"/>
                <a:cs typeface="Roboto"/>
              </a:rPr>
              <a:t> </a:t>
            </a:r>
            <a:r>
              <a:rPr dirty="0" sz="2800" spc="-25">
                <a:latin typeface="Roboto"/>
                <a:cs typeface="Roboto"/>
              </a:rPr>
              <a:t>CO</a:t>
            </a:r>
            <a:r>
              <a:rPr dirty="0" sz="2800" spc="-25">
                <a:latin typeface="Times New Roman"/>
                <a:cs typeface="Times New Roman"/>
              </a:rPr>
              <a:t>₂ </a:t>
            </a:r>
            <a:r>
              <a:rPr dirty="0" sz="2800">
                <a:latin typeface="Roboto"/>
                <a:cs typeface="Roboto"/>
              </a:rPr>
              <a:t>emissions</a:t>
            </a:r>
            <a:r>
              <a:rPr dirty="0" sz="2800" spc="-140">
                <a:latin typeface="Roboto"/>
                <a:cs typeface="Roboto"/>
              </a:rPr>
              <a:t> </a:t>
            </a:r>
            <a:r>
              <a:rPr dirty="0" sz="2800">
                <a:latin typeface="Roboto"/>
                <a:cs typeface="Roboto"/>
              </a:rPr>
              <a:t>by</a:t>
            </a:r>
            <a:r>
              <a:rPr dirty="0" sz="2800" spc="-150">
                <a:latin typeface="Roboto"/>
                <a:cs typeface="Roboto"/>
              </a:rPr>
              <a:t> </a:t>
            </a:r>
            <a:r>
              <a:rPr dirty="0" sz="2800">
                <a:latin typeface="Roboto"/>
                <a:cs typeface="Roboto"/>
              </a:rPr>
              <a:t>about</a:t>
            </a:r>
            <a:r>
              <a:rPr dirty="0" sz="2800" spc="-155">
                <a:latin typeface="Roboto"/>
                <a:cs typeface="Roboto"/>
              </a:rPr>
              <a:t> </a:t>
            </a:r>
            <a:r>
              <a:rPr dirty="0" sz="2800" spc="-20">
                <a:latin typeface="Roboto"/>
                <a:cs typeface="Roboto"/>
              </a:rPr>
              <a:t>21%.</a:t>
            </a:r>
            <a:endParaRPr sz="2800">
              <a:latin typeface="Roboto"/>
              <a:cs typeface="Roboto"/>
            </a:endParaRPr>
          </a:p>
          <a:p>
            <a:pPr>
              <a:lnSpc>
                <a:spcPct val="100000"/>
              </a:lnSpc>
              <a:buFont typeface="Roboto"/>
              <a:buChar char="•"/>
            </a:pPr>
            <a:endParaRPr sz="2800">
              <a:latin typeface="Roboto"/>
              <a:cs typeface="Roboto"/>
            </a:endParaRPr>
          </a:p>
          <a:p>
            <a:pPr marL="12700" marR="5080" indent="-8890">
              <a:lnSpc>
                <a:spcPct val="100000"/>
              </a:lnSpc>
              <a:spcBef>
                <a:spcPts val="5"/>
              </a:spcBef>
              <a:buSzPct val="96428"/>
              <a:buChar char="•"/>
              <a:tabLst>
                <a:tab pos="132080" algn="l"/>
              </a:tabLst>
            </a:pPr>
            <a:r>
              <a:rPr dirty="0" sz="2800">
                <a:latin typeface="Roboto"/>
                <a:cs typeface="Roboto"/>
              </a:rPr>
              <a:t>	</a:t>
            </a:r>
            <a:r>
              <a:rPr dirty="0" sz="2800">
                <a:latin typeface="Roboto"/>
                <a:cs typeface="Roboto"/>
              </a:rPr>
              <a:t>More</a:t>
            </a:r>
            <a:r>
              <a:rPr dirty="0" sz="2800" spc="-55">
                <a:latin typeface="Roboto"/>
                <a:cs typeface="Roboto"/>
              </a:rPr>
              <a:t> </a:t>
            </a:r>
            <a:r>
              <a:rPr dirty="0" sz="2800" spc="-10">
                <a:latin typeface="Roboto"/>
                <a:cs typeface="Roboto"/>
              </a:rPr>
              <a:t>recently,</a:t>
            </a:r>
            <a:r>
              <a:rPr dirty="0" sz="2800" spc="-70">
                <a:latin typeface="Roboto"/>
                <a:cs typeface="Roboto"/>
              </a:rPr>
              <a:t> </a:t>
            </a:r>
            <a:r>
              <a:rPr dirty="0" sz="2800" spc="-140">
                <a:latin typeface="Roboto"/>
                <a:cs typeface="Roboto"/>
              </a:rPr>
              <a:t>per-</a:t>
            </a:r>
            <a:r>
              <a:rPr dirty="0" sz="2800">
                <a:latin typeface="Roboto"/>
                <a:cs typeface="Roboto"/>
              </a:rPr>
              <a:t>capita</a:t>
            </a:r>
            <a:r>
              <a:rPr dirty="0" sz="2800" spc="-65">
                <a:latin typeface="Roboto"/>
                <a:cs typeface="Roboto"/>
              </a:rPr>
              <a:t> </a:t>
            </a:r>
            <a:r>
              <a:rPr dirty="0" sz="2800">
                <a:latin typeface="Roboto"/>
                <a:cs typeface="Roboto"/>
              </a:rPr>
              <a:t>CO</a:t>
            </a:r>
            <a:r>
              <a:rPr dirty="0" sz="2800">
                <a:latin typeface="Times New Roman"/>
                <a:cs typeface="Times New Roman"/>
              </a:rPr>
              <a:t>₂</a:t>
            </a:r>
            <a:r>
              <a:rPr dirty="0" sz="2800" spc="-75">
                <a:latin typeface="Times New Roman"/>
                <a:cs typeface="Times New Roman"/>
              </a:rPr>
              <a:t> </a:t>
            </a:r>
            <a:r>
              <a:rPr dirty="0" sz="2800">
                <a:latin typeface="Roboto"/>
                <a:cs typeface="Roboto"/>
              </a:rPr>
              <a:t>emissions</a:t>
            </a:r>
            <a:r>
              <a:rPr dirty="0" sz="2800" spc="-55">
                <a:latin typeface="Roboto"/>
                <a:cs typeface="Roboto"/>
              </a:rPr>
              <a:t> </a:t>
            </a:r>
            <a:r>
              <a:rPr dirty="0" sz="2800">
                <a:latin typeface="Roboto"/>
                <a:cs typeface="Roboto"/>
              </a:rPr>
              <a:t>dropped:</a:t>
            </a:r>
            <a:r>
              <a:rPr dirty="0" sz="2800" spc="-55">
                <a:latin typeface="Roboto"/>
                <a:cs typeface="Roboto"/>
              </a:rPr>
              <a:t> </a:t>
            </a:r>
            <a:r>
              <a:rPr dirty="0" sz="2800">
                <a:latin typeface="Roboto"/>
                <a:cs typeface="Roboto"/>
              </a:rPr>
              <a:t>from</a:t>
            </a:r>
            <a:r>
              <a:rPr dirty="0" sz="2800" spc="-50">
                <a:latin typeface="Roboto"/>
                <a:cs typeface="Roboto"/>
              </a:rPr>
              <a:t> </a:t>
            </a:r>
            <a:r>
              <a:rPr dirty="0" sz="2800">
                <a:latin typeface="Roboto"/>
                <a:cs typeface="Roboto"/>
              </a:rPr>
              <a:t>~</a:t>
            </a:r>
            <a:r>
              <a:rPr dirty="0" sz="2800" spc="-70">
                <a:latin typeface="Roboto"/>
                <a:cs typeface="Roboto"/>
              </a:rPr>
              <a:t> </a:t>
            </a:r>
            <a:r>
              <a:rPr dirty="0" sz="2800" spc="-25">
                <a:latin typeface="Roboto"/>
                <a:cs typeface="Roboto"/>
              </a:rPr>
              <a:t>4.7 </a:t>
            </a:r>
            <a:r>
              <a:rPr dirty="0" sz="2800">
                <a:latin typeface="Roboto"/>
                <a:cs typeface="Roboto"/>
              </a:rPr>
              <a:t>tonnes</a:t>
            </a:r>
            <a:r>
              <a:rPr dirty="0" sz="2800" spc="-25">
                <a:latin typeface="Roboto"/>
                <a:cs typeface="Roboto"/>
              </a:rPr>
              <a:t> </a:t>
            </a:r>
            <a:r>
              <a:rPr dirty="0" sz="2800">
                <a:latin typeface="Roboto"/>
                <a:cs typeface="Roboto"/>
              </a:rPr>
              <a:t>CO</a:t>
            </a:r>
            <a:r>
              <a:rPr dirty="0" sz="2800">
                <a:latin typeface="Times New Roman"/>
                <a:cs typeface="Times New Roman"/>
              </a:rPr>
              <a:t>₂</a:t>
            </a:r>
            <a:r>
              <a:rPr dirty="0" sz="2800">
                <a:latin typeface="Roboto"/>
                <a:cs typeface="Roboto"/>
              </a:rPr>
              <a:t>e</a:t>
            </a:r>
            <a:r>
              <a:rPr dirty="0" sz="2800" spc="-45">
                <a:latin typeface="Roboto"/>
                <a:cs typeface="Roboto"/>
              </a:rPr>
              <a:t> </a:t>
            </a:r>
            <a:r>
              <a:rPr dirty="0" sz="2800">
                <a:latin typeface="Roboto"/>
                <a:cs typeface="Roboto"/>
              </a:rPr>
              <a:t>per</a:t>
            </a:r>
            <a:r>
              <a:rPr dirty="0" sz="2800" spc="-35">
                <a:latin typeface="Roboto"/>
                <a:cs typeface="Roboto"/>
              </a:rPr>
              <a:t> </a:t>
            </a:r>
            <a:r>
              <a:rPr dirty="0" sz="2800">
                <a:latin typeface="Roboto"/>
                <a:cs typeface="Roboto"/>
              </a:rPr>
              <a:t>person</a:t>
            </a:r>
            <a:r>
              <a:rPr dirty="0" sz="2800" spc="-25">
                <a:latin typeface="Roboto"/>
                <a:cs typeface="Roboto"/>
              </a:rPr>
              <a:t> </a:t>
            </a:r>
            <a:r>
              <a:rPr dirty="0" sz="2800">
                <a:latin typeface="Roboto"/>
                <a:cs typeface="Roboto"/>
              </a:rPr>
              <a:t>in</a:t>
            </a:r>
            <a:r>
              <a:rPr dirty="0" sz="2800" spc="-50">
                <a:latin typeface="Roboto"/>
                <a:cs typeface="Roboto"/>
              </a:rPr>
              <a:t> </a:t>
            </a:r>
            <a:r>
              <a:rPr dirty="0" sz="2800">
                <a:latin typeface="Roboto"/>
                <a:cs typeface="Roboto"/>
              </a:rPr>
              <a:t>2010</a:t>
            </a:r>
            <a:r>
              <a:rPr dirty="0" sz="2800" spc="-40">
                <a:latin typeface="Roboto"/>
                <a:cs typeface="Roboto"/>
              </a:rPr>
              <a:t> </a:t>
            </a:r>
            <a:r>
              <a:rPr dirty="0" sz="2800">
                <a:latin typeface="Roboto"/>
                <a:cs typeface="Roboto"/>
              </a:rPr>
              <a:t>to</a:t>
            </a:r>
            <a:r>
              <a:rPr dirty="0" sz="2800" spc="-50">
                <a:latin typeface="Roboto"/>
                <a:cs typeface="Roboto"/>
              </a:rPr>
              <a:t> </a:t>
            </a:r>
            <a:r>
              <a:rPr dirty="0" sz="2800">
                <a:latin typeface="Roboto"/>
                <a:cs typeface="Roboto"/>
              </a:rPr>
              <a:t>~</a:t>
            </a:r>
            <a:r>
              <a:rPr dirty="0" sz="2800" spc="-50">
                <a:latin typeface="Roboto"/>
                <a:cs typeface="Roboto"/>
              </a:rPr>
              <a:t> </a:t>
            </a:r>
            <a:r>
              <a:rPr dirty="0" sz="2800">
                <a:latin typeface="Roboto"/>
                <a:cs typeface="Roboto"/>
              </a:rPr>
              <a:t>1.3</a:t>
            </a:r>
            <a:r>
              <a:rPr dirty="0" sz="2800" spc="-15">
                <a:latin typeface="Roboto"/>
                <a:cs typeface="Roboto"/>
              </a:rPr>
              <a:t> </a:t>
            </a:r>
            <a:r>
              <a:rPr dirty="0" sz="2800">
                <a:latin typeface="Roboto"/>
                <a:cs typeface="Roboto"/>
              </a:rPr>
              <a:t>tonnes</a:t>
            </a:r>
            <a:r>
              <a:rPr dirty="0" sz="2800" spc="-25">
                <a:latin typeface="Roboto"/>
                <a:cs typeface="Roboto"/>
              </a:rPr>
              <a:t> </a:t>
            </a:r>
            <a:r>
              <a:rPr dirty="0" sz="2800">
                <a:latin typeface="Roboto"/>
                <a:cs typeface="Roboto"/>
              </a:rPr>
              <a:t>CO</a:t>
            </a:r>
            <a:r>
              <a:rPr dirty="0" sz="2800">
                <a:latin typeface="Times New Roman"/>
                <a:cs typeface="Times New Roman"/>
              </a:rPr>
              <a:t>₂</a:t>
            </a:r>
            <a:r>
              <a:rPr dirty="0" sz="2800">
                <a:latin typeface="Roboto"/>
                <a:cs typeface="Roboto"/>
              </a:rPr>
              <a:t>e</a:t>
            </a:r>
            <a:r>
              <a:rPr dirty="0" sz="2800" spc="-45">
                <a:latin typeface="Roboto"/>
                <a:cs typeface="Roboto"/>
              </a:rPr>
              <a:t> </a:t>
            </a:r>
            <a:r>
              <a:rPr dirty="0" sz="2800">
                <a:latin typeface="Roboto"/>
                <a:cs typeface="Roboto"/>
              </a:rPr>
              <a:t>in</a:t>
            </a:r>
            <a:r>
              <a:rPr dirty="0" sz="2800" spc="-50">
                <a:latin typeface="Roboto"/>
                <a:cs typeface="Roboto"/>
              </a:rPr>
              <a:t> </a:t>
            </a:r>
            <a:r>
              <a:rPr dirty="0" sz="2800">
                <a:latin typeface="Roboto"/>
                <a:cs typeface="Roboto"/>
              </a:rPr>
              <a:t>2022</a:t>
            </a:r>
            <a:r>
              <a:rPr dirty="0" sz="2800" spc="-30">
                <a:latin typeface="Roboto"/>
                <a:cs typeface="Roboto"/>
              </a:rPr>
              <a:t> </a:t>
            </a:r>
            <a:r>
              <a:rPr dirty="0" sz="2800" spc="-50">
                <a:latin typeface="Roboto"/>
                <a:cs typeface="Roboto"/>
              </a:rPr>
              <a:t>— </a:t>
            </a:r>
            <a:r>
              <a:rPr dirty="0" sz="2800">
                <a:latin typeface="Roboto"/>
                <a:cs typeface="Roboto"/>
              </a:rPr>
              <a:t>and</a:t>
            </a:r>
            <a:r>
              <a:rPr dirty="0" sz="2800" spc="-65">
                <a:latin typeface="Roboto"/>
                <a:cs typeface="Roboto"/>
              </a:rPr>
              <a:t> </a:t>
            </a:r>
            <a:r>
              <a:rPr dirty="0" sz="2800" spc="-20">
                <a:latin typeface="Roboto"/>
                <a:cs typeface="Roboto"/>
              </a:rPr>
              <a:t>projections</a:t>
            </a:r>
            <a:r>
              <a:rPr dirty="0" sz="2800" spc="-55">
                <a:latin typeface="Roboto"/>
                <a:cs typeface="Roboto"/>
              </a:rPr>
              <a:t> </a:t>
            </a:r>
            <a:r>
              <a:rPr dirty="0" sz="2800">
                <a:latin typeface="Roboto"/>
                <a:cs typeface="Roboto"/>
              </a:rPr>
              <a:t>aim</a:t>
            </a:r>
            <a:r>
              <a:rPr dirty="0" sz="2800" spc="-75">
                <a:latin typeface="Roboto"/>
                <a:cs typeface="Roboto"/>
              </a:rPr>
              <a:t> </a:t>
            </a:r>
            <a:r>
              <a:rPr dirty="0" sz="2800">
                <a:latin typeface="Roboto"/>
                <a:cs typeface="Roboto"/>
              </a:rPr>
              <a:t>for</a:t>
            </a:r>
            <a:r>
              <a:rPr dirty="0" sz="2800" spc="-60">
                <a:latin typeface="Roboto"/>
                <a:cs typeface="Roboto"/>
              </a:rPr>
              <a:t> </a:t>
            </a:r>
            <a:r>
              <a:rPr dirty="0" sz="2800">
                <a:latin typeface="Roboto"/>
                <a:cs typeface="Roboto"/>
              </a:rPr>
              <a:t>under</a:t>
            </a:r>
            <a:r>
              <a:rPr dirty="0" sz="2800" spc="-60">
                <a:latin typeface="Roboto"/>
                <a:cs typeface="Roboto"/>
              </a:rPr>
              <a:t> </a:t>
            </a:r>
            <a:r>
              <a:rPr dirty="0" sz="2800">
                <a:latin typeface="Roboto"/>
                <a:cs typeface="Roboto"/>
              </a:rPr>
              <a:t>1.0</a:t>
            </a:r>
            <a:r>
              <a:rPr dirty="0" sz="2800" spc="-70">
                <a:latin typeface="Roboto"/>
                <a:cs typeface="Roboto"/>
              </a:rPr>
              <a:t> </a:t>
            </a:r>
            <a:r>
              <a:rPr dirty="0" sz="2800">
                <a:latin typeface="Roboto"/>
                <a:cs typeface="Roboto"/>
              </a:rPr>
              <a:t>t</a:t>
            </a:r>
            <a:r>
              <a:rPr dirty="0" sz="2800" spc="-75">
                <a:latin typeface="Roboto"/>
                <a:cs typeface="Roboto"/>
              </a:rPr>
              <a:t> </a:t>
            </a:r>
            <a:r>
              <a:rPr dirty="0" sz="2800">
                <a:latin typeface="Roboto"/>
                <a:cs typeface="Roboto"/>
              </a:rPr>
              <a:t>per</a:t>
            </a:r>
            <a:r>
              <a:rPr dirty="0" sz="2800" spc="-60">
                <a:latin typeface="Roboto"/>
                <a:cs typeface="Roboto"/>
              </a:rPr>
              <a:t> </a:t>
            </a:r>
            <a:r>
              <a:rPr dirty="0" sz="2800">
                <a:latin typeface="Roboto"/>
                <a:cs typeface="Roboto"/>
              </a:rPr>
              <a:t>person</a:t>
            </a:r>
            <a:r>
              <a:rPr dirty="0" sz="2800" spc="-40">
                <a:latin typeface="Roboto"/>
                <a:cs typeface="Roboto"/>
              </a:rPr>
              <a:t> </a:t>
            </a:r>
            <a:r>
              <a:rPr dirty="0" sz="2800">
                <a:latin typeface="Roboto"/>
                <a:cs typeface="Roboto"/>
              </a:rPr>
              <a:t>by</a:t>
            </a:r>
            <a:r>
              <a:rPr dirty="0" sz="2800" spc="-70">
                <a:latin typeface="Roboto"/>
                <a:cs typeface="Roboto"/>
              </a:rPr>
              <a:t> </a:t>
            </a:r>
            <a:r>
              <a:rPr dirty="0" sz="2800" spc="-10">
                <a:latin typeface="Roboto"/>
                <a:cs typeface="Roboto"/>
              </a:rPr>
              <a:t>2025.</a:t>
            </a:r>
            <a:endParaRPr sz="2800">
              <a:latin typeface="Roboto"/>
              <a:cs typeface="Roboto"/>
            </a:endParaRPr>
          </a:p>
          <a:p>
            <a:pPr>
              <a:lnSpc>
                <a:spcPct val="100000"/>
              </a:lnSpc>
              <a:buFont typeface="Roboto"/>
              <a:buChar char="•"/>
            </a:pPr>
            <a:endParaRPr sz="2800">
              <a:latin typeface="Roboto"/>
              <a:cs typeface="Roboto"/>
            </a:endParaRPr>
          </a:p>
          <a:p>
            <a:pPr marL="12700" marR="249554" indent="-8890">
              <a:lnSpc>
                <a:spcPct val="100000"/>
              </a:lnSpc>
              <a:buSzPct val="96428"/>
              <a:buChar char="•"/>
              <a:tabLst>
                <a:tab pos="132080" algn="l"/>
              </a:tabLst>
            </a:pPr>
            <a:r>
              <a:rPr dirty="0" sz="2800">
                <a:latin typeface="Roboto"/>
                <a:cs typeface="Roboto"/>
              </a:rPr>
              <a:t>	</a:t>
            </a:r>
            <a:r>
              <a:rPr dirty="0" sz="2800">
                <a:latin typeface="Roboto"/>
                <a:cs typeface="Roboto"/>
              </a:rPr>
              <a:t>The</a:t>
            </a:r>
            <a:r>
              <a:rPr dirty="0" sz="2800" spc="-110">
                <a:latin typeface="Roboto"/>
                <a:cs typeface="Roboto"/>
              </a:rPr>
              <a:t> </a:t>
            </a:r>
            <a:r>
              <a:rPr dirty="0" sz="2800">
                <a:latin typeface="Roboto"/>
                <a:cs typeface="Roboto"/>
              </a:rPr>
              <a:t>city</a:t>
            </a:r>
            <a:r>
              <a:rPr dirty="0" sz="2800" spc="-114">
                <a:latin typeface="Roboto"/>
                <a:cs typeface="Roboto"/>
              </a:rPr>
              <a:t> </a:t>
            </a:r>
            <a:r>
              <a:rPr dirty="0" sz="2800">
                <a:latin typeface="Roboto"/>
                <a:cs typeface="Roboto"/>
              </a:rPr>
              <a:t>has</a:t>
            </a:r>
            <a:r>
              <a:rPr dirty="0" sz="2800" spc="-105">
                <a:latin typeface="Roboto"/>
                <a:cs typeface="Roboto"/>
              </a:rPr>
              <a:t> </a:t>
            </a:r>
            <a:r>
              <a:rPr dirty="0" sz="2800" spc="-30">
                <a:latin typeface="Roboto"/>
                <a:cs typeface="Roboto"/>
              </a:rPr>
              <a:t>dramatically</a:t>
            </a:r>
            <a:r>
              <a:rPr dirty="0" sz="2800" spc="-120">
                <a:latin typeface="Roboto"/>
                <a:cs typeface="Roboto"/>
              </a:rPr>
              <a:t> </a:t>
            </a:r>
            <a:r>
              <a:rPr dirty="0" sz="2800">
                <a:latin typeface="Roboto"/>
                <a:cs typeface="Roboto"/>
              </a:rPr>
              <a:t>increased</a:t>
            </a:r>
            <a:r>
              <a:rPr dirty="0" sz="2800" spc="-114">
                <a:latin typeface="Roboto"/>
                <a:cs typeface="Roboto"/>
              </a:rPr>
              <a:t> </a:t>
            </a:r>
            <a:r>
              <a:rPr dirty="0" sz="2800">
                <a:latin typeface="Roboto"/>
                <a:cs typeface="Roboto"/>
              </a:rPr>
              <a:t>its</a:t>
            </a:r>
            <a:r>
              <a:rPr dirty="0" sz="2800" spc="-110">
                <a:latin typeface="Roboto"/>
                <a:cs typeface="Roboto"/>
              </a:rPr>
              <a:t> </a:t>
            </a:r>
            <a:r>
              <a:rPr dirty="0" sz="2800">
                <a:latin typeface="Roboto"/>
                <a:cs typeface="Roboto"/>
              </a:rPr>
              <a:t>renewable</a:t>
            </a:r>
            <a:r>
              <a:rPr dirty="0" sz="2800" spc="-105">
                <a:latin typeface="Roboto"/>
                <a:cs typeface="Roboto"/>
              </a:rPr>
              <a:t> </a:t>
            </a:r>
            <a:r>
              <a:rPr dirty="0" sz="2800" spc="-10">
                <a:latin typeface="Roboto"/>
                <a:cs typeface="Roboto"/>
              </a:rPr>
              <a:t>energy </a:t>
            </a:r>
            <a:r>
              <a:rPr dirty="0" sz="2800" spc="-25">
                <a:latin typeface="Roboto"/>
                <a:cs typeface="Roboto"/>
              </a:rPr>
              <a:t>supply</a:t>
            </a:r>
            <a:r>
              <a:rPr dirty="0" sz="2800" spc="-110">
                <a:latin typeface="Roboto"/>
                <a:cs typeface="Roboto"/>
              </a:rPr>
              <a:t> </a:t>
            </a:r>
            <a:r>
              <a:rPr dirty="0" sz="2800">
                <a:latin typeface="Roboto"/>
                <a:cs typeface="Roboto"/>
              </a:rPr>
              <a:t>and</a:t>
            </a:r>
            <a:r>
              <a:rPr dirty="0" sz="2800" spc="-100">
                <a:latin typeface="Roboto"/>
                <a:cs typeface="Roboto"/>
              </a:rPr>
              <a:t> </a:t>
            </a:r>
            <a:r>
              <a:rPr dirty="0" sz="2800">
                <a:latin typeface="Roboto"/>
                <a:cs typeface="Roboto"/>
              </a:rPr>
              <a:t>shifted</a:t>
            </a:r>
            <a:r>
              <a:rPr dirty="0" sz="2800" spc="-110">
                <a:latin typeface="Roboto"/>
                <a:cs typeface="Roboto"/>
              </a:rPr>
              <a:t> </a:t>
            </a:r>
            <a:r>
              <a:rPr dirty="0" sz="2800" spc="-10">
                <a:latin typeface="Roboto"/>
                <a:cs typeface="Roboto"/>
              </a:rPr>
              <a:t>heating</a:t>
            </a:r>
            <a:r>
              <a:rPr dirty="0" sz="2800" spc="-100">
                <a:latin typeface="Roboto"/>
                <a:cs typeface="Roboto"/>
              </a:rPr>
              <a:t> </a:t>
            </a:r>
            <a:r>
              <a:rPr dirty="0" sz="2800">
                <a:latin typeface="Roboto"/>
                <a:cs typeface="Roboto"/>
              </a:rPr>
              <a:t>systems</a:t>
            </a:r>
            <a:r>
              <a:rPr dirty="0" sz="2800" spc="-85">
                <a:latin typeface="Roboto"/>
                <a:cs typeface="Roboto"/>
              </a:rPr>
              <a:t> </a:t>
            </a:r>
            <a:r>
              <a:rPr dirty="0" sz="2800">
                <a:latin typeface="Roboto"/>
                <a:cs typeface="Roboto"/>
              </a:rPr>
              <a:t>to</a:t>
            </a:r>
            <a:r>
              <a:rPr dirty="0" sz="2800" spc="-105">
                <a:latin typeface="Roboto"/>
                <a:cs typeface="Roboto"/>
              </a:rPr>
              <a:t> </a:t>
            </a:r>
            <a:r>
              <a:rPr dirty="0" sz="2800" spc="-100">
                <a:latin typeface="Roboto"/>
                <a:cs typeface="Roboto"/>
              </a:rPr>
              <a:t>carbon-</a:t>
            </a:r>
            <a:r>
              <a:rPr dirty="0" sz="2800" spc="-10">
                <a:latin typeface="Roboto"/>
                <a:cs typeface="Roboto"/>
              </a:rPr>
              <a:t>neutral</a:t>
            </a:r>
            <a:r>
              <a:rPr dirty="0" sz="2800" spc="-100">
                <a:latin typeface="Roboto"/>
                <a:cs typeface="Roboto"/>
              </a:rPr>
              <a:t> </a:t>
            </a:r>
            <a:r>
              <a:rPr dirty="0" sz="2800" spc="-10">
                <a:latin typeface="Roboto"/>
                <a:cs typeface="Roboto"/>
              </a:rPr>
              <a:t>sources </a:t>
            </a:r>
            <a:r>
              <a:rPr dirty="0" sz="2800">
                <a:latin typeface="Roboto"/>
                <a:cs typeface="Roboto"/>
              </a:rPr>
              <a:t>(biomass</a:t>
            </a:r>
            <a:r>
              <a:rPr dirty="0" sz="2800" spc="-95">
                <a:latin typeface="Roboto"/>
                <a:cs typeface="Roboto"/>
              </a:rPr>
              <a:t> </a:t>
            </a:r>
            <a:r>
              <a:rPr dirty="0" sz="2800">
                <a:latin typeface="Roboto"/>
                <a:cs typeface="Roboto"/>
              </a:rPr>
              <a:t>+</a:t>
            </a:r>
            <a:r>
              <a:rPr dirty="0" sz="2800" spc="-95">
                <a:latin typeface="Roboto"/>
                <a:cs typeface="Roboto"/>
              </a:rPr>
              <a:t> </a:t>
            </a:r>
            <a:r>
              <a:rPr dirty="0" sz="2800">
                <a:latin typeface="Roboto"/>
                <a:cs typeface="Roboto"/>
              </a:rPr>
              <a:t>renewables)</a:t>
            </a:r>
            <a:r>
              <a:rPr dirty="0" sz="2800" spc="-80">
                <a:latin typeface="Roboto"/>
                <a:cs typeface="Roboto"/>
              </a:rPr>
              <a:t> </a:t>
            </a:r>
            <a:r>
              <a:rPr dirty="0" sz="2800">
                <a:latin typeface="Roboto"/>
                <a:cs typeface="Roboto"/>
              </a:rPr>
              <a:t>—</a:t>
            </a:r>
            <a:r>
              <a:rPr dirty="0" sz="2800" spc="-95">
                <a:latin typeface="Roboto"/>
                <a:cs typeface="Roboto"/>
              </a:rPr>
              <a:t> </a:t>
            </a:r>
            <a:r>
              <a:rPr dirty="0" sz="2800" spc="-25">
                <a:latin typeface="Roboto"/>
                <a:cs typeface="Roboto"/>
              </a:rPr>
              <a:t>transforming</a:t>
            </a:r>
            <a:r>
              <a:rPr dirty="0" sz="2800" spc="-85">
                <a:latin typeface="Roboto"/>
                <a:cs typeface="Roboto"/>
              </a:rPr>
              <a:t> </a:t>
            </a:r>
            <a:r>
              <a:rPr dirty="0" sz="2800">
                <a:latin typeface="Roboto"/>
                <a:cs typeface="Roboto"/>
              </a:rPr>
              <a:t>its</a:t>
            </a:r>
            <a:r>
              <a:rPr dirty="0" sz="2800" spc="-110">
                <a:latin typeface="Roboto"/>
                <a:cs typeface="Roboto"/>
              </a:rPr>
              <a:t> </a:t>
            </a:r>
            <a:r>
              <a:rPr dirty="0" sz="2800" spc="-10">
                <a:latin typeface="Roboto"/>
                <a:cs typeface="Roboto"/>
              </a:rPr>
              <a:t>energy </a:t>
            </a:r>
            <a:r>
              <a:rPr dirty="0" sz="2800" spc="-25">
                <a:latin typeface="Roboto"/>
                <a:cs typeface="Roboto"/>
              </a:rPr>
              <a:t>infrastructure</a:t>
            </a:r>
            <a:r>
              <a:rPr dirty="0" sz="2800" spc="-65">
                <a:latin typeface="Roboto"/>
                <a:cs typeface="Roboto"/>
              </a:rPr>
              <a:t> </a:t>
            </a:r>
            <a:r>
              <a:rPr dirty="0" sz="2800">
                <a:latin typeface="Roboto"/>
                <a:cs typeface="Roboto"/>
              </a:rPr>
              <a:t>to</a:t>
            </a:r>
            <a:r>
              <a:rPr dirty="0" sz="2800" spc="-95">
                <a:latin typeface="Roboto"/>
                <a:cs typeface="Roboto"/>
              </a:rPr>
              <a:t> </a:t>
            </a:r>
            <a:r>
              <a:rPr dirty="0" sz="2800" spc="-10">
                <a:latin typeface="Roboto"/>
                <a:cs typeface="Roboto"/>
              </a:rPr>
              <a:t>support</a:t>
            </a:r>
            <a:r>
              <a:rPr dirty="0" sz="2800" spc="-60">
                <a:latin typeface="Roboto"/>
                <a:cs typeface="Roboto"/>
              </a:rPr>
              <a:t> </a:t>
            </a:r>
            <a:r>
              <a:rPr dirty="0" sz="2800">
                <a:latin typeface="Roboto"/>
                <a:cs typeface="Roboto"/>
              </a:rPr>
              <a:t>green</a:t>
            </a:r>
            <a:r>
              <a:rPr dirty="0" sz="2800" spc="-90">
                <a:latin typeface="Roboto"/>
                <a:cs typeface="Roboto"/>
              </a:rPr>
              <a:t> </a:t>
            </a:r>
            <a:r>
              <a:rPr dirty="0" sz="2800" spc="-10">
                <a:latin typeface="Roboto"/>
                <a:cs typeface="Roboto"/>
              </a:rPr>
              <a:t>goals.</a:t>
            </a:r>
            <a:endParaRPr sz="2800">
              <a:latin typeface="Roboto"/>
              <a:cs typeface="Roboto"/>
            </a:endParaRPr>
          </a:p>
        </p:txBody>
      </p:sp>
      <p:grpSp>
        <p:nvGrpSpPr>
          <p:cNvPr id="3" name="object 3" descr=""/>
          <p:cNvGrpSpPr/>
          <p:nvPr/>
        </p:nvGrpSpPr>
        <p:grpSpPr>
          <a:xfrm>
            <a:off x="0" y="0"/>
            <a:ext cx="838200" cy="753745"/>
            <a:chOff x="0" y="0"/>
            <a:chExt cx="838200" cy="753745"/>
          </a:xfrm>
        </p:grpSpPr>
        <p:sp>
          <p:nvSpPr>
            <p:cNvPr id="4" name="object 4" descr=""/>
            <p:cNvSpPr/>
            <p:nvPr/>
          </p:nvSpPr>
          <p:spPr>
            <a:xfrm>
              <a:off x="190288" y="0"/>
              <a:ext cx="600710" cy="42545"/>
            </a:xfrm>
            <a:custGeom>
              <a:avLst/>
              <a:gdLst/>
              <a:ahLst/>
              <a:cxnLst/>
              <a:rect l="l" t="t" r="r" b="b"/>
              <a:pathLst>
                <a:path w="600710" h="42545">
                  <a:moveTo>
                    <a:pt x="0" y="42342"/>
                  </a:moveTo>
                  <a:lnTo>
                    <a:pt x="600313" y="42342"/>
                  </a:lnTo>
                  <a:lnTo>
                    <a:pt x="582293" y="0"/>
                  </a:lnTo>
                  <a:lnTo>
                    <a:pt x="47097" y="0"/>
                  </a:lnTo>
                  <a:lnTo>
                    <a:pt x="0" y="42342"/>
                  </a:lnTo>
                  <a:close/>
                </a:path>
              </a:pathLst>
            </a:custGeom>
            <a:solidFill>
              <a:srgbClr val="0D52A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0" y="0"/>
              <a:ext cx="399415" cy="359410"/>
            </a:xfrm>
            <a:custGeom>
              <a:avLst/>
              <a:gdLst/>
              <a:ahLst/>
              <a:cxnLst/>
              <a:rect l="l" t="t" r="r" b="b"/>
              <a:pathLst>
                <a:path w="399415" h="359410">
                  <a:moveTo>
                    <a:pt x="0" y="358800"/>
                  </a:moveTo>
                  <a:lnTo>
                    <a:pt x="399142" y="0"/>
                  </a:lnTo>
                  <a:lnTo>
                    <a:pt x="0" y="0"/>
                  </a:lnTo>
                  <a:lnTo>
                    <a:pt x="0" y="358800"/>
                  </a:lnTo>
                  <a:close/>
                </a:path>
              </a:pathLst>
            </a:custGeom>
            <a:solidFill>
              <a:srgbClr val="0839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0" y="12"/>
              <a:ext cx="838200" cy="753745"/>
            </a:xfrm>
            <a:custGeom>
              <a:avLst/>
              <a:gdLst/>
              <a:ahLst/>
              <a:cxnLst/>
              <a:rect l="l" t="t" r="r" b="b"/>
              <a:pathLst>
                <a:path w="838200" h="753745">
                  <a:moveTo>
                    <a:pt x="370039" y="420433"/>
                  </a:moveTo>
                  <a:lnTo>
                    <a:pt x="0" y="87769"/>
                  </a:lnTo>
                  <a:lnTo>
                    <a:pt x="0" y="753173"/>
                  </a:lnTo>
                  <a:lnTo>
                    <a:pt x="370039" y="420433"/>
                  </a:lnTo>
                  <a:close/>
                </a:path>
                <a:path w="838200" h="753745">
                  <a:moveTo>
                    <a:pt x="837692" y="0"/>
                  </a:moveTo>
                  <a:lnTo>
                    <a:pt x="743496" y="0"/>
                  </a:lnTo>
                  <a:lnTo>
                    <a:pt x="790600" y="42341"/>
                  </a:lnTo>
                  <a:lnTo>
                    <a:pt x="837692" y="0"/>
                  </a:lnTo>
                  <a:close/>
                </a:path>
              </a:pathLst>
            </a:custGeom>
            <a:solidFill>
              <a:srgbClr val="FF7900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7" name="object 7" descr=""/>
          <p:cNvGrpSpPr/>
          <p:nvPr/>
        </p:nvGrpSpPr>
        <p:grpSpPr>
          <a:xfrm>
            <a:off x="11023092" y="1290"/>
            <a:ext cx="7263130" cy="10148570"/>
            <a:chOff x="11023092" y="1290"/>
            <a:chExt cx="7263130" cy="10148570"/>
          </a:xfrm>
        </p:grpSpPr>
        <p:sp>
          <p:nvSpPr>
            <p:cNvPr id="8" name="object 8" descr=""/>
            <p:cNvSpPr/>
            <p:nvPr/>
          </p:nvSpPr>
          <p:spPr>
            <a:xfrm>
              <a:off x="13857999" y="1426463"/>
              <a:ext cx="3984625" cy="3703320"/>
            </a:xfrm>
            <a:custGeom>
              <a:avLst/>
              <a:gdLst/>
              <a:ahLst/>
              <a:cxnLst/>
              <a:rect l="l" t="t" r="r" b="b"/>
              <a:pathLst>
                <a:path w="3984625" h="3703320">
                  <a:moveTo>
                    <a:pt x="1017016" y="735660"/>
                  </a:moveTo>
                  <a:lnTo>
                    <a:pt x="281444" y="0"/>
                  </a:lnTo>
                  <a:lnTo>
                    <a:pt x="0" y="735660"/>
                  </a:lnTo>
                  <a:lnTo>
                    <a:pt x="1017016" y="735660"/>
                  </a:lnTo>
                  <a:close/>
                </a:path>
                <a:path w="3984625" h="3703320">
                  <a:moveTo>
                    <a:pt x="2500617" y="2219579"/>
                  </a:moveTo>
                  <a:lnTo>
                    <a:pt x="1765071" y="1483817"/>
                  </a:lnTo>
                  <a:lnTo>
                    <a:pt x="1483588" y="2219579"/>
                  </a:lnTo>
                  <a:lnTo>
                    <a:pt x="2500617" y="2219579"/>
                  </a:lnTo>
                  <a:close/>
                </a:path>
                <a:path w="3984625" h="3703320">
                  <a:moveTo>
                    <a:pt x="3984460" y="3703243"/>
                  </a:moveTo>
                  <a:lnTo>
                    <a:pt x="3248571" y="2967621"/>
                  </a:lnTo>
                  <a:lnTo>
                    <a:pt x="2967393" y="3703243"/>
                  </a:lnTo>
                  <a:lnTo>
                    <a:pt x="3984460" y="3703243"/>
                  </a:lnTo>
                  <a:close/>
                </a:path>
              </a:pathLst>
            </a:custGeom>
            <a:solidFill>
              <a:srgbClr val="0D52A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12440461" y="1290"/>
              <a:ext cx="5845810" cy="5846445"/>
            </a:xfrm>
            <a:custGeom>
              <a:avLst/>
              <a:gdLst/>
              <a:ahLst/>
              <a:cxnLst/>
              <a:rect l="l" t="t" r="r" b="b"/>
              <a:pathLst>
                <a:path w="5845809" h="5846445">
                  <a:moveTo>
                    <a:pt x="5845321" y="5846092"/>
                  </a:moveTo>
                  <a:lnTo>
                    <a:pt x="0" y="0"/>
                  </a:lnTo>
                  <a:lnTo>
                    <a:pt x="5845323" y="0"/>
                  </a:lnTo>
                  <a:lnTo>
                    <a:pt x="5845321" y="5846092"/>
                  </a:lnTo>
                  <a:close/>
                </a:path>
              </a:pathLst>
            </a:custGeom>
            <a:solidFill>
              <a:srgbClr val="0839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13086855" y="1294"/>
              <a:ext cx="5199380" cy="5128895"/>
            </a:xfrm>
            <a:custGeom>
              <a:avLst/>
              <a:gdLst/>
              <a:ahLst/>
              <a:cxnLst/>
              <a:rect l="l" t="t" r="r" b="b"/>
              <a:pathLst>
                <a:path w="5199380" h="5128895">
                  <a:moveTo>
                    <a:pt x="2931591" y="0"/>
                  </a:moveTo>
                  <a:lnTo>
                    <a:pt x="1389443" y="0"/>
                  </a:lnTo>
                  <a:lnTo>
                    <a:pt x="0" y="1389595"/>
                  </a:lnTo>
                  <a:lnTo>
                    <a:pt x="771144" y="2160828"/>
                  </a:lnTo>
                  <a:lnTo>
                    <a:pt x="2931591" y="0"/>
                  </a:lnTo>
                  <a:close/>
                </a:path>
                <a:path w="5199380" h="5128895">
                  <a:moveTo>
                    <a:pt x="5198923" y="2125154"/>
                  </a:moveTo>
                  <a:lnTo>
                    <a:pt x="2967126" y="4357255"/>
                  </a:lnTo>
                  <a:lnTo>
                    <a:pt x="3738537" y="5128412"/>
                  </a:lnTo>
                  <a:lnTo>
                    <a:pt x="5198923" y="3667518"/>
                  </a:lnTo>
                  <a:lnTo>
                    <a:pt x="5198923" y="2125154"/>
                  </a:lnTo>
                  <a:close/>
                </a:path>
                <a:path w="5199380" h="5128895">
                  <a:moveTo>
                    <a:pt x="5198923" y="0"/>
                  </a:moveTo>
                  <a:lnTo>
                    <a:pt x="4356786" y="0"/>
                  </a:lnTo>
                  <a:lnTo>
                    <a:pt x="1483626" y="2873413"/>
                  </a:lnTo>
                  <a:lnTo>
                    <a:pt x="2254732" y="3644747"/>
                  </a:lnTo>
                  <a:lnTo>
                    <a:pt x="5198923" y="699998"/>
                  </a:lnTo>
                  <a:lnTo>
                    <a:pt x="5198923" y="0"/>
                  </a:lnTo>
                  <a:close/>
                </a:path>
              </a:pathLst>
            </a:custGeom>
            <a:solidFill>
              <a:srgbClr val="FF79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023092" y="2247899"/>
              <a:ext cx="7112508" cy="790194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27120" y="0"/>
            <a:ext cx="441960" cy="10287000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42815" y="0"/>
            <a:ext cx="687324" cy="10287000"/>
          </a:xfrm>
          <a:prstGeom prst="rect">
            <a:avLst/>
          </a:prstGeom>
        </p:spPr>
      </p:pic>
      <p:grpSp>
        <p:nvGrpSpPr>
          <p:cNvPr id="4" name="object 4" descr=""/>
          <p:cNvGrpSpPr/>
          <p:nvPr/>
        </p:nvGrpSpPr>
        <p:grpSpPr>
          <a:xfrm>
            <a:off x="506850" y="2464307"/>
            <a:ext cx="6327140" cy="6097905"/>
            <a:chOff x="506850" y="2464307"/>
            <a:chExt cx="6327140" cy="6097905"/>
          </a:xfrm>
        </p:grpSpPr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6850" y="2585585"/>
              <a:ext cx="2692667" cy="2692026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0747" y="2734055"/>
              <a:ext cx="2357628" cy="2357628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28472" y="2464307"/>
              <a:ext cx="6105144" cy="6097524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59180" y="2804159"/>
              <a:ext cx="5335524" cy="5335524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32737" y="3079749"/>
              <a:ext cx="4789932" cy="4787900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1332737" y="3077717"/>
              <a:ext cx="4790440" cy="4790440"/>
            </a:xfrm>
            <a:custGeom>
              <a:avLst/>
              <a:gdLst/>
              <a:ahLst/>
              <a:cxnLst/>
              <a:rect l="l" t="t" r="r" b="b"/>
              <a:pathLst>
                <a:path w="4790440" h="4790440">
                  <a:moveTo>
                    <a:pt x="2394966" y="0"/>
                  </a:moveTo>
                  <a:lnTo>
                    <a:pt x="2346687" y="476"/>
                  </a:lnTo>
                  <a:lnTo>
                    <a:pt x="2298641" y="1901"/>
                  </a:lnTo>
                  <a:lnTo>
                    <a:pt x="2250836" y="4265"/>
                  </a:lnTo>
                  <a:lnTo>
                    <a:pt x="2203282" y="7559"/>
                  </a:lnTo>
                  <a:lnTo>
                    <a:pt x="2155987" y="11773"/>
                  </a:lnTo>
                  <a:lnTo>
                    <a:pt x="2108960" y="16900"/>
                  </a:lnTo>
                  <a:lnTo>
                    <a:pt x="2062210" y="22930"/>
                  </a:lnTo>
                  <a:lnTo>
                    <a:pt x="2015747" y="29854"/>
                  </a:lnTo>
                  <a:lnTo>
                    <a:pt x="1969578" y="37664"/>
                  </a:lnTo>
                  <a:lnTo>
                    <a:pt x="1923713" y="46349"/>
                  </a:lnTo>
                  <a:lnTo>
                    <a:pt x="1878162" y="55902"/>
                  </a:lnTo>
                  <a:lnTo>
                    <a:pt x="1832932" y="66314"/>
                  </a:lnTo>
                  <a:lnTo>
                    <a:pt x="1788033" y="77575"/>
                  </a:lnTo>
                  <a:lnTo>
                    <a:pt x="1743473" y="89677"/>
                  </a:lnTo>
                  <a:lnTo>
                    <a:pt x="1699263" y="102610"/>
                  </a:lnTo>
                  <a:lnTo>
                    <a:pt x="1655409" y="116366"/>
                  </a:lnTo>
                  <a:lnTo>
                    <a:pt x="1611923" y="130935"/>
                  </a:lnTo>
                  <a:lnTo>
                    <a:pt x="1568812" y="146310"/>
                  </a:lnTo>
                  <a:lnTo>
                    <a:pt x="1526085" y="162480"/>
                  </a:lnTo>
                  <a:lnTo>
                    <a:pt x="1483752" y="179437"/>
                  </a:lnTo>
                  <a:lnTo>
                    <a:pt x="1441821" y="197172"/>
                  </a:lnTo>
                  <a:lnTo>
                    <a:pt x="1400302" y="215676"/>
                  </a:lnTo>
                  <a:lnTo>
                    <a:pt x="1359202" y="234940"/>
                  </a:lnTo>
                  <a:lnTo>
                    <a:pt x="1318532" y="254955"/>
                  </a:lnTo>
                  <a:lnTo>
                    <a:pt x="1278300" y="275712"/>
                  </a:lnTo>
                  <a:lnTo>
                    <a:pt x="1238515" y="297203"/>
                  </a:lnTo>
                  <a:lnTo>
                    <a:pt x="1199186" y="319418"/>
                  </a:lnTo>
                  <a:lnTo>
                    <a:pt x="1160322" y="342348"/>
                  </a:lnTo>
                  <a:lnTo>
                    <a:pt x="1121932" y="365985"/>
                  </a:lnTo>
                  <a:lnTo>
                    <a:pt x="1084025" y="390319"/>
                  </a:lnTo>
                  <a:lnTo>
                    <a:pt x="1046609" y="415341"/>
                  </a:lnTo>
                  <a:lnTo>
                    <a:pt x="1009694" y="441043"/>
                  </a:lnTo>
                  <a:lnTo>
                    <a:pt x="973289" y="467416"/>
                  </a:lnTo>
                  <a:lnTo>
                    <a:pt x="937402" y="494451"/>
                  </a:lnTo>
                  <a:lnTo>
                    <a:pt x="902043" y="522138"/>
                  </a:lnTo>
                  <a:lnTo>
                    <a:pt x="867221" y="550469"/>
                  </a:lnTo>
                  <a:lnTo>
                    <a:pt x="832944" y="579435"/>
                  </a:lnTo>
                  <a:lnTo>
                    <a:pt x="799221" y="609027"/>
                  </a:lnTo>
                  <a:lnTo>
                    <a:pt x="766061" y="639235"/>
                  </a:lnTo>
                  <a:lnTo>
                    <a:pt x="733474" y="670052"/>
                  </a:lnTo>
                  <a:lnTo>
                    <a:pt x="701468" y="701468"/>
                  </a:lnTo>
                  <a:lnTo>
                    <a:pt x="670052" y="733474"/>
                  </a:lnTo>
                  <a:lnTo>
                    <a:pt x="639235" y="766061"/>
                  </a:lnTo>
                  <a:lnTo>
                    <a:pt x="609027" y="799221"/>
                  </a:lnTo>
                  <a:lnTo>
                    <a:pt x="579435" y="832944"/>
                  </a:lnTo>
                  <a:lnTo>
                    <a:pt x="550469" y="867221"/>
                  </a:lnTo>
                  <a:lnTo>
                    <a:pt x="522138" y="902043"/>
                  </a:lnTo>
                  <a:lnTo>
                    <a:pt x="494451" y="937402"/>
                  </a:lnTo>
                  <a:lnTo>
                    <a:pt x="467416" y="973289"/>
                  </a:lnTo>
                  <a:lnTo>
                    <a:pt x="441043" y="1009694"/>
                  </a:lnTo>
                  <a:lnTo>
                    <a:pt x="415341" y="1046609"/>
                  </a:lnTo>
                  <a:lnTo>
                    <a:pt x="390319" y="1084025"/>
                  </a:lnTo>
                  <a:lnTo>
                    <a:pt x="365985" y="1121932"/>
                  </a:lnTo>
                  <a:lnTo>
                    <a:pt x="342348" y="1160322"/>
                  </a:lnTo>
                  <a:lnTo>
                    <a:pt x="319418" y="1199186"/>
                  </a:lnTo>
                  <a:lnTo>
                    <a:pt x="297203" y="1238515"/>
                  </a:lnTo>
                  <a:lnTo>
                    <a:pt x="275712" y="1278300"/>
                  </a:lnTo>
                  <a:lnTo>
                    <a:pt x="254955" y="1318532"/>
                  </a:lnTo>
                  <a:lnTo>
                    <a:pt x="234940" y="1359202"/>
                  </a:lnTo>
                  <a:lnTo>
                    <a:pt x="215676" y="1400302"/>
                  </a:lnTo>
                  <a:lnTo>
                    <a:pt x="197172" y="1441821"/>
                  </a:lnTo>
                  <a:lnTo>
                    <a:pt x="179437" y="1483752"/>
                  </a:lnTo>
                  <a:lnTo>
                    <a:pt x="162480" y="1526085"/>
                  </a:lnTo>
                  <a:lnTo>
                    <a:pt x="146310" y="1568812"/>
                  </a:lnTo>
                  <a:lnTo>
                    <a:pt x="130935" y="1611923"/>
                  </a:lnTo>
                  <a:lnTo>
                    <a:pt x="116366" y="1655409"/>
                  </a:lnTo>
                  <a:lnTo>
                    <a:pt x="102610" y="1699263"/>
                  </a:lnTo>
                  <a:lnTo>
                    <a:pt x="89677" y="1743473"/>
                  </a:lnTo>
                  <a:lnTo>
                    <a:pt x="77575" y="1788033"/>
                  </a:lnTo>
                  <a:lnTo>
                    <a:pt x="66314" y="1832932"/>
                  </a:lnTo>
                  <a:lnTo>
                    <a:pt x="55902" y="1878162"/>
                  </a:lnTo>
                  <a:lnTo>
                    <a:pt x="46349" y="1923713"/>
                  </a:lnTo>
                  <a:lnTo>
                    <a:pt x="37664" y="1969578"/>
                  </a:lnTo>
                  <a:lnTo>
                    <a:pt x="29854" y="2015747"/>
                  </a:lnTo>
                  <a:lnTo>
                    <a:pt x="22930" y="2062210"/>
                  </a:lnTo>
                  <a:lnTo>
                    <a:pt x="16900" y="2108960"/>
                  </a:lnTo>
                  <a:lnTo>
                    <a:pt x="11773" y="2155987"/>
                  </a:lnTo>
                  <a:lnTo>
                    <a:pt x="7559" y="2203282"/>
                  </a:lnTo>
                  <a:lnTo>
                    <a:pt x="4265" y="2250836"/>
                  </a:lnTo>
                  <a:lnTo>
                    <a:pt x="1901" y="2298641"/>
                  </a:lnTo>
                  <a:lnTo>
                    <a:pt x="476" y="2346687"/>
                  </a:lnTo>
                  <a:lnTo>
                    <a:pt x="0" y="2394966"/>
                  </a:lnTo>
                  <a:lnTo>
                    <a:pt x="476" y="2443244"/>
                  </a:lnTo>
                  <a:lnTo>
                    <a:pt x="1901" y="2491290"/>
                  </a:lnTo>
                  <a:lnTo>
                    <a:pt x="4265" y="2539095"/>
                  </a:lnTo>
                  <a:lnTo>
                    <a:pt x="7559" y="2586649"/>
                  </a:lnTo>
                  <a:lnTo>
                    <a:pt x="11773" y="2633944"/>
                  </a:lnTo>
                  <a:lnTo>
                    <a:pt x="16900" y="2680971"/>
                  </a:lnTo>
                  <a:lnTo>
                    <a:pt x="22930" y="2727721"/>
                  </a:lnTo>
                  <a:lnTo>
                    <a:pt x="29854" y="2774184"/>
                  </a:lnTo>
                  <a:lnTo>
                    <a:pt x="37664" y="2820353"/>
                  </a:lnTo>
                  <a:lnTo>
                    <a:pt x="46349" y="2866218"/>
                  </a:lnTo>
                  <a:lnTo>
                    <a:pt x="55902" y="2911769"/>
                  </a:lnTo>
                  <a:lnTo>
                    <a:pt x="66314" y="2956999"/>
                  </a:lnTo>
                  <a:lnTo>
                    <a:pt x="77575" y="3001898"/>
                  </a:lnTo>
                  <a:lnTo>
                    <a:pt x="89677" y="3046458"/>
                  </a:lnTo>
                  <a:lnTo>
                    <a:pt x="102610" y="3090668"/>
                  </a:lnTo>
                  <a:lnTo>
                    <a:pt x="116366" y="3134522"/>
                  </a:lnTo>
                  <a:lnTo>
                    <a:pt x="130935" y="3178008"/>
                  </a:lnTo>
                  <a:lnTo>
                    <a:pt x="146310" y="3221119"/>
                  </a:lnTo>
                  <a:lnTo>
                    <a:pt x="162480" y="3263846"/>
                  </a:lnTo>
                  <a:lnTo>
                    <a:pt x="179437" y="3306179"/>
                  </a:lnTo>
                  <a:lnTo>
                    <a:pt x="197172" y="3348110"/>
                  </a:lnTo>
                  <a:lnTo>
                    <a:pt x="215676" y="3389629"/>
                  </a:lnTo>
                  <a:lnTo>
                    <a:pt x="234940" y="3430729"/>
                  </a:lnTo>
                  <a:lnTo>
                    <a:pt x="254955" y="3471399"/>
                  </a:lnTo>
                  <a:lnTo>
                    <a:pt x="275712" y="3511631"/>
                  </a:lnTo>
                  <a:lnTo>
                    <a:pt x="297203" y="3551416"/>
                  </a:lnTo>
                  <a:lnTo>
                    <a:pt x="319418" y="3590745"/>
                  </a:lnTo>
                  <a:lnTo>
                    <a:pt x="342348" y="3629609"/>
                  </a:lnTo>
                  <a:lnTo>
                    <a:pt x="365985" y="3667999"/>
                  </a:lnTo>
                  <a:lnTo>
                    <a:pt x="390319" y="3705906"/>
                  </a:lnTo>
                  <a:lnTo>
                    <a:pt x="415341" y="3743322"/>
                  </a:lnTo>
                  <a:lnTo>
                    <a:pt x="441043" y="3780237"/>
                  </a:lnTo>
                  <a:lnTo>
                    <a:pt x="467416" y="3816642"/>
                  </a:lnTo>
                  <a:lnTo>
                    <a:pt x="494451" y="3852529"/>
                  </a:lnTo>
                  <a:lnTo>
                    <a:pt x="522138" y="3887888"/>
                  </a:lnTo>
                  <a:lnTo>
                    <a:pt x="550469" y="3922710"/>
                  </a:lnTo>
                  <a:lnTo>
                    <a:pt x="579435" y="3956987"/>
                  </a:lnTo>
                  <a:lnTo>
                    <a:pt x="609027" y="3990710"/>
                  </a:lnTo>
                  <a:lnTo>
                    <a:pt x="639235" y="4023870"/>
                  </a:lnTo>
                  <a:lnTo>
                    <a:pt x="670052" y="4056457"/>
                  </a:lnTo>
                  <a:lnTo>
                    <a:pt x="701468" y="4088463"/>
                  </a:lnTo>
                  <a:lnTo>
                    <a:pt x="733474" y="4119879"/>
                  </a:lnTo>
                  <a:lnTo>
                    <a:pt x="766061" y="4150696"/>
                  </a:lnTo>
                  <a:lnTo>
                    <a:pt x="799221" y="4180904"/>
                  </a:lnTo>
                  <a:lnTo>
                    <a:pt x="832944" y="4210496"/>
                  </a:lnTo>
                  <a:lnTo>
                    <a:pt x="867221" y="4239462"/>
                  </a:lnTo>
                  <a:lnTo>
                    <a:pt x="902043" y="4267793"/>
                  </a:lnTo>
                  <a:lnTo>
                    <a:pt x="937402" y="4295480"/>
                  </a:lnTo>
                  <a:lnTo>
                    <a:pt x="973289" y="4322515"/>
                  </a:lnTo>
                  <a:lnTo>
                    <a:pt x="1009694" y="4348888"/>
                  </a:lnTo>
                  <a:lnTo>
                    <a:pt x="1046609" y="4374590"/>
                  </a:lnTo>
                  <a:lnTo>
                    <a:pt x="1084025" y="4399612"/>
                  </a:lnTo>
                  <a:lnTo>
                    <a:pt x="1121932" y="4423946"/>
                  </a:lnTo>
                  <a:lnTo>
                    <a:pt x="1160322" y="4447583"/>
                  </a:lnTo>
                  <a:lnTo>
                    <a:pt x="1199186" y="4470513"/>
                  </a:lnTo>
                  <a:lnTo>
                    <a:pt x="1238515" y="4492728"/>
                  </a:lnTo>
                  <a:lnTo>
                    <a:pt x="1278300" y="4514219"/>
                  </a:lnTo>
                  <a:lnTo>
                    <a:pt x="1318532" y="4534976"/>
                  </a:lnTo>
                  <a:lnTo>
                    <a:pt x="1359202" y="4554991"/>
                  </a:lnTo>
                  <a:lnTo>
                    <a:pt x="1400302" y="4574255"/>
                  </a:lnTo>
                  <a:lnTo>
                    <a:pt x="1441821" y="4592759"/>
                  </a:lnTo>
                  <a:lnTo>
                    <a:pt x="1483752" y="4610494"/>
                  </a:lnTo>
                  <a:lnTo>
                    <a:pt x="1526085" y="4627451"/>
                  </a:lnTo>
                  <a:lnTo>
                    <a:pt x="1568812" y="4643621"/>
                  </a:lnTo>
                  <a:lnTo>
                    <a:pt x="1611923" y="4658996"/>
                  </a:lnTo>
                  <a:lnTo>
                    <a:pt x="1655409" y="4673565"/>
                  </a:lnTo>
                  <a:lnTo>
                    <a:pt x="1699263" y="4687321"/>
                  </a:lnTo>
                  <a:lnTo>
                    <a:pt x="1743473" y="4700254"/>
                  </a:lnTo>
                  <a:lnTo>
                    <a:pt x="1788033" y="4712356"/>
                  </a:lnTo>
                  <a:lnTo>
                    <a:pt x="1832932" y="4723617"/>
                  </a:lnTo>
                  <a:lnTo>
                    <a:pt x="1878162" y="4734029"/>
                  </a:lnTo>
                  <a:lnTo>
                    <a:pt x="1923713" y="4743582"/>
                  </a:lnTo>
                  <a:lnTo>
                    <a:pt x="1969578" y="4752267"/>
                  </a:lnTo>
                  <a:lnTo>
                    <a:pt x="2015747" y="4760077"/>
                  </a:lnTo>
                  <a:lnTo>
                    <a:pt x="2062210" y="4767001"/>
                  </a:lnTo>
                  <a:lnTo>
                    <a:pt x="2108960" y="4773031"/>
                  </a:lnTo>
                  <a:lnTo>
                    <a:pt x="2155987" y="4778158"/>
                  </a:lnTo>
                  <a:lnTo>
                    <a:pt x="2203282" y="4782372"/>
                  </a:lnTo>
                  <a:lnTo>
                    <a:pt x="2250836" y="4785666"/>
                  </a:lnTo>
                  <a:lnTo>
                    <a:pt x="2298641" y="4788030"/>
                  </a:lnTo>
                  <a:lnTo>
                    <a:pt x="2346687" y="4789455"/>
                  </a:lnTo>
                  <a:lnTo>
                    <a:pt x="2394966" y="4789932"/>
                  </a:lnTo>
                  <a:lnTo>
                    <a:pt x="2443244" y="4789455"/>
                  </a:lnTo>
                  <a:lnTo>
                    <a:pt x="2491290" y="4788030"/>
                  </a:lnTo>
                  <a:lnTo>
                    <a:pt x="2539095" y="4785666"/>
                  </a:lnTo>
                  <a:lnTo>
                    <a:pt x="2586649" y="4782372"/>
                  </a:lnTo>
                  <a:lnTo>
                    <a:pt x="2633944" y="4778158"/>
                  </a:lnTo>
                  <a:lnTo>
                    <a:pt x="2680971" y="4773031"/>
                  </a:lnTo>
                  <a:lnTo>
                    <a:pt x="2727721" y="4767001"/>
                  </a:lnTo>
                  <a:lnTo>
                    <a:pt x="2774184" y="4760077"/>
                  </a:lnTo>
                  <a:lnTo>
                    <a:pt x="2820353" y="4752267"/>
                  </a:lnTo>
                  <a:lnTo>
                    <a:pt x="2866218" y="4743582"/>
                  </a:lnTo>
                  <a:lnTo>
                    <a:pt x="2911769" y="4734029"/>
                  </a:lnTo>
                  <a:lnTo>
                    <a:pt x="2956999" y="4723617"/>
                  </a:lnTo>
                  <a:lnTo>
                    <a:pt x="3001898" y="4712356"/>
                  </a:lnTo>
                  <a:lnTo>
                    <a:pt x="3046458" y="4700254"/>
                  </a:lnTo>
                  <a:lnTo>
                    <a:pt x="3090668" y="4687321"/>
                  </a:lnTo>
                  <a:lnTo>
                    <a:pt x="3134522" y="4673565"/>
                  </a:lnTo>
                  <a:lnTo>
                    <a:pt x="3178008" y="4658996"/>
                  </a:lnTo>
                  <a:lnTo>
                    <a:pt x="3221119" y="4643621"/>
                  </a:lnTo>
                  <a:lnTo>
                    <a:pt x="3263846" y="4627451"/>
                  </a:lnTo>
                  <a:lnTo>
                    <a:pt x="3306179" y="4610494"/>
                  </a:lnTo>
                  <a:lnTo>
                    <a:pt x="3348110" y="4592759"/>
                  </a:lnTo>
                  <a:lnTo>
                    <a:pt x="3389629" y="4574255"/>
                  </a:lnTo>
                  <a:lnTo>
                    <a:pt x="3430729" y="4554991"/>
                  </a:lnTo>
                  <a:lnTo>
                    <a:pt x="3471399" y="4534976"/>
                  </a:lnTo>
                  <a:lnTo>
                    <a:pt x="3511631" y="4514219"/>
                  </a:lnTo>
                  <a:lnTo>
                    <a:pt x="3551416" y="4492728"/>
                  </a:lnTo>
                  <a:lnTo>
                    <a:pt x="3590745" y="4470513"/>
                  </a:lnTo>
                  <a:lnTo>
                    <a:pt x="3629609" y="4447583"/>
                  </a:lnTo>
                  <a:lnTo>
                    <a:pt x="3667999" y="4423946"/>
                  </a:lnTo>
                  <a:lnTo>
                    <a:pt x="3705906" y="4399612"/>
                  </a:lnTo>
                  <a:lnTo>
                    <a:pt x="3743322" y="4374590"/>
                  </a:lnTo>
                  <a:lnTo>
                    <a:pt x="3780237" y="4348888"/>
                  </a:lnTo>
                  <a:lnTo>
                    <a:pt x="3816642" y="4322515"/>
                  </a:lnTo>
                  <a:lnTo>
                    <a:pt x="3852529" y="4295480"/>
                  </a:lnTo>
                  <a:lnTo>
                    <a:pt x="3887888" y="4267793"/>
                  </a:lnTo>
                  <a:lnTo>
                    <a:pt x="3922710" y="4239462"/>
                  </a:lnTo>
                  <a:lnTo>
                    <a:pt x="3956987" y="4210496"/>
                  </a:lnTo>
                  <a:lnTo>
                    <a:pt x="3990710" y="4180904"/>
                  </a:lnTo>
                  <a:lnTo>
                    <a:pt x="4023870" y="4150696"/>
                  </a:lnTo>
                  <a:lnTo>
                    <a:pt x="4056457" y="4119879"/>
                  </a:lnTo>
                  <a:lnTo>
                    <a:pt x="4088463" y="4088463"/>
                  </a:lnTo>
                  <a:lnTo>
                    <a:pt x="4119879" y="4056457"/>
                  </a:lnTo>
                  <a:lnTo>
                    <a:pt x="4150696" y="4023870"/>
                  </a:lnTo>
                  <a:lnTo>
                    <a:pt x="4180904" y="3990710"/>
                  </a:lnTo>
                  <a:lnTo>
                    <a:pt x="4210496" y="3956987"/>
                  </a:lnTo>
                  <a:lnTo>
                    <a:pt x="4239462" y="3922710"/>
                  </a:lnTo>
                  <a:lnTo>
                    <a:pt x="4267793" y="3887888"/>
                  </a:lnTo>
                  <a:lnTo>
                    <a:pt x="4295480" y="3852529"/>
                  </a:lnTo>
                  <a:lnTo>
                    <a:pt x="4322515" y="3816642"/>
                  </a:lnTo>
                  <a:lnTo>
                    <a:pt x="4348888" y="3780237"/>
                  </a:lnTo>
                  <a:lnTo>
                    <a:pt x="4374590" y="3743322"/>
                  </a:lnTo>
                  <a:lnTo>
                    <a:pt x="4399612" y="3705906"/>
                  </a:lnTo>
                  <a:lnTo>
                    <a:pt x="4423946" y="3667999"/>
                  </a:lnTo>
                  <a:lnTo>
                    <a:pt x="4447583" y="3629609"/>
                  </a:lnTo>
                  <a:lnTo>
                    <a:pt x="4470513" y="3590745"/>
                  </a:lnTo>
                  <a:lnTo>
                    <a:pt x="4492728" y="3551416"/>
                  </a:lnTo>
                  <a:lnTo>
                    <a:pt x="4514219" y="3511631"/>
                  </a:lnTo>
                  <a:lnTo>
                    <a:pt x="4534976" y="3471399"/>
                  </a:lnTo>
                  <a:lnTo>
                    <a:pt x="4554991" y="3430729"/>
                  </a:lnTo>
                  <a:lnTo>
                    <a:pt x="4574255" y="3389629"/>
                  </a:lnTo>
                  <a:lnTo>
                    <a:pt x="4592759" y="3348110"/>
                  </a:lnTo>
                  <a:lnTo>
                    <a:pt x="4610494" y="3306179"/>
                  </a:lnTo>
                  <a:lnTo>
                    <a:pt x="4627451" y="3263846"/>
                  </a:lnTo>
                  <a:lnTo>
                    <a:pt x="4643621" y="3221119"/>
                  </a:lnTo>
                  <a:lnTo>
                    <a:pt x="4658996" y="3178008"/>
                  </a:lnTo>
                  <a:lnTo>
                    <a:pt x="4673565" y="3134522"/>
                  </a:lnTo>
                  <a:lnTo>
                    <a:pt x="4687321" y="3090668"/>
                  </a:lnTo>
                  <a:lnTo>
                    <a:pt x="4700254" y="3046458"/>
                  </a:lnTo>
                  <a:lnTo>
                    <a:pt x="4712356" y="3001898"/>
                  </a:lnTo>
                  <a:lnTo>
                    <a:pt x="4723617" y="2956999"/>
                  </a:lnTo>
                  <a:lnTo>
                    <a:pt x="4734029" y="2911769"/>
                  </a:lnTo>
                  <a:lnTo>
                    <a:pt x="4743582" y="2866218"/>
                  </a:lnTo>
                  <a:lnTo>
                    <a:pt x="4752267" y="2820353"/>
                  </a:lnTo>
                  <a:lnTo>
                    <a:pt x="4760077" y="2774184"/>
                  </a:lnTo>
                  <a:lnTo>
                    <a:pt x="4767001" y="2727721"/>
                  </a:lnTo>
                  <a:lnTo>
                    <a:pt x="4773031" y="2680971"/>
                  </a:lnTo>
                  <a:lnTo>
                    <a:pt x="4778158" y="2633944"/>
                  </a:lnTo>
                  <a:lnTo>
                    <a:pt x="4782372" y="2586649"/>
                  </a:lnTo>
                  <a:lnTo>
                    <a:pt x="4785666" y="2539095"/>
                  </a:lnTo>
                  <a:lnTo>
                    <a:pt x="4788030" y="2491290"/>
                  </a:lnTo>
                  <a:lnTo>
                    <a:pt x="4789455" y="2443244"/>
                  </a:lnTo>
                  <a:lnTo>
                    <a:pt x="4789932" y="2394966"/>
                  </a:lnTo>
                  <a:lnTo>
                    <a:pt x="4789455" y="2346687"/>
                  </a:lnTo>
                  <a:lnTo>
                    <a:pt x="4788030" y="2298641"/>
                  </a:lnTo>
                  <a:lnTo>
                    <a:pt x="4785666" y="2250836"/>
                  </a:lnTo>
                  <a:lnTo>
                    <a:pt x="4782372" y="2203282"/>
                  </a:lnTo>
                  <a:lnTo>
                    <a:pt x="4778158" y="2155987"/>
                  </a:lnTo>
                  <a:lnTo>
                    <a:pt x="4773031" y="2108960"/>
                  </a:lnTo>
                  <a:lnTo>
                    <a:pt x="4767001" y="2062210"/>
                  </a:lnTo>
                  <a:lnTo>
                    <a:pt x="4760077" y="2015747"/>
                  </a:lnTo>
                  <a:lnTo>
                    <a:pt x="4752267" y="1969578"/>
                  </a:lnTo>
                  <a:lnTo>
                    <a:pt x="4743582" y="1923713"/>
                  </a:lnTo>
                  <a:lnTo>
                    <a:pt x="4734029" y="1878162"/>
                  </a:lnTo>
                  <a:lnTo>
                    <a:pt x="4723617" y="1832932"/>
                  </a:lnTo>
                  <a:lnTo>
                    <a:pt x="4712356" y="1788033"/>
                  </a:lnTo>
                  <a:lnTo>
                    <a:pt x="4700254" y="1743473"/>
                  </a:lnTo>
                  <a:lnTo>
                    <a:pt x="4687321" y="1699263"/>
                  </a:lnTo>
                  <a:lnTo>
                    <a:pt x="4673565" y="1655409"/>
                  </a:lnTo>
                  <a:lnTo>
                    <a:pt x="4658996" y="1611923"/>
                  </a:lnTo>
                  <a:lnTo>
                    <a:pt x="4643621" y="1568812"/>
                  </a:lnTo>
                  <a:lnTo>
                    <a:pt x="4627451" y="1526085"/>
                  </a:lnTo>
                  <a:lnTo>
                    <a:pt x="4610494" y="1483752"/>
                  </a:lnTo>
                  <a:lnTo>
                    <a:pt x="4592759" y="1441821"/>
                  </a:lnTo>
                  <a:lnTo>
                    <a:pt x="4574255" y="1400302"/>
                  </a:lnTo>
                  <a:lnTo>
                    <a:pt x="4554991" y="1359202"/>
                  </a:lnTo>
                  <a:lnTo>
                    <a:pt x="4534976" y="1318532"/>
                  </a:lnTo>
                  <a:lnTo>
                    <a:pt x="4514219" y="1278300"/>
                  </a:lnTo>
                  <a:lnTo>
                    <a:pt x="4492728" y="1238515"/>
                  </a:lnTo>
                  <a:lnTo>
                    <a:pt x="4470513" y="1199186"/>
                  </a:lnTo>
                  <a:lnTo>
                    <a:pt x="4447583" y="1160322"/>
                  </a:lnTo>
                  <a:lnTo>
                    <a:pt x="4423946" y="1121932"/>
                  </a:lnTo>
                  <a:lnTo>
                    <a:pt x="4399612" y="1084025"/>
                  </a:lnTo>
                  <a:lnTo>
                    <a:pt x="4374590" y="1046609"/>
                  </a:lnTo>
                  <a:lnTo>
                    <a:pt x="4348888" y="1009694"/>
                  </a:lnTo>
                  <a:lnTo>
                    <a:pt x="4322515" y="973289"/>
                  </a:lnTo>
                  <a:lnTo>
                    <a:pt x="4295480" y="937402"/>
                  </a:lnTo>
                  <a:lnTo>
                    <a:pt x="4267793" y="902043"/>
                  </a:lnTo>
                  <a:lnTo>
                    <a:pt x="4239462" y="867221"/>
                  </a:lnTo>
                  <a:lnTo>
                    <a:pt x="4210496" y="832944"/>
                  </a:lnTo>
                  <a:lnTo>
                    <a:pt x="4180904" y="799221"/>
                  </a:lnTo>
                  <a:lnTo>
                    <a:pt x="4150696" y="766061"/>
                  </a:lnTo>
                  <a:lnTo>
                    <a:pt x="4119879" y="733474"/>
                  </a:lnTo>
                  <a:lnTo>
                    <a:pt x="4088463" y="701468"/>
                  </a:lnTo>
                  <a:lnTo>
                    <a:pt x="4056457" y="670052"/>
                  </a:lnTo>
                  <a:lnTo>
                    <a:pt x="4023870" y="639235"/>
                  </a:lnTo>
                  <a:lnTo>
                    <a:pt x="3990710" y="609027"/>
                  </a:lnTo>
                  <a:lnTo>
                    <a:pt x="3956987" y="579435"/>
                  </a:lnTo>
                  <a:lnTo>
                    <a:pt x="3922710" y="550469"/>
                  </a:lnTo>
                  <a:lnTo>
                    <a:pt x="3887888" y="522138"/>
                  </a:lnTo>
                  <a:lnTo>
                    <a:pt x="3852529" y="494451"/>
                  </a:lnTo>
                  <a:lnTo>
                    <a:pt x="3816642" y="467416"/>
                  </a:lnTo>
                  <a:lnTo>
                    <a:pt x="3780237" y="441043"/>
                  </a:lnTo>
                  <a:lnTo>
                    <a:pt x="3743322" y="415341"/>
                  </a:lnTo>
                  <a:lnTo>
                    <a:pt x="3705906" y="390319"/>
                  </a:lnTo>
                  <a:lnTo>
                    <a:pt x="3667999" y="365985"/>
                  </a:lnTo>
                  <a:lnTo>
                    <a:pt x="3629609" y="342348"/>
                  </a:lnTo>
                  <a:lnTo>
                    <a:pt x="3590745" y="319418"/>
                  </a:lnTo>
                  <a:lnTo>
                    <a:pt x="3551416" y="297203"/>
                  </a:lnTo>
                  <a:lnTo>
                    <a:pt x="3511631" y="275712"/>
                  </a:lnTo>
                  <a:lnTo>
                    <a:pt x="3471399" y="254955"/>
                  </a:lnTo>
                  <a:lnTo>
                    <a:pt x="3430729" y="234940"/>
                  </a:lnTo>
                  <a:lnTo>
                    <a:pt x="3389629" y="215676"/>
                  </a:lnTo>
                  <a:lnTo>
                    <a:pt x="3348110" y="197172"/>
                  </a:lnTo>
                  <a:lnTo>
                    <a:pt x="3306179" y="179437"/>
                  </a:lnTo>
                  <a:lnTo>
                    <a:pt x="3263846" y="162480"/>
                  </a:lnTo>
                  <a:lnTo>
                    <a:pt x="3221119" y="146310"/>
                  </a:lnTo>
                  <a:lnTo>
                    <a:pt x="3178008" y="130935"/>
                  </a:lnTo>
                  <a:lnTo>
                    <a:pt x="3134522" y="116366"/>
                  </a:lnTo>
                  <a:lnTo>
                    <a:pt x="3090668" y="102610"/>
                  </a:lnTo>
                  <a:lnTo>
                    <a:pt x="3046458" y="89677"/>
                  </a:lnTo>
                  <a:lnTo>
                    <a:pt x="3001898" y="77575"/>
                  </a:lnTo>
                  <a:lnTo>
                    <a:pt x="2956999" y="66314"/>
                  </a:lnTo>
                  <a:lnTo>
                    <a:pt x="2911769" y="55902"/>
                  </a:lnTo>
                  <a:lnTo>
                    <a:pt x="2866218" y="46349"/>
                  </a:lnTo>
                  <a:lnTo>
                    <a:pt x="2820353" y="37664"/>
                  </a:lnTo>
                  <a:lnTo>
                    <a:pt x="2774184" y="29854"/>
                  </a:lnTo>
                  <a:lnTo>
                    <a:pt x="2727721" y="22930"/>
                  </a:lnTo>
                  <a:lnTo>
                    <a:pt x="2680971" y="16900"/>
                  </a:lnTo>
                  <a:lnTo>
                    <a:pt x="2633944" y="11773"/>
                  </a:lnTo>
                  <a:lnTo>
                    <a:pt x="2586649" y="7559"/>
                  </a:lnTo>
                  <a:lnTo>
                    <a:pt x="2539095" y="4265"/>
                  </a:lnTo>
                  <a:lnTo>
                    <a:pt x="2491290" y="1901"/>
                  </a:lnTo>
                  <a:lnTo>
                    <a:pt x="2443244" y="476"/>
                  </a:lnTo>
                  <a:lnTo>
                    <a:pt x="2394966" y="0"/>
                  </a:lnTo>
                  <a:close/>
                </a:path>
              </a:pathLst>
            </a:custGeom>
            <a:ln w="1142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 descr="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ts val="3229"/>
              </a:lnSpc>
              <a:spcBef>
                <a:spcPts val="105"/>
              </a:spcBef>
            </a:pPr>
            <a:r>
              <a:rPr dirty="0"/>
              <a:t>Short</a:t>
            </a:r>
            <a:r>
              <a:rPr dirty="0" spc="-5"/>
              <a:t> </a:t>
            </a:r>
            <a:r>
              <a:rPr dirty="0"/>
              <a:t>Term</a:t>
            </a:r>
            <a:r>
              <a:rPr dirty="0" spc="10"/>
              <a:t> </a:t>
            </a:r>
            <a:r>
              <a:rPr dirty="0" spc="-10"/>
              <a:t>(0–2</a:t>
            </a:r>
            <a:r>
              <a:rPr dirty="0" spc="15"/>
              <a:t> </a:t>
            </a:r>
            <a:r>
              <a:rPr dirty="0" spc="-10"/>
              <a:t>years)</a:t>
            </a:r>
          </a:p>
          <a:p>
            <a:pPr marL="617220" indent="-302895">
              <a:lnSpc>
                <a:spcPts val="3100"/>
              </a:lnSpc>
              <a:buFont typeface="Arial MT"/>
              <a:buChar char="•"/>
              <a:tabLst>
                <a:tab pos="617220" algn="l"/>
              </a:tabLst>
            </a:pPr>
            <a:r>
              <a:rPr dirty="0" b="0">
                <a:latin typeface="Roboto"/>
                <a:cs typeface="Roboto"/>
              </a:rPr>
              <a:t>Develop</a:t>
            </a:r>
            <a:r>
              <a:rPr dirty="0" spc="-155" b="0">
                <a:latin typeface="Roboto"/>
                <a:cs typeface="Roboto"/>
              </a:rPr>
              <a:t> </a:t>
            </a:r>
            <a:r>
              <a:rPr dirty="0" b="0">
                <a:latin typeface="Roboto"/>
                <a:cs typeface="Roboto"/>
              </a:rPr>
              <a:t>circular</a:t>
            </a:r>
            <a:r>
              <a:rPr dirty="0" spc="-140" b="0">
                <a:latin typeface="Roboto"/>
                <a:cs typeface="Roboto"/>
              </a:rPr>
              <a:t> </a:t>
            </a:r>
            <a:r>
              <a:rPr dirty="0" spc="-10" b="0">
                <a:latin typeface="Roboto"/>
                <a:cs typeface="Roboto"/>
              </a:rPr>
              <a:t>sanitation</a:t>
            </a:r>
            <a:r>
              <a:rPr dirty="0" spc="-145" b="0">
                <a:latin typeface="Roboto"/>
                <a:cs typeface="Roboto"/>
              </a:rPr>
              <a:t> </a:t>
            </a:r>
            <a:r>
              <a:rPr dirty="0" spc="-10" b="0">
                <a:latin typeface="Roboto"/>
                <a:cs typeface="Roboto"/>
              </a:rPr>
              <a:t>policies</a:t>
            </a:r>
          </a:p>
          <a:p>
            <a:pPr marL="617220" indent="-302895">
              <a:lnSpc>
                <a:spcPts val="3105"/>
              </a:lnSpc>
              <a:buFont typeface="Arial MT"/>
              <a:buChar char="•"/>
              <a:tabLst>
                <a:tab pos="617220" algn="l"/>
              </a:tabLst>
            </a:pPr>
            <a:r>
              <a:rPr dirty="0" b="0">
                <a:latin typeface="Roboto"/>
                <a:cs typeface="Roboto"/>
              </a:rPr>
              <a:t>Map</a:t>
            </a:r>
            <a:r>
              <a:rPr dirty="0" spc="-35" b="0">
                <a:latin typeface="Roboto"/>
                <a:cs typeface="Roboto"/>
              </a:rPr>
              <a:t> </a:t>
            </a:r>
            <a:r>
              <a:rPr dirty="0" b="0">
                <a:latin typeface="Roboto"/>
                <a:cs typeface="Roboto"/>
              </a:rPr>
              <a:t>Wastewater</a:t>
            </a:r>
            <a:r>
              <a:rPr dirty="0" spc="-80" b="0">
                <a:latin typeface="Roboto"/>
                <a:cs typeface="Roboto"/>
              </a:rPr>
              <a:t> </a:t>
            </a:r>
            <a:r>
              <a:rPr dirty="0" spc="-10" b="0">
                <a:latin typeface="Roboto"/>
                <a:cs typeface="Roboto"/>
              </a:rPr>
              <a:t>flows</a:t>
            </a:r>
          </a:p>
          <a:p>
            <a:pPr marL="617220" indent="-302895">
              <a:lnSpc>
                <a:spcPts val="3100"/>
              </a:lnSpc>
              <a:buFont typeface="Arial MT"/>
              <a:buChar char="•"/>
              <a:tabLst>
                <a:tab pos="617220" algn="l"/>
              </a:tabLst>
            </a:pPr>
            <a:r>
              <a:rPr dirty="0" b="0">
                <a:latin typeface="Roboto"/>
                <a:cs typeface="Roboto"/>
              </a:rPr>
              <a:t>Establish</a:t>
            </a:r>
            <a:r>
              <a:rPr dirty="0" spc="-165" b="0">
                <a:latin typeface="Roboto"/>
                <a:cs typeface="Roboto"/>
              </a:rPr>
              <a:t> </a:t>
            </a:r>
            <a:r>
              <a:rPr dirty="0" b="0">
                <a:latin typeface="Roboto"/>
                <a:cs typeface="Roboto"/>
              </a:rPr>
              <a:t>desludging</a:t>
            </a:r>
            <a:r>
              <a:rPr dirty="0" spc="-155" b="0">
                <a:latin typeface="Roboto"/>
                <a:cs typeface="Roboto"/>
              </a:rPr>
              <a:t> </a:t>
            </a:r>
            <a:r>
              <a:rPr dirty="0" spc="-10" b="0">
                <a:latin typeface="Roboto"/>
                <a:cs typeface="Roboto"/>
              </a:rPr>
              <a:t>regulations</a:t>
            </a:r>
          </a:p>
          <a:p>
            <a:pPr marL="617220" indent="-302895">
              <a:lnSpc>
                <a:spcPts val="3229"/>
              </a:lnSpc>
              <a:buFont typeface="Arial MT"/>
              <a:buChar char="•"/>
              <a:tabLst>
                <a:tab pos="617220" algn="l"/>
              </a:tabLst>
            </a:pPr>
            <a:r>
              <a:rPr dirty="0" b="0">
                <a:latin typeface="Roboto"/>
                <a:cs typeface="Roboto"/>
              </a:rPr>
              <a:t>Pilot</a:t>
            </a:r>
            <a:r>
              <a:rPr dirty="0" spc="-95" b="0">
                <a:latin typeface="Roboto"/>
                <a:cs typeface="Roboto"/>
              </a:rPr>
              <a:t> </a:t>
            </a:r>
            <a:r>
              <a:rPr dirty="0" b="0">
                <a:latin typeface="Roboto"/>
                <a:cs typeface="Roboto"/>
              </a:rPr>
              <a:t>decentralized</a:t>
            </a:r>
            <a:r>
              <a:rPr dirty="0" spc="-114" b="0">
                <a:latin typeface="Roboto"/>
                <a:cs typeface="Roboto"/>
              </a:rPr>
              <a:t> </a:t>
            </a:r>
            <a:r>
              <a:rPr dirty="0" b="0">
                <a:latin typeface="Roboto"/>
                <a:cs typeface="Roboto"/>
              </a:rPr>
              <a:t>biodigester</a:t>
            </a:r>
            <a:r>
              <a:rPr dirty="0" spc="-95" b="0">
                <a:latin typeface="Roboto"/>
                <a:cs typeface="Roboto"/>
              </a:rPr>
              <a:t> </a:t>
            </a:r>
            <a:r>
              <a:rPr dirty="0" b="0">
                <a:latin typeface="Roboto"/>
                <a:cs typeface="Roboto"/>
              </a:rPr>
              <a:t>and</a:t>
            </a:r>
            <a:r>
              <a:rPr dirty="0" spc="-90" b="0">
                <a:latin typeface="Roboto"/>
                <a:cs typeface="Roboto"/>
              </a:rPr>
              <a:t> </a:t>
            </a:r>
            <a:r>
              <a:rPr dirty="0" b="0">
                <a:latin typeface="Roboto"/>
                <a:cs typeface="Roboto"/>
              </a:rPr>
              <a:t>DEWATS</a:t>
            </a:r>
            <a:r>
              <a:rPr dirty="0" spc="-130" b="0">
                <a:latin typeface="Roboto"/>
                <a:cs typeface="Roboto"/>
              </a:rPr>
              <a:t> </a:t>
            </a:r>
            <a:r>
              <a:rPr dirty="0" spc="-10" b="0">
                <a:latin typeface="Roboto"/>
                <a:cs typeface="Roboto"/>
              </a:rPr>
              <a:t>units</a:t>
            </a:r>
          </a:p>
          <a:p>
            <a:pPr marL="12700">
              <a:lnSpc>
                <a:spcPts val="3229"/>
              </a:lnSpc>
              <a:spcBef>
                <a:spcPts val="2845"/>
              </a:spcBef>
            </a:pPr>
            <a:r>
              <a:rPr dirty="0"/>
              <a:t>Medium</a:t>
            </a:r>
            <a:r>
              <a:rPr dirty="0" spc="-15"/>
              <a:t> </a:t>
            </a:r>
            <a:r>
              <a:rPr dirty="0"/>
              <a:t>Term</a:t>
            </a:r>
            <a:r>
              <a:rPr dirty="0" spc="-30"/>
              <a:t> </a:t>
            </a:r>
            <a:r>
              <a:rPr dirty="0" spc="-10"/>
              <a:t>(2–5</a:t>
            </a:r>
            <a:r>
              <a:rPr dirty="0" spc="25"/>
              <a:t> </a:t>
            </a:r>
            <a:r>
              <a:rPr dirty="0" spc="-10"/>
              <a:t>years)</a:t>
            </a:r>
          </a:p>
          <a:p>
            <a:pPr marL="617220" indent="-302895">
              <a:lnSpc>
                <a:spcPts val="3100"/>
              </a:lnSpc>
              <a:buFont typeface="Arial MT"/>
              <a:buChar char="•"/>
              <a:tabLst>
                <a:tab pos="617220" algn="l"/>
              </a:tabLst>
            </a:pPr>
            <a:r>
              <a:rPr dirty="0" b="0">
                <a:latin typeface="Roboto"/>
                <a:cs typeface="Roboto"/>
              </a:rPr>
              <a:t>Build</a:t>
            </a:r>
            <a:r>
              <a:rPr dirty="0" spc="-105" b="0">
                <a:latin typeface="Roboto"/>
                <a:cs typeface="Roboto"/>
              </a:rPr>
              <a:t> </a:t>
            </a:r>
            <a:r>
              <a:rPr dirty="0" b="0">
                <a:latin typeface="Roboto"/>
                <a:cs typeface="Roboto"/>
              </a:rPr>
              <a:t>regional</a:t>
            </a:r>
            <a:r>
              <a:rPr dirty="0" spc="-95" b="0">
                <a:latin typeface="Roboto"/>
                <a:cs typeface="Roboto"/>
              </a:rPr>
              <a:t> </a:t>
            </a:r>
            <a:r>
              <a:rPr dirty="0" b="0">
                <a:latin typeface="Roboto"/>
                <a:cs typeface="Roboto"/>
              </a:rPr>
              <a:t>Wastewater</a:t>
            </a:r>
            <a:r>
              <a:rPr dirty="0" spc="-140" b="0">
                <a:latin typeface="Roboto"/>
                <a:cs typeface="Roboto"/>
              </a:rPr>
              <a:t> </a:t>
            </a:r>
            <a:r>
              <a:rPr dirty="0" spc="-10" b="0">
                <a:latin typeface="Roboto"/>
                <a:cs typeface="Roboto"/>
              </a:rPr>
              <a:t>treatment</a:t>
            </a:r>
            <a:r>
              <a:rPr dirty="0" spc="-130" b="0">
                <a:latin typeface="Roboto"/>
                <a:cs typeface="Roboto"/>
              </a:rPr>
              <a:t> </a:t>
            </a:r>
            <a:r>
              <a:rPr dirty="0" spc="-10" b="0">
                <a:latin typeface="Roboto"/>
                <a:cs typeface="Roboto"/>
              </a:rPr>
              <a:t>plants</a:t>
            </a:r>
          </a:p>
          <a:p>
            <a:pPr marL="617220" indent="-302895">
              <a:lnSpc>
                <a:spcPts val="3105"/>
              </a:lnSpc>
              <a:buFont typeface="Arial MT"/>
              <a:buChar char="•"/>
              <a:tabLst>
                <a:tab pos="617220" algn="l"/>
              </a:tabLst>
            </a:pPr>
            <a:r>
              <a:rPr dirty="0" spc="-20" b="0">
                <a:latin typeface="Roboto"/>
                <a:cs typeface="Roboto"/>
              </a:rPr>
              <a:t>Standardize</a:t>
            </a:r>
            <a:r>
              <a:rPr dirty="0" spc="-140" b="0">
                <a:latin typeface="Roboto"/>
                <a:cs typeface="Roboto"/>
              </a:rPr>
              <a:t> </a:t>
            </a:r>
            <a:r>
              <a:rPr dirty="0" b="0">
                <a:latin typeface="Roboto"/>
                <a:cs typeface="Roboto"/>
              </a:rPr>
              <a:t>resource</a:t>
            </a:r>
            <a:r>
              <a:rPr dirty="0" spc="-100" b="0">
                <a:latin typeface="Roboto"/>
                <a:cs typeface="Roboto"/>
              </a:rPr>
              <a:t> </a:t>
            </a:r>
            <a:r>
              <a:rPr dirty="0" spc="-10" b="0">
                <a:latin typeface="Roboto"/>
                <a:cs typeface="Roboto"/>
              </a:rPr>
              <a:t>recovery</a:t>
            </a:r>
            <a:r>
              <a:rPr dirty="0" spc="-114" b="0">
                <a:latin typeface="Roboto"/>
                <a:cs typeface="Roboto"/>
              </a:rPr>
              <a:t> </a:t>
            </a:r>
            <a:r>
              <a:rPr dirty="0" spc="-10" b="0">
                <a:latin typeface="Roboto"/>
                <a:cs typeface="Roboto"/>
              </a:rPr>
              <a:t>products</a:t>
            </a:r>
          </a:p>
          <a:p>
            <a:pPr marL="617220" indent="-302895">
              <a:lnSpc>
                <a:spcPts val="3095"/>
              </a:lnSpc>
              <a:buFont typeface="Arial MT"/>
              <a:buChar char="•"/>
              <a:tabLst>
                <a:tab pos="617220" algn="l"/>
              </a:tabLst>
            </a:pPr>
            <a:r>
              <a:rPr dirty="0" spc="-20" b="0">
                <a:latin typeface="Roboto"/>
                <a:cs typeface="Roboto"/>
              </a:rPr>
              <a:t>Launch</a:t>
            </a:r>
            <a:r>
              <a:rPr dirty="0" spc="-120" b="0">
                <a:latin typeface="Roboto"/>
                <a:cs typeface="Roboto"/>
              </a:rPr>
              <a:t> </a:t>
            </a:r>
            <a:r>
              <a:rPr dirty="0" spc="-10" b="0">
                <a:latin typeface="Roboto"/>
                <a:cs typeface="Roboto"/>
              </a:rPr>
              <a:t>digital</a:t>
            </a:r>
            <a:r>
              <a:rPr dirty="0" spc="-120" b="0">
                <a:latin typeface="Roboto"/>
                <a:cs typeface="Roboto"/>
              </a:rPr>
              <a:t> </a:t>
            </a:r>
            <a:r>
              <a:rPr dirty="0" spc="-10" b="0">
                <a:latin typeface="Roboto"/>
                <a:cs typeface="Roboto"/>
              </a:rPr>
              <a:t>monitoring</a:t>
            </a:r>
            <a:r>
              <a:rPr dirty="0" spc="-125" b="0">
                <a:latin typeface="Roboto"/>
                <a:cs typeface="Roboto"/>
              </a:rPr>
              <a:t> </a:t>
            </a:r>
            <a:r>
              <a:rPr dirty="0" spc="-10" b="0">
                <a:latin typeface="Roboto"/>
                <a:cs typeface="Roboto"/>
              </a:rPr>
              <a:t>platforms</a:t>
            </a:r>
          </a:p>
          <a:p>
            <a:pPr marL="617220" indent="-302895">
              <a:lnSpc>
                <a:spcPts val="3229"/>
              </a:lnSpc>
              <a:buFont typeface="Arial MT"/>
              <a:buChar char="•"/>
              <a:tabLst>
                <a:tab pos="617220" algn="l"/>
              </a:tabLst>
            </a:pPr>
            <a:r>
              <a:rPr dirty="0" spc="-20" b="0">
                <a:latin typeface="Roboto"/>
                <a:cs typeface="Roboto"/>
              </a:rPr>
              <a:t>Incentivize</a:t>
            </a:r>
            <a:r>
              <a:rPr dirty="0" spc="-105" b="0">
                <a:latin typeface="Roboto"/>
                <a:cs typeface="Roboto"/>
              </a:rPr>
              <a:t> </a:t>
            </a:r>
            <a:r>
              <a:rPr dirty="0" spc="-10" b="0">
                <a:latin typeface="Roboto"/>
                <a:cs typeface="Roboto"/>
              </a:rPr>
              <a:t>private</a:t>
            </a:r>
            <a:r>
              <a:rPr dirty="0" spc="-110" b="0">
                <a:latin typeface="Roboto"/>
                <a:cs typeface="Roboto"/>
              </a:rPr>
              <a:t> </a:t>
            </a:r>
            <a:r>
              <a:rPr dirty="0" b="0">
                <a:latin typeface="Roboto"/>
                <a:cs typeface="Roboto"/>
              </a:rPr>
              <a:t>sector</a:t>
            </a:r>
            <a:r>
              <a:rPr dirty="0" spc="-114" b="0">
                <a:latin typeface="Roboto"/>
                <a:cs typeface="Roboto"/>
              </a:rPr>
              <a:t> </a:t>
            </a:r>
            <a:r>
              <a:rPr dirty="0" spc="-10" b="0">
                <a:latin typeface="Roboto"/>
                <a:cs typeface="Roboto"/>
              </a:rPr>
              <a:t>participation</a:t>
            </a:r>
          </a:p>
          <a:p>
            <a:pPr marL="12700">
              <a:lnSpc>
                <a:spcPts val="3229"/>
              </a:lnSpc>
              <a:spcBef>
                <a:spcPts val="2845"/>
              </a:spcBef>
            </a:pPr>
            <a:r>
              <a:rPr dirty="0"/>
              <a:t>Long</a:t>
            </a:r>
            <a:r>
              <a:rPr dirty="0" spc="-15"/>
              <a:t> </a:t>
            </a:r>
            <a:r>
              <a:rPr dirty="0"/>
              <a:t>Term</a:t>
            </a:r>
            <a:r>
              <a:rPr dirty="0" spc="10"/>
              <a:t> </a:t>
            </a:r>
            <a:r>
              <a:rPr dirty="0" spc="-10"/>
              <a:t>(5–10</a:t>
            </a:r>
            <a:r>
              <a:rPr dirty="0" spc="20"/>
              <a:t> </a:t>
            </a:r>
            <a:r>
              <a:rPr dirty="0" spc="-10"/>
              <a:t>years)</a:t>
            </a:r>
          </a:p>
          <a:p>
            <a:pPr marL="617220" indent="-302895">
              <a:lnSpc>
                <a:spcPts val="3105"/>
              </a:lnSpc>
              <a:buFont typeface="Arial MT"/>
              <a:buChar char="•"/>
              <a:tabLst>
                <a:tab pos="617220" algn="l"/>
              </a:tabLst>
            </a:pPr>
            <a:r>
              <a:rPr dirty="0" spc="-10" b="0">
                <a:latin typeface="Roboto"/>
                <a:cs typeface="Roboto"/>
              </a:rPr>
              <a:t>Integrate</a:t>
            </a:r>
            <a:r>
              <a:rPr dirty="0" spc="-130" b="0">
                <a:latin typeface="Roboto"/>
                <a:cs typeface="Roboto"/>
              </a:rPr>
              <a:t> </a:t>
            </a:r>
            <a:r>
              <a:rPr dirty="0" spc="-20" b="0">
                <a:latin typeface="Roboto"/>
                <a:cs typeface="Roboto"/>
              </a:rPr>
              <a:t>sanitation</a:t>
            </a:r>
            <a:r>
              <a:rPr dirty="0" spc="-125" b="0">
                <a:latin typeface="Roboto"/>
                <a:cs typeface="Roboto"/>
              </a:rPr>
              <a:t> </a:t>
            </a:r>
            <a:r>
              <a:rPr dirty="0" b="0">
                <a:latin typeface="Roboto"/>
                <a:cs typeface="Roboto"/>
              </a:rPr>
              <a:t>into</a:t>
            </a:r>
            <a:r>
              <a:rPr dirty="0" spc="-114" b="0">
                <a:latin typeface="Roboto"/>
                <a:cs typeface="Roboto"/>
              </a:rPr>
              <a:t> </a:t>
            </a:r>
            <a:r>
              <a:rPr dirty="0" spc="-10" b="0">
                <a:latin typeface="Roboto"/>
                <a:cs typeface="Roboto"/>
              </a:rPr>
              <a:t>circular</a:t>
            </a:r>
            <a:r>
              <a:rPr dirty="0" spc="-105" b="0">
                <a:latin typeface="Roboto"/>
                <a:cs typeface="Roboto"/>
              </a:rPr>
              <a:t> </a:t>
            </a:r>
            <a:r>
              <a:rPr dirty="0" b="0">
                <a:latin typeface="Roboto"/>
                <a:cs typeface="Roboto"/>
              </a:rPr>
              <a:t>city</a:t>
            </a:r>
            <a:r>
              <a:rPr dirty="0" spc="-120" b="0">
                <a:latin typeface="Roboto"/>
                <a:cs typeface="Roboto"/>
              </a:rPr>
              <a:t> </a:t>
            </a:r>
            <a:r>
              <a:rPr dirty="0" spc="-10" b="0">
                <a:latin typeface="Roboto"/>
                <a:cs typeface="Roboto"/>
              </a:rPr>
              <a:t>masterplans</a:t>
            </a:r>
          </a:p>
          <a:p>
            <a:pPr marL="617220" indent="-302895">
              <a:lnSpc>
                <a:spcPts val="3105"/>
              </a:lnSpc>
              <a:buFont typeface="Arial MT"/>
              <a:buChar char="•"/>
              <a:tabLst>
                <a:tab pos="617220" algn="l"/>
              </a:tabLst>
            </a:pPr>
            <a:r>
              <a:rPr dirty="0" b="0">
                <a:latin typeface="Roboto"/>
                <a:cs typeface="Roboto"/>
              </a:rPr>
              <a:t>Scale</a:t>
            </a:r>
            <a:r>
              <a:rPr dirty="0" spc="-114" b="0">
                <a:latin typeface="Roboto"/>
                <a:cs typeface="Roboto"/>
              </a:rPr>
              <a:t> </a:t>
            </a:r>
            <a:r>
              <a:rPr dirty="0" b="0">
                <a:latin typeface="Roboto"/>
                <a:cs typeface="Roboto"/>
              </a:rPr>
              <a:t>up</a:t>
            </a:r>
            <a:r>
              <a:rPr dirty="0" spc="-95" b="0">
                <a:latin typeface="Roboto"/>
                <a:cs typeface="Roboto"/>
              </a:rPr>
              <a:t> </a:t>
            </a:r>
            <a:r>
              <a:rPr dirty="0" b="0">
                <a:latin typeface="Roboto"/>
                <a:cs typeface="Roboto"/>
              </a:rPr>
              <a:t>energy</a:t>
            </a:r>
            <a:r>
              <a:rPr dirty="0" spc="-110" b="0">
                <a:latin typeface="Roboto"/>
                <a:cs typeface="Roboto"/>
              </a:rPr>
              <a:t> </a:t>
            </a:r>
            <a:r>
              <a:rPr dirty="0" b="0">
                <a:latin typeface="Roboto"/>
                <a:cs typeface="Roboto"/>
              </a:rPr>
              <a:t>and</a:t>
            </a:r>
            <a:r>
              <a:rPr dirty="0" spc="-110" b="0">
                <a:latin typeface="Roboto"/>
                <a:cs typeface="Roboto"/>
              </a:rPr>
              <a:t> </a:t>
            </a:r>
            <a:r>
              <a:rPr dirty="0" b="0">
                <a:latin typeface="Roboto"/>
                <a:cs typeface="Roboto"/>
              </a:rPr>
              <a:t>fertilizer</a:t>
            </a:r>
            <a:r>
              <a:rPr dirty="0" spc="-105" b="0">
                <a:latin typeface="Roboto"/>
                <a:cs typeface="Roboto"/>
              </a:rPr>
              <a:t> </a:t>
            </a:r>
            <a:r>
              <a:rPr dirty="0" spc="-10" b="0">
                <a:latin typeface="Roboto"/>
                <a:cs typeface="Roboto"/>
              </a:rPr>
              <a:t>markets</a:t>
            </a:r>
          </a:p>
          <a:p>
            <a:pPr marL="617220" indent="-302895">
              <a:lnSpc>
                <a:spcPts val="3095"/>
              </a:lnSpc>
              <a:buFont typeface="Arial MT"/>
              <a:buChar char="•"/>
              <a:tabLst>
                <a:tab pos="617220" algn="l"/>
              </a:tabLst>
            </a:pPr>
            <a:r>
              <a:rPr dirty="0" b="0">
                <a:latin typeface="Roboto"/>
                <a:cs typeface="Roboto"/>
              </a:rPr>
              <a:t>Achieve</a:t>
            </a:r>
            <a:r>
              <a:rPr dirty="0" spc="-90" b="0">
                <a:latin typeface="Roboto"/>
                <a:cs typeface="Roboto"/>
              </a:rPr>
              <a:t> </a:t>
            </a:r>
            <a:r>
              <a:rPr dirty="0" b="0">
                <a:latin typeface="Roboto"/>
                <a:cs typeface="Roboto"/>
              </a:rPr>
              <a:t>70–90%</a:t>
            </a:r>
            <a:r>
              <a:rPr dirty="0" spc="-110" b="0">
                <a:latin typeface="Roboto"/>
                <a:cs typeface="Roboto"/>
              </a:rPr>
              <a:t> </a:t>
            </a:r>
            <a:r>
              <a:rPr dirty="0" b="0">
                <a:latin typeface="Roboto"/>
                <a:cs typeface="Roboto"/>
              </a:rPr>
              <a:t>Wastewater</a:t>
            </a:r>
            <a:r>
              <a:rPr dirty="0" spc="-110" b="0">
                <a:latin typeface="Roboto"/>
                <a:cs typeface="Roboto"/>
              </a:rPr>
              <a:t> </a:t>
            </a:r>
            <a:r>
              <a:rPr dirty="0" b="0">
                <a:latin typeface="Roboto"/>
                <a:cs typeface="Roboto"/>
              </a:rPr>
              <a:t>resource</a:t>
            </a:r>
            <a:r>
              <a:rPr dirty="0" spc="-70" b="0">
                <a:latin typeface="Roboto"/>
                <a:cs typeface="Roboto"/>
              </a:rPr>
              <a:t> </a:t>
            </a:r>
            <a:r>
              <a:rPr dirty="0" spc="-10" b="0">
                <a:latin typeface="Roboto"/>
                <a:cs typeface="Roboto"/>
              </a:rPr>
              <a:t>recovery</a:t>
            </a:r>
          </a:p>
          <a:p>
            <a:pPr marL="617220" indent="-302895">
              <a:lnSpc>
                <a:spcPts val="3229"/>
              </a:lnSpc>
              <a:buFont typeface="Arial MT"/>
              <a:buChar char="•"/>
              <a:tabLst>
                <a:tab pos="617220" algn="l"/>
              </a:tabLst>
            </a:pPr>
            <a:r>
              <a:rPr dirty="0" b="0">
                <a:latin typeface="Roboto"/>
                <a:cs typeface="Roboto"/>
              </a:rPr>
              <a:t>Introduce</a:t>
            </a:r>
            <a:r>
              <a:rPr dirty="0" spc="-120" b="0">
                <a:latin typeface="Roboto"/>
                <a:cs typeface="Roboto"/>
              </a:rPr>
              <a:t> </a:t>
            </a:r>
            <a:r>
              <a:rPr dirty="0" b="0">
                <a:latin typeface="Roboto"/>
                <a:cs typeface="Roboto"/>
              </a:rPr>
              <a:t>reclaimed</a:t>
            </a:r>
            <a:r>
              <a:rPr dirty="0" spc="-114" b="0">
                <a:latin typeface="Roboto"/>
                <a:cs typeface="Roboto"/>
              </a:rPr>
              <a:t> </a:t>
            </a:r>
            <a:r>
              <a:rPr dirty="0" b="0">
                <a:latin typeface="Roboto"/>
                <a:cs typeface="Roboto"/>
              </a:rPr>
              <a:t>water</a:t>
            </a:r>
            <a:r>
              <a:rPr dirty="0" spc="-120" b="0">
                <a:latin typeface="Roboto"/>
                <a:cs typeface="Roboto"/>
              </a:rPr>
              <a:t> </a:t>
            </a:r>
            <a:r>
              <a:rPr dirty="0" b="0">
                <a:latin typeface="Roboto"/>
                <a:cs typeface="Roboto"/>
              </a:rPr>
              <a:t>reuse</a:t>
            </a:r>
            <a:r>
              <a:rPr dirty="0" spc="-105" b="0">
                <a:latin typeface="Roboto"/>
                <a:cs typeface="Roboto"/>
              </a:rPr>
              <a:t> </a:t>
            </a:r>
            <a:r>
              <a:rPr dirty="0" spc="-10" b="0">
                <a:latin typeface="Roboto"/>
                <a:cs typeface="Roboto"/>
              </a:rPr>
              <a:t>programs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5093334" y="1039114"/>
            <a:ext cx="1250632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145"/>
              <a:t>IMPLEMENTATION</a:t>
            </a:r>
            <a:r>
              <a:rPr dirty="0" sz="4000" spc="-340"/>
              <a:t> </a:t>
            </a:r>
            <a:r>
              <a:rPr dirty="0" sz="4000" spc="-120"/>
              <a:t>ROADMAP</a:t>
            </a:r>
            <a:r>
              <a:rPr dirty="0" sz="4000" spc="-340"/>
              <a:t> </a:t>
            </a:r>
            <a:r>
              <a:rPr dirty="0" sz="4000" spc="-120"/>
              <a:t>FOR</a:t>
            </a:r>
            <a:r>
              <a:rPr dirty="0" sz="4000" spc="-330"/>
              <a:t> </a:t>
            </a:r>
            <a:r>
              <a:rPr dirty="0" sz="4000" spc="-10"/>
              <a:t>STAKEHOLDERS</a:t>
            </a:r>
            <a:endParaRPr sz="4000"/>
          </a:p>
        </p:txBody>
      </p:sp>
      <p:grpSp>
        <p:nvGrpSpPr>
          <p:cNvPr id="13" name="object 13" descr=""/>
          <p:cNvGrpSpPr/>
          <p:nvPr/>
        </p:nvGrpSpPr>
        <p:grpSpPr>
          <a:xfrm>
            <a:off x="1" y="7779175"/>
            <a:ext cx="2537460" cy="2508250"/>
            <a:chOff x="1" y="7779175"/>
            <a:chExt cx="2537460" cy="2508250"/>
          </a:xfrm>
        </p:grpSpPr>
        <p:sp>
          <p:nvSpPr>
            <p:cNvPr id="14" name="object 14" descr=""/>
            <p:cNvSpPr/>
            <p:nvPr/>
          </p:nvSpPr>
          <p:spPr>
            <a:xfrm>
              <a:off x="0" y="7779181"/>
              <a:ext cx="2052320" cy="2508250"/>
            </a:xfrm>
            <a:custGeom>
              <a:avLst/>
              <a:gdLst/>
              <a:ahLst/>
              <a:cxnLst/>
              <a:rect l="l" t="t" r="r" b="b"/>
              <a:pathLst>
                <a:path w="2052320" h="2508250">
                  <a:moveTo>
                    <a:pt x="29248" y="0"/>
                  </a:moveTo>
                  <a:lnTo>
                    <a:pt x="0" y="0"/>
                  </a:lnTo>
                  <a:lnTo>
                    <a:pt x="0" y="76530"/>
                  </a:lnTo>
                  <a:lnTo>
                    <a:pt x="29248" y="0"/>
                  </a:lnTo>
                  <a:close/>
                </a:path>
                <a:path w="2052320" h="2508250">
                  <a:moveTo>
                    <a:pt x="1040752" y="1011415"/>
                  </a:moveTo>
                  <a:lnTo>
                    <a:pt x="347459" y="1011415"/>
                  </a:lnTo>
                  <a:lnTo>
                    <a:pt x="848868" y="1512976"/>
                  </a:lnTo>
                  <a:lnTo>
                    <a:pt x="1040752" y="1011415"/>
                  </a:lnTo>
                  <a:close/>
                </a:path>
                <a:path w="2052320" h="2508250">
                  <a:moveTo>
                    <a:pt x="2052116" y="2022995"/>
                  </a:moveTo>
                  <a:lnTo>
                    <a:pt x="1358823" y="2022995"/>
                  </a:lnTo>
                  <a:lnTo>
                    <a:pt x="1843595" y="2507818"/>
                  </a:lnTo>
                  <a:lnTo>
                    <a:pt x="1866633" y="2507818"/>
                  </a:lnTo>
                  <a:lnTo>
                    <a:pt x="2052116" y="2022995"/>
                  </a:lnTo>
                  <a:close/>
                </a:path>
              </a:pathLst>
            </a:custGeom>
            <a:solidFill>
              <a:srgbClr val="0D52A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1" y="8256329"/>
              <a:ext cx="2030730" cy="2030730"/>
            </a:xfrm>
            <a:custGeom>
              <a:avLst/>
              <a:gdLst/>
              <a:ahLst/>
              <a:cxnLst/>
              <a:rect l="l" t="t" r="r" b="b"/>
              <a:pathLst>
                <a:path w="2030730" h="2030729">
                  <a:moveTo>
                    <a:pt x="0" y="0"/>
                  </a:moveTo>
                  <a:lnTo>
                    <a:pt x="2030340" y="2030667"/>
                  </a:lnTo>
                  <a:lnTo>
                    <a:pt x="0" y="20306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839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0" y="7779181"/>
              <a:ext cx="2537460" cy="2508250"/>
            </a:xfrm>
            <a:custGeom>
              <a:avLst/>
              <a:gdLst/>
              <a:ahLst/>
              <a:cxnLst/>
              <a:rect l="l" t="t" r="r" b="b"/>
              <a:pathLst>
                <a:path w="2537460" h="2508250">
                  <a:moveTo>
                    <a:pt x="555117" y="525703"/>
                  </a:moveTo>
                  <a:lnTo>
                    <a:pt x="29248" y="0"/>
                  </a:lnTo>
                  <a:lnTo>
                    <a:pt x="0" y="29286"/>
                  </a:lnTo>
                  <a:lnTo>
                    <a:pt x="0" y="1080897"/>
                  </a:lnTo>
                  <a:lnTo>
                    <a:pt x="555117" y="525703"/>
                  </a:lnTo>
                  <a:close/>
                </a:path>
                <a:path w="2537460" h="2508250">
                  <a:moveTo>
                    <a:pt x="1566418" y="1537233"/>
                  </a:moveTo>
                  <a:lnTo>
                    <a:pt x="1040752" y="1011415"/>
                  </a:lnTo>
                  <a:lnTo>
                    <a:pt x="0" y="2052396"/>
                  </a:lnTo>
                  <a:lnTo>
                    <a:pt x="0" y="2507818"/>
                  </a:lnTo>
                  <a:lnTo>
                    <a:pt x="595896" y="2507818"/>
                  </a:lnTo>
                  <a:lnTo>
                    <a:pt x="1566418" y="1537233"/>
                  </a:lnTo>
                  <a:close/>
                </a:path>
                <a:path w="2537460" h="2508250">
                  <a:moveTo>
                    <a:pt x="2536888" y="2507818"/>
                  </a:moveTo>
                  <a:lnTo>
                    <a:pt x="2052116" y="2022995"/>
                  </a:lnTo>
                  <a:lnTo>
                    <a:pt x="1567370" y="2507818"/>
                  </a:lnTo>
                  <a:lnTo>
                    <a:pt x="2536888" y="2507818"/>
                  </a:lnTo>
                  <a:close/>
                </a:path>
              </a:pathLst>
            </a:custGeom>
            <a:solidFill>
              <a:srgbClr val="FF7900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7" name="object 17" descr=""/>
          <p:cNvGrpSpPr/>
          <p:nvPr/>
        </p:nvGrpSpPr>
        <p:grpSpPr>
          <a:xfrm>
            <a:off x="7596378" y="9627361"/>
            <a:ext cx="10692130" cy="398780"/>
            <a:chOff x="7596378" y="9627361"/>
            <a:chExt cx="10692130" cy="398780"/>
          </a:xfrm>
        </p:grpSpPr>
        <p:pic>
          <p:nvPicPr>
            <p:cNvPr id="18" name="object 18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596378" y="9627361"/>
              <a:ext cx="10691622" cy="177800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596378" y="9848341"/>
              <a:ext cx="10691622" cy="1778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334322" y="8109204"/>
            <a:ext cx="6953677" cy="2177796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819656" cy="5797296"/>
          </a:xfrm>
          <a:prstGeom prst="rect">
            <a:avLst/>
          </a:prstGeom>
        </p:spPr>
      </p:pic>
      <p:sp>
        <p:nvSpPr>
          <p:cNvPr id="4" name="object 4" descr=""/>
          <p:cNvSpPr/>
          <p:nvPr/>
        </p:nvSpPr>
        <p:spPr>
          <a:xfrm>
            <a:off x="2842260" y="9800843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4637" y="0"/>
                </a:moveTo>
                <a:lnTo>
                  <a:pt x="17144" y="0"/>
                </a:lnTo>
                <a:lnTo>
                  <a:pt x="13081" y="1384"/>
                </a:lnTo>
                <a:lnTo>
                  <a:pt x="0" y="20573"/>
                </a:lnTo>
                <a:lnTo>
                  <a:pt x="762" y="23990"/>
                </a:lnTo>
                <a:lnTo>
                  <a:pt x="20573" y="41147"/>
                </a:lnTo>
                <a:lnTo>
                  <a:pt x="24637" y="40474"/>
                </a:lnTo>
                <a:lnTo>
                  <a:pt x="41147" y="23990"/>
                </a:lnTo>
                <a:lnTo>
                  <a:pt x="41147" y="16471"/>
                </a:lnTo>
                <a:lnTo>
                  <a:pt x="24637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2692907" y="9950195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79">
                <a:moveTo>
                  <a:pt x="20574" y="0"/>
                </a:moveTo>
                <a:lnTo>
                  <a:pt x="0" y="21335"/>
                </a:lnTo>
                <a:lnTo>
                  <a:pt x="1397" y="29133"/>
                </a:lnTo>
                <a:lnTo>
                  <a:pt x="20574" y="42671"/>
                </a:lnTo>
                <a:lnTo>
                  <a:pt x="24637" y="41935"/>
                </a:lnTo>
                <a:lnTo>
                  <a:pt x="41148" y="21335"/>
                </a:lnTo>
                <a:lnTo>
                  <a:pt x="40512" y="17081"/>
                </a:lnTo>
                <a:lnTo>
                  <a:pt x="2057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2543555" y="10099585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79">
                <a:moveTo>
                  <a:pt x="20574" y="0"/>
                </a:moveTo>
                <a:lnTo>
                  <a:pt x="0" y="17729"/>
                </a:lnTo>
                <a:lnTo>
                  <a:pt x="0" y="25565"/>
                </a:lnTo>
                <a:lnTo>
                  <a:pt x="16510" y="42595"/>
                </a:lnTo>
                <a:lnTo>
                  <a:pt x="24002" y="42595"/>
                </a:lnTo>
                <a:lnTo>
                  <a:pt x="40386" y="25565"/>
                </a:lnTo>
                <a:lnTo>
                  <a:pt x="41148" y="21310"/>
                </a:lnTo>
                <a:lnTo>
                  <a:pt x="40386" y="17729"/>
                </a:lnTo>
                <a:lnTo>
                  <a:pt x="39750" y="13487"/>
                </a:lnTo>
                <a:lnTo>
                  <a:pt x="37718" y="9931"/>
                </a:lnTo>
                <a:lnTo>
                  <a:pt x="34925" y="6388"/>
                </a:lnTo>
                <a:lnTo>
                  <a:pt x="31495" y="3543"/>
                </a:lnTo>
                <a:lnTo>
                  <a:pt x="28067" y="2108"/>
                </a:lnTo>
                <a:lnTo>
                  <a:pt x="24002" y="698"/>
                </a:lnTo>
                <a:lnTo>
                  <a:pt x="2057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2392679" y="10248935"/>
            <a:ext cx="43180" cy="38100"/>
          </a:xfrm>
          <a:custGeom>
            <a:avLst/>
            <a:gdLst/>
            <a:ahLst/>
            <a:cxnLst/>
            <a:rect l="l" t="t" r="r" b="b"/>
            <a:pathLst>
              <a:path w="43180" h="38100">
                <a:moveTo>
                  <a:pt x="25653" y="0"/>
                </a:moveTo>
                <a:lnTo>
                  <a:pt x="17780" y="0"/>
                </a:lnTo>
                <a:lnTo>
                  <a:pt x="13462" y="1404"/>
                </a:lnTo>
                <a:lnTo>
                  <a:pt x="10032" y="3547"/>
                </a:lnTo>
                <a:lnTo>
                  <a:pt x="6476" y="5652"/>
                </a:lnTo>
                <a:lnTo>
                  <a:pt x="3556" y="9236"/>
                </a:lnTo>
                <a:lnTo>
                  <a:pt x="2158" y="12783"/>
                </a:lnTo>
                <a:lnTo>
                  <a:pt x="762" y="17031"/>
                </a:lnTo>
                <a:lnTo>
                  <a:pt x="0" y="21281"/>
                </a:lnTo>
                <a:lnTo>
                  <a:pt x="762" y="24864"/>
                </a:lnTo>
                <a:lnTo>
                  <a:pt x="2158" y="29113"/>
                </a:lnTo>
                <a:lnTo>
                  <a:pt x="3556" y="32660"/>
                </a:lnTo>
                <a:lnTo>
                  <a:pt x="6476" y="36207"/>
                </a:lnTo>
                <a:lnTo>
                  <a:pt x="8798" y="38064"/>
                </a:lnTo>
                <a:lnTo>
                  <a:pt x="34635" y="38064"/>
                </a:lnTo>
                <a:lnTo>
                  <a:pt x="36956" y="36207"/>
                </a:lnTo>
                <a:lnTo>
                  <a:pt x="41275" y="29113"/>
                </a:lnTo>
                <a:lnTo>
                  <a:pt x="42671" y="24864"/>
                </a:lnTo>
                <a:lnTo>
                  <a:pt x="42671" y="17031"/>
                </a:lnTo>
                <a:lnTo>
                  <a:pt x="41275" y="12783"/>
                </a:lnTo>
                <a:lnTo>
                  <a:pt x="36956" y="5652"/>
                </a:lnTo>
                <a:lnTo>
                  <a:pt x="29844" y="1404"/>
                </a:lnTo>
                <a:lnTo>
                  <a:pt x="25653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/>
          <p:nvPr/>
        </p:nvSpPr>
        <p:spPr>
          <a:xfrm>
            <a:off x="2709672" y="9668256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80" h="43179">
                <a:moveTo>
                  <a:pt x="25653" y="0"/>
                </a:moveTo>
                <a:lnTo>
                  <a:pt x="17779" y="0"/>
                </a:lnTo>
                <a:lnTo>
                  <a:pt x="13461" y="1435"/>
                </a:lnTo>
                <a:lnTo>
                  <a:pt x="10032" y="3581"/>
                </a:lnTo>
                <a:lnTo>
                  <a:pt x="6476" y="5689"/>
                </a:lnTo>
                <a:lnTo>
                  <a:pt x="3555" y="9245"/>
                </a:lnTo>
                <a:lnTo>
                  <a:pt x="2158" y="12788"/>
                </a:lnTo>
                <a:lnTo>
                  <a:pt x="761" y="17081"/>
                </a:lnTo>
                <a:lnTo>
                  <a:pt x="0" y="21336"/>
                </a:lnTo>
                <a:lnTo>
                  <a:pt x="761" y="24879"/>
                </a:lnTo>
                <a:lnTo>
                  <a:pt x="21335" y="42672"/>
                </a:lnTo>
                <a:lnTo>
                  <a:pt x="25653" y="41973"/>
                </a:lnTo>
                <a:lnTo>
                  <a:pt x="42671" y="24879"/>
                </a:lnTo>
                <a:lnTo>
                  <a:pt x="42671" y="17081"/>
                </a:lnTo>
                <a:lnTo>
                  <a:pt x="41275" y="12788"/>
                </a:lnTo>
                <a:lnTo>
                  <a:pt x="36956" y="5689"/>
                </a:lnTo>
                <a:lnTo>
                  <a:pt x="29844" y="1435"/>
                </a:lnTo>
                <a:lnTo>
                  <a:pt x="25653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2560320" y="9817607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80" h="43179">
                <a:moveTo>
                  <a:pt x="21336" y="0"/>
                </a:moveTo>
                <a:lnTo>
                  <a:pt x="0" y="21336"/>
                </a:lnTo>
                <a:lnTo>
                  <a:pt x="1397" y="29133"/>
                </a:lnTo>
                <a:lnTo>
                  <a:pt x="21336" y="42672"/>
                </a:lnTo>
                <a:lnTo>
                  <a:pt x="25527" y="41935"/>
                </a:lnTo>
                <a:lnTo>
                  <a:pt x="42672" y="21336"/>
                </a:lnTo>
                <a:lnTo>
                  <a:pt x="41275" y="13500"/>
                </a:lnTo>
                <a:lnTo>
                  <a:pt x="2133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/>
          <p:nvPr/>
        </p:nvSpPr>
        <p:spPr>
          <a:xfrm>
            <a:off x="2410967" y="9966997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80" h="43179">
                <a:moveTo>
                  <a:pt x="21336" y="0"/>
                </a:moveTo>
                <a:lnTo>
                  <a:pt x="0" y="17729"/>
                </a:lnTo>
                <a:lnTo>
                  <a:pt x="0" y="25565"/>
                </a:lnTo>
                <a:lnTo>
                  <a:pt x="1396" y="29819"/>
                </a:lnTo>
                <a:lnTo>
                  <a:pt x="3556" y="33362"/>
                </a:lnTo>
                <a:lnTo>
                  <a:pt x="6476" y="36207"/>
                </a:lnTo>
                <a:lnTo>
                  <a:pt x="9270" y="39052"/>
                </a:lnTo>
                <a:lnTo>
                  <a:pt x="12826" y="41198"/>
                </a:lnTo>
                <a:lnTo>
                  <a:pt x="17018" y="42595"/>
                </a:lnTo>
                <a:lnTo>
                  <a:pt x="24892" y="42595"/>
                </a:lnTo>
                <a:lnTo>
                  <a:pt x="41909" y="25565"/>
                </a:lnTo>
                <a:lnTo>
                  <a:pt x="42671" y="21285"/>
                </a:lnTo>
                <a:lnTo>
                  <a:pt x="41909" y="17729"/>
                </a:lnTo>
                <a:lnTo>
                  <a:pt x="41275" y="13487"/>
                </a:lnTo>
                <a:lnTo>
                  <a:pt x="39115" y="9931"/>
                </a:lnTo>
                <a:lnTo>
                  <a:pt x="36194" y="6388"/>
                </a:lnTo>
                <a:lnTo>
                  <a:pt x="32638" y="3543"/>
                </a:lnTo>
                <a:lnTo>
                  <a:pt x="29209" y="2108"/>
                </a:lnTo>
                <a:lnTo>
                  <a:pt x="24892" y="698"/>
                </a:lnTo>
                <a:lnTo>
                  <a:pt x="2133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/>
          <p:nvPr/>
        </p:nvSpPr>
        <p:spPr>
          <a:xfrm>
            <a:off x="2261616" y="10117873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79">
                <a:moveTo>
                  <a:pt x="24637" y="0"/>
                </a:moveTo>
                <a:lnTo>
                  <a:pt x="17144" y="0"/>
                </a:lnTo>
                <a:lnTo>
                  <a:pt x="13081" y="1397"/>
                </a:lnTo>
                <a:lnTo>
                  <a:pt x="0" y="21285"/>
                </a:lnTo>
                <a:lnTo>
                  <a:pt x="761" y="24828"/>
                </a:lnTo>
                <a:lnTo>
                  <a:pt x="20573" y="42595"/>
                </a:lnTo>
                <a:lnTo>
                  <a:pt x="24637" y="41897"/>
                </a:lnTo>
                <a:lnTo>
                  <a:pt x="41147" y="24828"/>
                </a:lnTo>
                <a:lnTo>
                  <a:pt x="41147" y="17030"/>
                </a:lnTo>
                <a:lnTo>
                  <a:pt x="39750" y="12776"/>
                </a:lnTo>
                <a:lnTo>
                  <a:pt x="35686" y="5651"/>
                </a:lnTo>
                <a:lnTo>
                  <a:pt x="28828" y="1397"/>
                </a:lnTo>
                <a:lnTo>
                  <a:pt x="24637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/>
          <p:nvPr/>
        </p:nvSpPr>
        <p:spPr>
          <a:xfrm>
            <a:off x="2578607" y="9537192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4637" y="0"/>
                </a:moveTo>
                <a:lnTo>
                  <a:pt x="17144" y="0"/>
                </a:lnTo>
                <a:lnTo>
                  <a:pt x="13081" y="1384"/>
                </a:lnTo>
                <a:lnTo>
                  <a:pt x="0" y="20573"/>
                </a:lnTo>
                <a:lnTo>
                  <a:pt x="762" y="23990"/>
                </a:lnTo>
                <a:lnTo>
                  <a:pt x="20574" y="41147"/>
                </a:lnTo>
                <a:lnTo>
                  <a:pt x="24637" y="40474"/>
                </a:lnTo>
                <a:lnTo>
                  <a:pt x="41148" y="23990"/>
                </a:lnTo>
                <a:lnTo>
                  <a:pt x="41148" y="16471"/>
                </a:lnTo>
                <a:lnTo>
                  <a:pt x="39750" y="12331"/>
                </a:lnTo>
                <a:lnTo>
                  <a:pt x="35687" y="5486"/>
                </a:lnTo>
                <a:lnTo>
                  <a:pt x="28829" y="1384"/>
                </a:lnTo>
                <a:lnTo>
                  <a:pt x="24637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/>
          <p:nvPr/>
        </p:nvSpPr>
        <p:spPr>
          <a:xfrm>
            <a:off x="2429255" y="9686543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79">
                <a:moveTo>
                  <a:pt x="20574" y="0"/>
                </a:moveTo>
                <a:lnTo>
                  <a:pt x="0" y="21335"/>
                </a:lnTo>
                <a:lnTo>
                  <a:pt x="635" y="25590"/>
                </a:lnTo>
                <a:lnTo>
                  <a:pt x="20574" y="42671"/>
                </a:lnTo>
                <a:lnTo>
                  <a:pt x="24637" y="41935"/>
                </a:lnTo>
                <a:lnTo>
                  <a:pt x="41148" y="21335"/>
                </a:lnTo>
                <a:lnTo>
                  <a:pt x="39750" y="13500"/>
                </a:lnTo>
                <a:lnTo>
                  <a:pt x="37718" y="9245"/>
                </a:lnTo>
                <a:lnTo>
                  <a:pt x="34925" y="6400"/>
                </a:lnTo>
                <a:lnTo>
                  <a:pt x="32257" y="3543"/>
                </a:lnTo>
                <a:lnTo>
                  <a:pt x="28067" y="1435"/>
                </a:lnTo>
                <a:lnTo>
                  <a:pt x="24637" y="698"/>
                </a:lnTo>
                <a:lnTo>
                  <a:pt x="2057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/>
          <p:nvPr/>
        </p:nvSpPr>
        <p:spPr>
          <a:xfrm>
            <a:off x="2446020" y="9404604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80" h="43179">
                <a:moveTo>
                  <a:pt x="25654" y="0"/>
                </a:moveTo>
                <a:lnTo>
                  <a:pt x="17780" y="0"/>
                </a:lnTo>
                <a:lnTo>
                  <a:pt x="13462" y="1435"/>
                </a:lnTo>
                <a:lnTo>
                  <a:pt x="0" y="21336"/>
                </a:lnTo>
                <a:lnTo>
                  <a:pt x="762" y="24879"/>
                </a:lnTo>
                <a:lnTo>
                  <a:pt x="21336" y="42672"/>
                </a:lnTo>
                <a:lnTo>
                  <a:pt x="25654" y="41973"/>
                </a:lnTo>
                <a:lnTo>
                  <a:pt x="42672" y="24879"/>
                </a:lnTo>
                <a:lnTo>
                  <a:pt x="42672" y="17081"/>
                </a:lnTo>
                <a:lnTo>
                  <a:pt x="41275" y="12788"/>
                </a:lnTo>
                <a:lnTo>
                  <a:pt x="36956" y="5689"/>
                </a:lnTo>
                <a:lnTo>
                  <a:pt x="29844" y="1435"/>
                </a:lnTo>
                <a:lnTo>
                  <a:pt x="2565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5" name="object 15" descr=""/>
          <p:cNvGrpSpPr/>
          <p:nvPr/>
        </p:nvGrpSpPr>
        <p:grpSpPr>
          <a:xfrm>
            <a:off x="1830323" y="9553956"/>
            <a:ext cx="509270" cy="541020"/>
            <a:chOff x="1830323" y="9553956"/>
            <a:chExt cx="509270" cy="541020"/>
          </a:xfrm>
        </p:grpSpPr>
        <p:sp>
          <p:nvSpPr>
            <p:cNvPr id="16" name="object 16" descr=""/>
            <p:cNvSpPr/>
            <p:nvPr/>
          </p:nvSpPr>
          <p:spPr>
            <a:xfrm>
              <a:off x="2296667" y="9553956"/>
              <a:ext cx="43180" cy="43180"/>
            </a:xfrm>
            <a:custGeom>
              <a:avLst/>
              <a:gdLst/>
              <a:ahLst/>
              <a:cxnLst/>
              <a:rect l="l" t="t" r="r" b="b"/>
              <a:pathLst>
                <a:path w="43180" h="43179">
                  <a:moveTo>
                    <a:pt x="21336" y="0"/>
                  </a:moveTo>
                  <a:lnTo>
                    <a:pt x="0" y="21336"/>
                  </a:lnTo>
                  <a:lnTo>
                    <a:pt x="1396" y="29133"/>
                  </a:lnTo>
                  <a:lnTo>
                    <a:pt x="21336" y="42672"/>
                  </a:lnTo>
                  <a:lnTo>
                    <a:pt x="25526" y="41935"/>
                  </a:lnTo>
                  <a:lnTo>
                    <a:pt x="42671" y="21336"/>
                  </a:lnTo>
                  <a:lnTo>
                    <a:pt x="41275" y="13500"/>
                  </a:lnTo>
                  <a:lnTo>
                    <a:pt x="21336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1830323" y="9592094"/>
              <a:ext cx="504825" cy="502920"/>
            </a:xfrm>
            <a:custGeom>
              <a:avLst/>
              <a:gdLst/>
              <a:ahLst/>
              <a:cxnLst/>
              <a:rect l="l" t="t" r="r" b="b"/>
              <a:pathLst>
                <a:path w="504825" h="502920">
                  <a:moveTo>
                    <a:pt x="252221" y="0"/>
                  </a:moveTo>
                  <a:lnTo>
                    <a:pt x="0" y="251421"/>
                  </a:lnTo>
                  <a:lnTo>
                    <a:pt x="252221" y="502843"/>
                  </a:lnTo>
                  <a:lnTo>
                    <a:pt x="504444" y="251421"/>
                  </a:lnTo>
                  <a:lnTo>
                    <a:pt x="252221" y="0"/>
                  </a:lnTo>
                  <a:close/>
                </a:path>
              </a:pathLst>
            </a:custGeom>
            <a:solidFill>
              <a:srgbClr val="8063A1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8" name="object 18" descr=""/>
          <p:cNvGrpSpPr/>
          <p:nvPr/>
        </p:nvGrpSpPr>
        <p:grpSpPr>
          <a:xfrm>
            <a:off x="0" y="7784592"/>
            <a:ext cx="2014855" cy="2048510"/>
            <a:chOff x="0" y="7784592"/>
            <a:chExt cx="2014855" cy="2048510"/>
          </a:xfrm>
        </p:grpSpPr>
        <p:sp>
          <p:nvSpPr>
            <p:cNvPr id="19" name="object 19" descr=""/>
            <p:cNvSpPr/>
            <p:nvPr/>
          </p:nvSpPr>
          <p:spPr>
            <a:xfrm>
              <a:off x="0" y="7784592"/>
              <a:ext cx="1332230" cy="1365885"/>
            </a:xfrm>
            <a:custGeom>
              <a:avLst/>
              <a:gdLst/>
              <a:ahLst/>
              <a:cxnLst/>
              <a:rect l="l" t="t" r="r" b="b"/>
              <a:pathLst>
                <a:path w="1332230" h="1365884">
                  <a:moveTo>
                    <a:pt x="649617" y="0"/>
                  </a:moveTo>
                  <a:lnTo>
                    <a:pt x="0" y="650694"/>
                  </a:lnTo>
                  <a:lnTo>
                    <a:pt x="0" y="714807"/>
                  </a:lnTo>
                  <a:lnTo>
                    <a:pt x="649617" y="1365465"/>
                  </a:lnTo>
                  <a:lnTo>
                    <a:pt x="1331976" y="682751"/>
                  </a:lnTo>
                  <a:lnTo>
                    <a:pt x="649617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416090" y="8232648"/>
              <a:ext cx="469900" cy="469900"/>
            </a:xfrm>
            <a:custGeom>
              <a:avLst/>
              <a:gdLst/>
              <a:ahLst/>
              <a:cxnLst/>
              <a:rect l="l" t="t" r="r" b="b"/>
              <a:pathLst>
                <a:path w="469900" h="469900">
                  <a:moveTo>
                    <a:pt x="234289" y="0"/>
                  </a:moveTo>
                  <a:lnTo>
                    <a:pt x="0" y="234695"/>
                  </a:lnTo>
                  <a:lnTo>
                    <a:pt x="234289" y="469391"/>
                  </a:lnTo>
                  <a:lnTo>
                    <a:pt x="469315" y="234695"/>
                  </a:lnTo>
                  <a:lnTo>
                    <a:pt x="234289" y="0"/>
                  </a:lnTo>
                  <a:close/>
                </a:path>
              </a:pathLst>
            </a:custGeom>
            <a:solidFill>
              <a:srgbClr val="4AACC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650748" y="8467344"/>
              <a:ext cx="1363980" cy="1365885"/>
            </a:xfrm>
            <a:custGeom>
              <a:avLst/>
              <a:gdLst/>
              <a:ahLst/>
              <a:cxnLst/>
              <a:rect l="l" t="t" r="r" b="b"/>
              <a:pathLst>
                <a:path w="1363980" h="1365884">
                  <a:moveTo>
                    <a:pt x="681990" y="0"/>
                  </a:moveTo>
                  <a:lnTo>
                    <a:pt x="0" y="682751"/>
                  </a:lnTo>
                  <a:lnTo>
                    <a:pt x="681990" y="1365503"/>
                  </a:lnTo>
                  <a:lnTo>
                    <a:pt x="1363979" y="682751"/>
                  </a:lnTo>
                  <a:lnTo>
                    <a:pt x="681990" y="0"/>
                  </a:lnTo>
                  <a:close/>
                </a:path>
              </a:pathLst>
            </a:custGeom>
            <a:solidFill>
              <a:srgbClr val="8063A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1016508" y="8467344"/>
              <a:ext cx="601980" cy="1365885"/>
            </a:xfrm>
            <a:custGeom>
              <a:avLst/>
              <a:gdLst/>
              <a:ahLst/>
              <a:cxnLst/>
              <a:rect l="l" t="t" r="r" b="b"/>
              <a:pathLst>
                <a:path w="601980" h="1365884">
                  <a:moveTo>
                    <a:pt x="316229" y="0"/>
                  </a:moveTo>
                  <a:lnTo>
                    <a:pt x="2832" y="313181"/>
                  </a:lnTo>
                  <a:lnTo>
                    <a:pt x="21183" y="332993"/>
                  </a:lnTo>
                  <a:lnTo>
                    <a:pt x="38100" y="352678"/>
                  </a:lnTo>
                  <a:lnTo>
                    <a:pt x="69164" y="394969"/>
                  </a:lnTo>
                  <a:lnTo>
                    <a:pt x="95262" y="438657"/>
                  </a:lnTo>
                  <a:lnTo>
                    <a:pt x="116433" y="485266"/>
                  </a:lnTo>
                  <a:lnTo>
                    <a:pt x="133400" y="532510"/>
                  </a:lnTo>
                  <a:lnTo>
                    <a:pt x="145364" y="581202"/>
                  </a:lnTo>
                  <a:lnTo>
                    <a:pt x="152450" y="630542"/>
                  </a:lnTo>
                  <a:lnTo>
                    <a:pt x="154546" y="679932"/>
                  </a:lnTo>
                  <a:lnTo>
                    <a:pt x="153847" y="704621"/>
                  </a:lnTo>
                  <a:lnTo>
                    <a:pt x="149618" y="754697"/>
                  </a:lnTo>
                  <a:lnTo>
                    <a:pt x="139750" y="803338"/>
                  </a:lnTo>
                  <a:lnTo>
                    <a:pt x="125615" y="851331"/>
                  </a:lnTo>
                  <a:lnTo>
                    <a:pt x="106565" y="898588"/>
                  </a:lnTo>
                  <a:lnTo>
                    <a:pt x="82562" y="943711"/>
                  </a:lnTo>
                  <a:lnTo>
                    <a:pt x="54330" y="986739"/>
                  </a:lnTo>
                  <a:lnTo>
                    <a:pt x="21183" y="1026947"/>
                  </a:lnTo>
                  <a:lnTo>
                    <a:pt x="0" y="1048816"/>
                  </a:lnTo>
                  <a:lnTo>
                    <a:pt x="316229" y="1365503"/>
                  </a:lnTo>
                  <a:lnTo>
                    <a:pt x="351408" y="1328813"/>
                  </a:lnTo>
                  <a:lnTo>
                    <a:pt x="381761" y="1293558"/>
                  </a:lnTo>
                  <a:lnTo>
                    <a:pt x="410717" y="1256868"/>
                  </a:lnTo>
                  <a:lnTo>
                    <a:pt x="449579" y="1200442"/>
                  </a:lnTo>
                  <a:lnTo>
                    <a:pt x="473582" y="1161668"/>
                  </a:lnTo>
                  <a:lnTo>
                    <a:pt x="494664" y="1122159"/>
                  </a:lnTo>
                  <a:lnTo>
                    <a:pt x="514476" y="1081951"/>
                  </a:lnTo>
                  <a:lnTo>
                    <a:pt x="532129" y="1041044"/>
                  </a:lnTo>
                  <a:lnTo>
                    <a:pt x="539876" y="1019873"/>
                  </a:lnTo>
                  <a:lnTo>
                    <a:pt x="547623" y="999439"/>
                  </a:lnTo>
                  <a:lnTo>
                    <a:pt x="567435" y="935964"/>
                  </a:lnTo>
                  <a:lnTo>
                    <a:pt x="582929" y="871766"/>
                  </a:lnTo>
                  <a:lnTo>
                    <a:pt x="590676" y="828027"/>
                  </a:lnTo>
                  <a:lnTo>
                    <a:pt x="596264" y="784301"/>
                  </a:lnTo>
                  <a:lnTo>
                    <a:pt x="601344" y="718705"/>
                  </a:lnTo>
                  <a:lnTo>
                    <a:pt x="601979" y="696836"/>
                  </a:lnTo>
                  <a:lnTo>
                    <a:pt x="601979" y="675004"/>
                  </a:lnTo>
                  <a:lnTo>
                    <a:pt x="600582" y="631278"/>
                  </a:lnTo>
                  <a:lnTo>
                    <a:pt x="594994" y="565683"/>
                  </a:lnTo>
                  <a:lnTo>
                    <a:pt x="584961" y="500125"/>
                  </a:lnTo>
                  <a:lnTo>
                    <a:pt x="575817" y="457072"/>
                  </a:lnTo>
                  <a:lnTo>
                    <a:pt x="564514" y="414781"/>
                  </a:lnTo>
                  <a:lnTo>
                    <a:pt x="551814" y="372363"/>
                  </a:lnTo>
                  <a:lnTo>
                    <a:pt x="536320" y="330834"/>
                  </a:lnTo>
                  <a:lnTo>
                    <a:pt x="519429" y="289178"/>
                  </a:lnTo>
                  <a:lnTo>
                    <a:pt x="500379" y="249046"/>
                  </a:lnTo>
                  <a:lnTo>
                    <a:pt x="479170" y="208787"/>
                  </a:lnTo>
                  <a:lnTo>
                    <a:pt x="455929" y="170052"/>
                  </a:lnTo>
                  <a:lnTo>
                    <a:pt x="431164" y="131952"/>
                  </a:lnTo>
                  <a:lnTo>
                    <a:pt x="417829" y="113537"/>
                  </a:lnTo>
                  <a:lnTo>
                    <a:pt x="404367" y="94487"/>
                  </a:lnTo>
                  <a:lnTo>
                    <a:pt x="389508" y="76834"/>
                  </a:lnTo>
                  <a:lnTo>
                    <a:pt x="375411" y="58546"/>
                  </a:lnTo>
                  <a:lnTo>
                    <a:pt x="31622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0" y="8499350"/>
              <a:ext cx="650875" cy="1301750"/>
            </a:xfrm>
            <a:custGeom>
              <a:avLst/>
              <a:gdLst/>
              <a:ahLst/>
              <a:cxnLst/>
              <a:rect l="l" t="t" r="r" b="b"/>
              <a:pathLst>
                <a:path w="650875" h="1301750">
                  <a:moveTo>
                    <a:pt x="0" y="0"/>
                  </a:moveTo>
                  <a:lnTo>
                    <a:pt x="0" y="1301492"/>
                  </a:lnTo>
                  <a:lnTo>
                    <a:pt x="650709" y="6507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" name="object 24" descr=""/>
          <p:cNvSpPr/>
          <p:nvPr/>
        </p:nvSpPr>
        <p:spPr>
          <a:xfrm>
            <a:off x="17774412" y="0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9209" y="0"/>
                </a:moveTo>
                <a:lnTo>
                  <a:pt x="20320" y="0"/>
                </a:lnTo>
                <a:lnTo>
                  <a:pt x="15367" y="1650"/>
                </a:lnTo>
                <a:lnTo>
                  <a:pt x="0" y="25146"/>
                </a:lnTo>
                <a:lnTo>
                  <a:pt x="761" y="29336"/>
                </a:lnTo>
                <a:lnTo>
                  <a:pt x="24384" y="50292"/>
                </a:lnTo>
                <a:lnTo>
                  <a:pt x="29209" y="49402"/>
                </a:lnTo>
                <a:lnTo>
                  <a:pt x="48768" y="29336"/>
                </a:lnTo>
                <a:lnTo>
                  <a:pt x="48768" y="20066"/>
                </a:lnTo>
                <a:lnTo>
                  <a:pt x="29209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 descr=""/>
          <p:cNvSpPr/>
          <p:nvPr/>
        </p:nvSpPr>
        <p:spPr>
          <a:xfrm>
            <a:off x="17928336" y="155447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30098" y="0"/>
                </a:moveTo>
                <a:lnTo>
                  <a:pt x="20954" y="0"/>
                </a:lnTo>
                <a:lnTo>
                  <a:pt x="15875" y="1650"/>
                </a:lnTo>
                <a:lnTo>
                  <a:pt x="0" y="25146"/>
                </a:lnTo>
                <a:lnTo>
                  <a:pt x="888" y="29336"/>
                </a:lnTo>
                <a:lnTo>
                  <a:pt x="25146" y="50292"/>
                </a:lnTo>
                <a:lnTo>
                  <a:pt x="30098" y="49402"/>
                </a:lnTo>
                <a:lnTo>
                  <a:pt x="50292" y="29336"/>
                </a:lnTo>
                <a:lnTo>
                  <a:pt x="50292" y="20066"/>
                </a:lnTo>
                <a:lnTo>
                  <a:pt x="48640" y="15112"/>
                </a:lnTo>
                <a:lnTo>
                  <a:pt x="43560" y="6730"/>
                </a:lnTo>
                <a:lnTo>
                  <a:pt x="35178" y="1650"/>
                </a:lnTo>
                <a:lnTo>
                  <a:pt x="30098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 descr=""/>
          <p:cNvSpPr/>
          <p:nvPr/>
        </p:nvSpPr>
        <p:spPr>
          <a:xfrm>
            <a:off x="17597628" y="176784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5" y="0"/>
                </a:moveTo>
                <a:lnTo>
                  <a:pt x="0" y="25146"/>
                </a:lnTo>
                <a:lnTo>
                  <a:pt x="1650" y="34290"/>
                </a:lnTo>
                <a:lnTo>
                  <a:pt x="25145" y="50292"/>
                </a:lnTo>
                <a:lnTo>
                  <a:pt x="34416" y="48641"/>
                </a:lnTo>
                <a:lnTo>
                  <a:pt x="50291" y="25146"/>
                </a:lnTo>
                <a:lnTo>
                  <a:pt x="48640" y="16001"/>
                </a:lnTo>
                <a:lnTo>
                  <a:pt x="25145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 descr=""/>
          <p:cNvSpPr/>
          <p:nvPr/>
        </p:nvSpPr>
        <p:spPr>
          <a:xfrm>
            <a:off x="18083784" y="312420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9209" y="0"/>
                </a:moveTo>
                <a:lnTo>
                  <a:pt x="20319" y="0"/>
                </a:lnTo>
                <a:lnTo>
                  <a:pt x="15367" y="1650"/>
                </a:lnTo>
                <a:lnTo>
                  <a:pt x="0" y="25146"/>
                </a:lnTo>
                <a:lnTo>
                  <a:pt x="761" y="29336"/>
                </a:lnTo>
                <a:lnTo>
                  <a:pt x="24383" y="50291"/>
                </a:lnTo>
                <a:lnTo>
                  <a:pt x="29209" y="49402"/>
                </a:lnTo>
                <a:lnTo>
                  <a:pt x="48767" y="29336"/>
                </a:lnTo>
                <a:lnTo>
                  <a:pt x="48767" y="20065"/>
                </a:lnTo>
                <a:lnTo>
                  <a:pt x="47117" y="15112"/>
                </a:lnTo>
                <a:lnTo>
                  <a:pt x="42290" y="6730"/>
                </a:lnTo>
                <a:lnTo>
                  <a:pt x="34162" y="1650"/>
                </a:lnTo>
                <a:lnTo>
                  <a:pt x="29209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 descr=""/>
          <p:cNvSpPr/>
          <p:nvPr/>
        </p:nvSpPr>
        <p:spPr>
          <a:xfrm>
            <a:off x="17753076" y="332231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5" y="0"/>
                </a:moveTo>
                <a:lnTo>
                  <a:pt x="0" y="25146"/>
                </a:lnTo>
                <a:lnTo>
                  <a:pt x="1650" y="34290"/>
                </a:lnTo>
                <a:lnTo>
                  <a:pt x="25145" y="50292"/>
                </a:lnTo>
                <a:lnTo>
                  <a:pt x="34416" y="48641"/>
                </a:lnTo>
                <a:lnTo>
                  <a:pt x="50291" y="25146"/>
                </a:lnTo>
                <a:lnTo>
                  <a:pt x="48640" y="16001"/>
                </a:lnTo>
                <a:lnTo>
                  <a:pt x="25145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 descr=""/>
          <p:cNvSpPr/>
          <p:nvPr/>
        </p:nvSpPr>
        <p:spPr>
          <a:xfrm>
            <a:off x="17422367" y="353568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20066" y="888"/>
                </a:lnTo>
                <a:lnTo>
                  <a:pt x="15113" y="1650"/>
                </a:lnTo>
                <a:lnTo>
                  <a:pt x="10922" y="4190"/>
                </a:lnTo>
                <a:lnTo>
                  <a:pt x="6730" y="7620"/>
                </a:lnTo>
                <a:lnTo>
                  <a:pt x="1651" y="15875"/>
                </a:lnTo>
                <a:lnTo>
                  <a:pt x="0" y="20954"/>
                </a:lnTo>
                <a:lnTo>
                  <a:pt x="0" y="30225"/>
                </a:lnTo>
                <a:lnTo>
                  <a:pt x="20066" y="50291"/>
                </a:lnTo>
                <a:lnTo>
                  <a:pt x="29337" y="50291"/>
                </a:lnTo>
                <a:lnTo>
                  <a:pt x="50292" y="25146"/>
                </a:lnTo>
                <a:lnTo>
                  <a:pt x="49403" y="20954"/>
                </a:lnTo>
                <a:lnTo>
                  <a:pt x="29337" y="888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 descr=""/>
          <p:cNvSpPr/>
          <p:nvPr/>
        </p:nvSpPr>
        <p:spPr>
          <a:xfrm>
            <a:off x="18237708" y="467868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30099" y="0"/>
                </a:moveTo>
                <a:lnTo>
                  <a:pt x="20955" y="0"/>
                </a:lnTo>
                <a:lnTo>
                  <a:pt x="15875" y="1650"/>
                </a:lnTo>
                <a:lnTo>
                  <a:pt x="0" y="25146"/>
                </a:lnTo>
                <a:lnTo>
                  <a:pt x="888" y="29336"/>
                </a:lnTo>
                <a:lnTo>
                  <a:pt x="25146" y="50291"/>
                </a:lnTo>
                <a:lnTo>
                  <a:pt x="30099" y="49402"/>
                </a:lnTo>
                <a:lnTo>
                  <a:pt x="50292" y="29336"/>
                </a:lnTo>
                <a:lnTo>
                  <a:pt x="50292" y="20065"/>
                </a:lnTo>
                <a:lnTo>
                  <a:pt x="48640" y="15112"/>
                </a:lnTo>
                <a:lnTo>
                  <a:pt x="43561" y="6730"/>
                </a:lnTo>
                <a:lnTo>
                  <a:pt x="35178" y="1650"/>
                </a:lnTo>
                <a:lnTo>
                  <a:pt x="30099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 descr=""/>
          <p:cNvSpPr/>
          <p:nvPr/>
        </p:nvSpPr>
        <p:spPr>
          <a:xfrm>
            <a:off x="17908523" y="489204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4384" y="0"/>
                </a:moveTo>
                <a:lnTo>
                  <a:pt x="0" y="25146"/>
                </a:lnTo>
                <a:lnTo>
                  <a:pt x="1651" y="34290"/>
                </a:lnTo>
                <a:lnTo>
                  <a:pt x="24384" y="50292"/>
                </a:lnTo>
                <a:lnTo>
                  <a:pt x="33401" y="48641"/>
                </a:lnTo>
                <a:lnTo>
                  <a:pt x="48768" y="25146"/>
                </a:lnTo>
                <a:lnTo>
                  <a:pt x="48006" y="20193"/>
                </a:lnTo>
                <a:lnTo>
                  <a:pt x="2438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 descr=""/>
          <p:cNvSpPr/>
          <p:nvPr/>
        </p:nvSpPr>
        <p:spPr>
          <a:xfrm>
            <a:off x="17577815" y="510540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4" h="48895">
                <a:moveTo>
                  <a:pt x="24384" y="0"/>
                </a:moveTo>
                <a:lnTo>
                  <a:pt x="19557" y="888"/>
                </a:lnTo>
                <a:lnTo>
                  <a:pt x="14605" y="1650"/>
                </a:lnTo>
                <a:lnTo>
                  <a:pt x="10541" y="4063"/>
                </a:lnTo>
                <a:lnTo>
                  <a:pt x="7366" y="7365"/>
                </a:lnTo>
                <a:lnTo>
                  <a:pt x="4064" y="11429"/>
                </a:lnTo>
                <a:lnTo>
                  <a:pt x="1651" y="15493"/>
                </a:lnTo>
                <a:lnTo>
                  <a:pt x="0" y="20319"/>
                </a:lnTo>
                <a:lnTo>
                  <a:pt x="0" y="29209"/>
                </a:lnTo>
                <a:lnTo>
                  <a:pt x="1651" y="34162"/>
                </a:lnTo>
                <a:lnTo>
                  <a:pt x="4064" y="38226"/>
                </a:lnTo>
                <a:lnTo>
                  <a:pt x="7366" y="41401"/>
                </a:lnTo>
                <a:lnTo>
                  <a:pt x="10541" y="44703"/>
                </a:lnTo>
                <a:lnTo>
                  <a:pt x="14605" y="47116"/>
                </a:lnTo>
                <a:lnTo>
                  <a:pt x="19557" y="48767"/>
                </a:lnTo>
                <a:lnTo>
                  <a:pt x="28448" y="48767"/>
                </a:lnTo>
                <a:lnTo>
                  <a:pt x="48768" y="24383"/>
                </a:lnTo>
                <a:lnTo>
                  <a:pt x="47878" y="20319"/>
                </a:lnTo>
                <a:lnTo>
                  <a:pt x="28448" y="888"/>
                </a:lnTo>
                <a:lnTo>
                  <a:pt x="2438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 descr=""/>
          <p:cNvSpPr/>
          <p:nvPr/>
        </p:nvSpPr>
        <p:spPr>
          <a:xfrm>
            <a:off x="17245584" y="531876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30225" y="0"/>
                </a:moveTo>
                <a:lnTo>
                  <a:pt x="20954" y="0"/>
                </a:lnTo>
                <a:lnTo>
                  <a:pt x="15875" y="1650"/>
                </a:lnTo>
                <a:lnTo>
                  <a:pt x="0" y="25146"/>
                </a:lnTo>
                <a:lnTo>
                  <a:pt x="888" y="29337"/>
                </a:lnTo>
                <a:lnTo>
                  <a:pt x="25146" y="50292"/>
                </a:lnTo>
                <a:lnTo>
                  <a:pt x="30225" y="49402"/>
                </a:lnTo>
                <a:lnTo>
                  <a:pt x="50292" y="29337"/>
                </a:lnTo>
                <a:lnTo>
                  <a:pt x="50292" y="20066"/>
                </a:lnTo>
                <a:lnTo>
                  <a:pt x="48640" y="15113"/>
                </a:lnTo>
                <a:lnTo>
                  <a:pt x="43560" y="6730"/>
                </a:lnTo>
                <a:lnTo>
                  <a:pt x="35178" y="1650"/>
                </a:lnTo>
                <a:lnTo>
                  <a:pt x="30225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 descr=""/>
          <p:cNvSpPr/>
          <p:nvPr/>
        </p:nvSpPr>
        <p:spPr>
          <a:xfrm>
            <a:off x="18062447" y="644651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0" y="25146"/>
                </a:lnTo>
                <a:lnTo>
                  <a:pt x="1650" y="34417"/>
                </a:lnTo>
                <a:lnTo>
                  <a:pt x="25146" y="50292"/>
                </a:lnTo>
                <a:lnTo>
                  <a:pt x="34417" y="48641"/>
                </a:lnTo>
                <a:lnTo>
                  <a:pt x="50292" y="25146"/>
                </a:lnTo>
                <a:lnTo>
                  <a:pt x="48640" y="16001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 descr=""/>
          <p:cNvSpPr/>
          <p:nvPr/>
        </p:nvSpPr>
        <p:spPr>
          <a:xfrm>
            <a:off x="17477232" y="803148"/>
            <a:ext cx="591820" cy="596265"/>
          </a:xfrm>
          <a:custGeom>
            <a:avLst/>
            <a:gdLst/>
            <a:ahLst/>
            <a:cxnLst/>
            <a:rect l="l" t="t" r="r" b="b"/>
            <a:pathLst>
              <a:path w="591819" h="596265">
                <a:moveTo>
                  <a:pt x="295655" y="0"/>
                </a:moveTo>
                <a:lnTo>
                  <a:pt x="0" y="297942"/>
                </a:lnTo>
                <a:lnTo>
                  <a:pt x="295655" y="595883"/>
                </a:lnTo>
                <a:lnTo>
                  <a:pt x="591311" y="297942"/>
                </a:lnTo>
                <a:lnTo>
                  <a:pt x="295655" y="0"/>
                </a:lnTo>
                <a:close/>
              </a:path>
            </a:pathLst>
          </a:custGeom>
          <a:solidFill>
            <a:srgbClr val="8063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 descr=""/>
          <p:cNvSpPr/>
          <p:nvPr/>
        </p:nvSpPr>
        <p:spPr>
          <a:xfrm>
            <a:off x="17401032" y="687323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30225" y="0"/>
                </a:moveTo>
                <a:lnTo>
                  <a:pt x="20954" y="0"/>
                </a:lnTo>
                <a:lnTo>
                  <a:pt x="15875" y="1650"/>
                </a:lnTo>
                <a:lnTo>
                  <a:pt x="0" y="25146"/>
                </a:lnTo>
                <a:lnTo>
                  <a:pt x="888" y="29336"/>
                </a:lnTo>
                <a:lnTo>
                  <a:pt x="25146" y="50292"/>
                </a:lnTo>
                <a:lnTo>
                  <a:pt x="30225" y="49402"/>
                </a:lnTo>
                <a:lnTo>
                  <a:pt x="50291" y="29336"/>
                </a:lnTo>
                <a:lnTo>
                  <a:pt x="50291" y="20066"/>
                </a:lnTo>
                <a:lnTo>
                  <a:pt x="48640" y="15112"/>
                </a:lnTo>
                <a:lnTo>
                  <a:pt x="43560" y="6730"/>
                </a:lnTo>
                <a:lnTo>
                  <a:pt x="35178" y="1650"/>
                </a:lnTo>
                <a:lnTo>
                  <a:pt x="30225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7" name="object 37" descr="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38" name="object 38" descr=""/>
            <p:cNvSpPr/>
            <p:nvPr/>
          </p:nvSpPr>
          <p:spPr>
            <a:xfrm>
              <a:off x="16183356" y="1028700"/>
              <a:ext cx="1603375" cy="1615440"/>
            </a:xfrm>
            <a:custGeom>
              <a:avLst/>
              <a:gdLst/>
              <a:ahLst/>
              <a:cxnLst/>
              <a:rect l="l" t="t" r="r" b="b"/>
              <a:pathLst>
                <a:path w="1603375" h="1615439">
                  <a:moveTo>
                    <a:pt x="801242" y="0"/>
                  </a:moveTo>
                  <a:lnTo>
                    <a:pt x="0" y="807720"/>
                  </a:lnTo>
                  <a:lnTo>
                    <a:pt x="801242" y="1615440"/>
                  </a:lnTo>
                  <a:lnTo>
                    <a:pt x="1603248" y="807720"/>
                  </a:lnTo>
                  <a:lnTo>
                    <a:pt x="801242" y="0"/>
                  </a:lnTo>
                  <a:close/>
                </a:path>
              </a:pathLst>
            </a:custGeom>
            <a:solidFill>
              <a:srgbClr val="4AACC5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9" name="object 39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8288000" cy="10287000"/>
            </a:xfrm>
            <a:prstGeom prst="rect">
              <a:avLst/>
            </a:prstGeom>
          </p:spPr>
        </p:pic>
      </p:grpSp>
      <p:sp>
        <p:nvSpPr>
          <p:cNvPr id="40" name="object 40"/>
          <p:cNvSpPr txBox="1">
            <a:spLocks noGrp="1"/>
          </p:cNvSpPr>
          <p:nvPr>
            <p:ph type="title"/>
          </p:nvPr>
        </p:nvSpPr>
        <p:spPr>
          <a:xfrm>
            <a:off x="923036" y="8815831"/>
            <a:ext cx="1619948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160" b="0">
                <a:solidFill>
                  <a:srgbClr val="000000"/>
                </a:solidFill>
                <a:latin typeface="Verdana"/>
                <a:cs typeface="Verdana"/>
              </a:rPr>
              <a:t>SAMPLES</a:t>
            </a:r>
            <a:r>
              <a:rPr dirty="0" sz="4000" spc="-229" b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dirty="0" sz="4000" spc="-170" b="0">
                <a:solidFill>
                  <a:srgbClr val="000000"/>
                </a:solidFill>
                <a:latin typeface="Verdana"/>
                <a:cs typeface="Verdana"/>
              </a:rPr>
              <a:t>OF</a:t>
            </a:r>
            <a:r>
              <a:rPr dirty="0" sz="4000" spc="-260" b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dirty="0" sz="4000" spc="-145" b="0">
                <a:solidFill>
                  <a:srgbClr val="000000"/>
                </a:solidFill>
                <a:latin typeface="Verdana"/>
                <a:cs typeface="Verdana"/>
              </a:rPr>
              <a:t>INFFLUENT</a:t>
            </a:r>
            <a:r>
              <a:rPr dirty="0" sz="4000" spc="-260" b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dirty="0" sz="4000" b="0">
                <a:solidFill>
                  <a:srgbClr val="000000"/>
                </a:solidFill>
                <a:latin typeface="Verdana"/>
                <a:cs typeface="Verdana"/>
              </a:rPr>
              <a:t>AND</a:t>
            </a:r>
            <a:r>
              <a:rPr dirty="0" sz="4000" spc="-260" b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dirty="0" sz="4000" spc="-220" b="0">
                <a:solidFill>
                  <a:srgbClr val="000000"/>
                </a:solidFill>
                <a:latin typeface="Verdana"/>
                <a:cs typeface="Verdana"/>
              </a:rPr>
              <a:t>ELFAD</a:t>
            </a:r>
            <a:r>
              <a:rPr dirty="0" sz="4000" spc="-245" b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dirty="0" sz="4000" spc="-170" b="0">
                <a:solidFill>
                  <a:srgbClr val="000000"/>
                </a:solidFill>
                <a:latin typeface="Verdana"/>
                <a:cs typeface="Verdana"/>
              </a:rPr>
              <a:t>ORGANIC</a:t>
            </a:r>
            <a:r>
              <a:rPr dirty="0" sz="4000" spc="-220" b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dirty="0" sz="4000" spc="-225" b="0">
                <a:solidFill>
                  <a:srgbClr val="000000"/>
                </a:solidFill>
                <a:latin typeface="Verdana"/>
                <a:cs typeface="Verdana"/>
              </a:rPr>
              <a:t>TREATED</a:t>
            </a:r>
            <a:r>
              <a:rPr dirty="0" sz="4000" spc="-254" b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dirty="0" sz="4000" spc="-70" b="0">
                <a:solidFill>
                  <a:srgbClr val="000000"/>
                </a:solidFill>
                <a:latin typeface="Verdana"/>
                <a:cs typeface="Verdana"/>
              </a:rPr>
              <a:t>EFFLUENT</a:t>
            </a:r>
            <a:endParaRPr sz="4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19656" cy="5797296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334322" y="8109204"/>
            <a:ext cx="6953677" cy="2177796"/>
          </a:xfrm>
          <a:prstGeom prst="rect">
            <a:avLst/>
          </a:prstGeom>
        </p:spPr>
      </p:pic>
      <p:sp>
        <p:nvSpPr>
          <p:cNvPr id="4" name="object 4" descr=""/>
          <p:cNvSpPr/>
          <p:nvPr/>
        </p:nvSpPr>
        <p:spPr>
          <a:xfrm>
            <a:off x="2842260" y="9759695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79">
                <a:moveTo>
                  <a:pt x="24637" y="0"/>
                </a:moveTo>
                <a:lnTo>
                  <a:pt x="17144" y="0"/>
                </a:lnTo>
                <a:lnTo>
                  <a:pt x="13081" y="1447"/>
                </a:lnTo>
                <a:lnTo>
                  <a:pt x="0" y="21335"/>
                </a:lnTo>
                <a:lnTo>
                  <a:pt x="762" y="24879"/>
                </a:lnTo>
                <a:lnTo>
                  <a:pt x="20573" y="42671"/>
                </a:lnTo>
                <a:lnTo>
                  <a:pt x="24637" y="41973"/>
                </a:lnTo>
                <a:lnTo>
                  <a:pt x="41147" y="24879"/>
                </a:lnTo>
                <a:lnTo>
                  <a:pt x="41147" y="17081"/>
                </a:lnTo>
                <a:lnTo>
                  <a:pt x="24637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2692907" y="9909047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79">
                <a:moveTo>
                  <a:pt x="20574" y="0"/>
                </a:moveTo>
                <a:lnTo>
                  <a:pt x="0" y="21335"/>
                </a:lnTo>
                <a:lnTo>
                  <a:pt x="1397" y="29133"/>
                </a:lnTo>
                <a:lnTo>
                  <a:pt x="20574" y="42671"/>
                </a:lnTo>
                <a:lnTo>
                  <a:pt x="24637" y="41935"/>
                </a:lnTo>
                <a:lnTo>
                  <a:pt x="41148" y="21335"/>
                </a:lnTo>
                <a:lnTo>
                  <a:pt x="40512" y="17081"/>
                </a:lnTo>
                <a:lnTo>
                  <a:pt x="2057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2543555" y="10058437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79">
                <a:moveTo>
                  <a:pt x="20574" y="0"/>
                </a:moveTo>
                <a:lnTo>
                  <a:pt x="0" y="17729"/>
                </a:lnTo>
                <a:lnTo>
                  <a:pt x="0" y="25565"/>
                </a:lnTo>
                <a:lnTo>
                  <a:pt x="16510" y="42595"/>
                </a:lnTo>
                <a:lnTo>
                  <a:pt x="24002" y="42595"/>
                </a:lnTo>
                <a:lnTo>
                  <a:pt x="40386" y="25565"/>
                </a:lnTo>
                <a:lnTo>
                  <a:pt x="41148" y="21310"/>
                </a:lnTo>
                <a:lnTo>
                  <a:pt x="40386" y="17729"/>
                </a:lnTo>
                <a:lnTo>
                  <a:pt x="39750" y="13487"/>
                </a:lnTo>
                <a:lnTo>
                  <a:pt x="37718" y="9931"/>
                </a:lnTo>
                <a:lnTo>
                  <a:pt x="34925" y="6388"/>
                </a:lnTo>
                <a:lnTo>
                  <a:pt x="31495" y="3543"/>
                </a:lnTo>
                <a:lnTo>
                  <a:pt x="28067" y="2108"/>
                </a:lnTo>
                <a:lnTo>
                  <a:pt x="24002" y="698"/>
                </a:lnTo>
                <a:lnTo>
                  <a:pt x="2057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2392679" y="10209311"/>
            <a:ext cx="43180" cy="41275"/>
          </a:xfrm>
          <a:custGeom>
            <a:avLst/>
            <a:gdLst/>
            <a:ahLst/>
            <a:cxnLst/>
            <a:rect l="l" t="t" r="r" b="b"/>
            <a:pathLst>
              <a:path w="43180" h="41275">
                <a:moveTo>
                  <a:pt x="25653" y="0"/>
                </a:moveTo>
                <a:lnTo>
                  <a:pt x="17780" y="0"/>
                </a:lnTo>
                <a:lnTo>
                  <a:pt x="13462" y="1352"/>
                </a:lnTo>
                <a:lnTo>
                  <a:pt x="10032" y="3418"/>
                </a:lnTo>
                <a:lnTo>
                  <a:pt x="6476" y="5450"/>
                </a:lnTo>
                <a:lnTo>
                  <a:pt x="3556" y="8905"/>
                </a:lnTo>
                <a:lnTo>
                  <a:pt x="2158" y="12325"/>
                </a:lnTo>
                <a:lnTo>
                  <a:pt x="762" y="16423"/>
                </a:lnTo>
                <a:lnTo>
                  <a:pt x="0" y="20519"/>
                </a:lnTo>
                <a:lnTo>
                  <a:pt x="762" y="23975"/>
                </a:lnTo>
                <a:lnTo>
                  <a:pt x="21336" y="41075"/>
                </a:lnTo>
                <a:lnTo>
                  <a:pt x="25653" y="40398"/>
                </a:lnTo>
                <a:lnTo>
                  <a:pt x="42671" y="23975"/>
                </a:lnTo>
                <a:lnTo>
                  <a:pt x="42671" y="16423"/>
                </a:lnTo>
                <a:lnTo>
                  <a:pt x="41275" y="12325"/>
                </a:lnTo>
                <a:lnTo>
                  <a:pt x="36956" y="5450"/>
                </a:lnTo>
                <a:lnTo>
                  <a:pt x="29844" y="1352"/>
                </a:lnTo>
                <a:lnTo>
                  <a:pt x="25653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/>
          <p:nvPr/>
        </p:nvSpPr>
        <p:spPr>
          <a:xfrm>
            <a:off x="2709672" y="9627107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80" h="43179">
                <a:moveTo>
                  <a:pt x="25653" y="0"/>
                </a:moveTo>
                <a:lnTo>
                  <a:pt x="17779" y="0"/>
                </a:lnTo>
                <a:lnTo>
                  <a:pt x="13461" y="1447"/>
                </a:lnTo>
                <a:lnTo>
                  <a:pt x="10032" y="3581"/>
                </a:lnTo>
                <a:lnTo>
                  <a:pt x="6476" y="5689"/>
                </a:lnTo>
                <a:lnTo>
                  <a:pt x="3555" y="9245"/>
                </a:lnTo>
                <a:lnTo>
                  <a:pt x="2158" y="12788"/>
                </a:lnTo>
                <a:lnTo>
                  <a:pt x="761" y="17081"/>
                </a:lnTo>
                <a:lnTo>
                  <a:pt x="0" y="21336"/>
                </a:lnTo>
                <a:lnTo>
                  <a:pt x="761" y="24879"/>
                </a:lnTo>
                <a:lnTo>
                  <a:pt x="21335" y="42672"/>
                </a:lnTo>
                <a:lnTo>
                  <a:pt x="25653" y="41973"/>
                </a:lnTo>
                <a:lnTo>
                  <a:pt x="42671" y="24879"/>
                </a:lnTo>
                <a:lnTo>
                  <a:pt x="42671" y="17081"/>
                </a:lnTo>
                <a:lnTo>
                  <a:pt x="41275" y="12788"/>
                </a:lnTo>
                <a:lnTo>
                  <a:pt x="36956" y="5689"/>
                </a:lnTo>
                <a:lnTo>
                  <a:pt x="29844" y="1447"/>
                </a:lnTo>
                <a:lnTo>
                  <a:pt x="25653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2560320" y="9777983"/>
            <a:ext cx="43180" cy="41275"/>
          </a:xfrm>
          <a:custGeom>
            <a:avLst/>
            <a:gdLst/>
            <a:ahLst/>
            <a:cxnLst/>
            <a:rect l="l" t="t" r="r" b="b"/>
            <a:pathLst>
              <a:path w="43180" h="41275">
                <a:moveTo>
                  <a:pt x="21336" y="0"/>
                </a:moveTo>
                <a:lnTo>
                  <a:pt x="0" y="20574"/>
                </a:lnTo>
                <a:lnTo>
                  <a:pt x="1397" y="28092"/>
                </a:lnTo>
                <a:lnTo>
                  <a:pt x="21336" y="41148"/>
                </a:lnTo>
                <a:lnTo>
                  <a:pt x="25527" y="40436"/>
                </a:lnTo>
                <a:lnTo>
                  <a:pt x="42672" y="20574"/>
                </a:lnTo>
                <a:lnTo>
                  <a:pt x="41275" y="13017"/>
                </a:lnTo>
                <a:lnTo>
                  <a:pt x="2133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/>
          <p:nvPr/>
        </p:nvSpPr>
        <p:spPr>
          <a:xfrm>
            <a:off x="2410967" y="9927373"/>
            <a:ext cx="43180" cy="41275"/>
          </a:xfrm>
          <a:custGeom>
            <a:avLst/>
            <a:gdLst/>
            <a:ahLst/>
            <a:cxnLst/>
            <a:rect l="l" t="t" r="r" b="b"/>
            <a:pathLst>
              <a:path w="43180" h="41275">
                <a:moveTo>
                  <a:pt x="21336" y="0"/>
                </a:moveTo>
                <a:lnTo>
                  <a:pt x="0" y="17094"/>
                </a:lnTo>
                <a:lnTo>
                  <a:pt x="0" y="24650"/>
                </a:lnTo>
                <a:lnTo>
                  <a:pt x="1396" y="28752"/>
                </a:lnTo>
                <a:lnTo>
                  <a:pt x="3556" y="32169"/>
                </a:lnTo>
                <a:lnTo>
                  <a:pt x="6476" y="34912"/>
                </a:lnTo>
                <a:lnTo>
                  <a:pt x="9270" y="37655"/>
                </a:lnTo>
                <a:lnTo>
                  <a:pt x="12826" y="39725"/>
                </a:lnTo>
                <a:lnTo>
                  <a:pt x="17018" y="41071"/>
                </a:lnTo>
                <a:lnTo>
                  <a:pt x="24892" y="41071"/>
                </a:lnTo>
                <a:lnTo>
                  <a:pt x="41909" y="24650"/>
                </a:lnTo>
                <a:lnTo>
                  <a:pt x="42671" y="20523"/>
                </a:lnTo>
                <a:lnTo>
                  <a:pt x="41909" y="17094"/>
                </a:lnTo>
                <a:lnTo>
                  <a:pt x="41275" y="13004"/>
                </a:lnTo>
                <a:lnTo>
                  <a:pt x="39115" y="9575"/>
                </a:lnTo>
                <a:lnTo>
                  <a:pt x="36194" y="6159"/>
                </a:lnTo>
                <a:lnTo>
                  <a:pt x="32638" y="3416"/>
                </a:lnTo>
                <a:lnTo>
                  <a:pt x="29209" y="2032"/>
                </a:lnTo>
                <a:lnTo>
                  <a:pt x="24892" y="673"/>
                </a:lnTo>
                <a:lnTo>
                  <a:pt x="2133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/>
          <p:nvPr/>
        </p:nvSpPr>
        <p:spPr>
          <a:xfrm>
            <a:off x="2261616" y="10076726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79">
                <a:moveTo>
                  <a:pt x="24637" y="0"/>
                </a:moveTo>
                <a:lnTo>
                  <a:pt x="17144" y="0"/>
                </a:lnTo>
                <a:lnTo>
                  <a:pt x="13081" y="1397"/>
                </a:lnTo>
                <a:lnTo>
                  <a:pt x="0" y="21272"/>
                </a:lnTo>
                <a:lnTo>
                  <a:pt x="761" y="24828"/>
                </a:lnTo>
                <a:lnTo>
                  <a:pt x="20573" y="42595"/>
                </a:lnTo>
                <a:lnTo>
                  <a:pt x="24637" y="41897"/>
                </a:lnTo>
                <a:lnTo>
                  <a:pt x="41147" y="24828"/>
                </a:lnTo>
                <a:lnTo>
                  <a:pt x="41147" y="17030"/>
                </a:lnTo>
                <a:lnTo>
                  <a:pt x="39750" y="12776"/>
                </a:lnTo>
                <a:lnTo>
                  <a:pt x="35686" y="5651"/>
                </a:lnTo>
                <a:lnTo>
                  <a:pt x="28828" y="1397"/>
                </a:lnTo>
                <a:lnTo>
                  <a:pt x="24637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/>
          <p:nvPr/>
        </p:nvSpPr>
        <p:spPr>
          <a:xfrm>
            <a:off x="2578607" y="9496043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79">
                <a:moveTo>
                  <a:pt x="24637" y="0"/>
                </a:moveTo>
                <a:lnTo>
                  <a:pt x="17144" y="0"/>
                </a:lnTo>
                <a:lnTo>
                  <a:pt x="13081" y="1435"/>
                </a:lnTo>
                <a:lnTo>
                  <a:pt x="0" y="21335"/>
                </a:lnTo>
                <a:lnTo>
                  <a:pt x="762" y="24879"/>
                </a:lnTo>
                <a:lnTo>
                  <a:pt x="20574" y="42671"/>
                </a:lnTo>
                <a:lnTo>
                  <a:pt x="24637" y="41973"/>
                </a:lnTo>
                <a:lnTo>
                  <a:pt x="41148" y="24879"/>
                </a:lnTo>
                <a:lnTo>
                  <a:pt x="41148" y="17081"/>
                </a:lnTo>
                <a:lnTo>
                  <a:pt x="39750" y="12788"/>
                </a:lnTo>
                <a:lnTo>
                  <a:pt x="35687" y="5689"/>
                </a:lnTo>
                <a:lnTo>
                  <a:pt x="28829" y="1435"/>
                </a:lnTo>
                <a:lnTo>
                  <a:pt x="24637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/>
          <p:nvPr/>
        </p:nvSpPr>
        <p:spPr>
          <a:xfrm>
            <a:off x="2429255" y="9645395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79">
                <a:moveTo>
                  <a:pt x="20574" y="0"/>
                </a:moveTo>
                <a:lnTo>
                  <a:pt x="0" y="21335"/>
                </a:lnTo>
                <a:lnTo>
                  <a:pt x="635" y="25590"/>
                </a:lnTo>
                <a:lnTo>
                  <a:pt x="20574" y="42671"/>
                </a:lnTo>
                <a:lnTo>
                  <a:pt x="24637" y="41935"/>
                </a:lnTo>
                <a:lnTo>
                  <a:pt x="41148" y="21335"/>
                </a:lnTo>
                <a:lnTo>
                  <a:pt x="39750" y="13500"/>
                </a:lnTo>
                <a:lnTo>
                  <a:pt x="37718" y="9245"/>
                </a:lnTo>
                <a:lnTo>
                  <a:pt x="34925" y="6400"/>
                </a:lnTo>
                <a:lnTo>
                  <a:pt x="32257" y="3543"/>
                </a:lnTo>
                <a:lnTo>
                  <a:pt x="28067" y="1447"/>
                </a:lnTo>
                <a:lnTo>
                  <a:pt x="24637" y="698"/>
                </a:lnTo>
                <a:lnTo>
                  <a:pt x="2057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/>
          <p:nvPr/>
        </p:nvSpPr>
        <p:spPr>
          <a:xfrm>
            <a:off x="2446020" y="9363456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80" h="43179">
                <a:moveTo>
                  <a:pt x="25654" y="0"/>
                </a:moveTo>
                <a:lnTo>
                  <a:pt x="17780" y="0"/>
                </a:lnTo>
                <a:lnTo>
                  <a:pt x="13462" y="1435"/>
                </a:lnTo>
                <a:lnTo>
                  <a:pt x="0" y="21336"/>
                </a:lnTo>
                <a:lnTo>
                  <a:pt x="762" y="24879"/>
                </a:lnTo>
                <a:lnTo>
                  <a:pt x="21336" y="42672"/>
                </a:lnTo>
                <a:lnTo>
                  <a:pt x="25654" y="41973"/>
                </a:lnTo>
                <a:lnTo>
                  <a:pt x="42672" y="24879"/>
                </a:lnTo>
                <a:lnTo>
                  <a:pt x="42672" y="17081"/>
                </a:lnTo>
                <a:lnTo>
                  <a:pt x="41275" y="12788"/>
                </a:lnTo>
                <a:lnTo>
                  <a:pt x="36956" y="5689"/>
                </a:lnTo>
                <a:lnTo>
                  <a:pt x="29844" y="1435"/>
                </a:lnTo>
                <a:lnTo>
                  <a:pt x="2565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5" name="object 15" descr=""/>
          <p:cNvGrpSpPr/>
          <p:nvPr/>
        </p:nvGrpSpPr>
        <p:grpSpPr>
          <a:xfrm>
            <a:off x="1830323" y="9514331"/>
            <a:ext cx="509270" cy="539750"/>
            <a:chOff x="1830323" y="9514331"/>
            <a:chExt cx="509270" cy="539750"/>
          </a:xfrm>
        </p:grpSpPr>
        <p:sp>
          <p:nvSpPr>
            <p:cNvPr id="16" name="object 16" descr=""/>
            <p:cNvSpPr/>
            <p:nvPr/>
          </p:nvSpPr>
          <p:spPr>
            <a:xfrm>
              <a:off x="2296667" y="9514331"/>
              <a:ext cx="43180" cy="41275"/>
            </a:xfrm>
            <a:custGeom>
              <a:avLst/>
              <a:gdLst/>
              <a:ahLst/>
              <a:cxnLst/>
              <a:rect l="l" t="t" r="r" b="b"/>
              <a:pathLst>
                <a:path w="43180" h="41275">
                  <a:moveTo>
                    <a:pt x="21336" y="0"/>
                  </a:moveTo>
                  <a:lnTo>
                    <a:pt x="0" y="20574"/>
                  </a:lnTo>
                  <a:lnTo>
                    <a:pt x="1396" y="28092"/>
                  </a:lnTo>
                  <a:lnTo>
                    <a:pt x="21336" y="41148"/>
                  </a:lnTo>
                  <a:lnTo>
                    <a:pt x="25526" y="40436"/>
                  </a:lnTo>
                  <a:lnTo>
                    <a:pt x="42671" y="20574"/>
                  </a:lnTo>
                  <a:lnTo>
                    <a:pt x="41275" y="13017"/>
                  </a:lnTo>
                  <a:lnTo>
                    <a:pt x="21336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1830323" y="9550945"/>
              <a:ext cx="504825" cy="502920"/>
            </a:xfrm>
            <a:custGeom>
              <a:avLst/>
              <a:gdLst/>
              <a:ahLst/>
              <a:cxnLst/>
              <a:rect l="l" t="t" r="r" b="b"/>
              <a:pathLst>
                <a:path w="504825" h="502920">
                  <a:moveTo>
                    <a:pt x="252221" y="0"/>
                  </a:moveTo>
                  <a:lnTo>
                    <a:pt x="0" y="251421"/>
                  </a:lnTo>
                  <a:lnTo>
                    <a:pt x="252221" y="502843"/>
                  </a:lnTo>
                  <a:lnTo>
                    <a:pt x="504444" y="251421"/>
                  </a:lnTo>
                  <a:lnTo>
                    <a:pt x="252221" y="0"/>
                  </a:lnTo>
                  <a:close/>
                </a:path>
              </a:pathLst>
            </a:custGeom>
            <a:solidFill>
              <a:srgbClr val="8063A1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8" name="object 18" descr=""/>
          <p:cNvGrpSpPr/>
          <p:nvPr/>
        </p:nvGrpSpPr>
        <p:grpSpPr>
          <a:xfrm>
            <a:off x="0" y="7744968"/>
            <a:ext cx="2014855" cy="2542540"/>
            <a:chOff x="0" y="7744968"/>
            <a:chExt cx="2014855" cy="2542540"/>
          </a:xfrm>
        </p:grpSpPr>
        <p:sp>
          <p:nvSpPr>
            <p:cNvPr id="19" name="object 19" descr=""/>
            <p:cNvSpPr/>
            <p:nvPr/>
          </p:nvSpPr>
          <p:spPr>
            <a:xfrm>
              <a:off x="0" y="7744968"/>
              <a:ext cx="1332230" cy="1363980"/>
            </a:xfrm>
            <a:custGeom>
              <a:avLst/>
              <a:gdLst/>
              <a:ahLst/>
              <a:cxnLst/>
              <a:rect l="l" t="t" r="r" b="b"/>
              <a:pathLst>
                <a:path w="1332230" h="1363979">
                  <a:moveTo>
                    <a:pt x="649617" y="0"/>
                  </a:moveTo>
                  <a:lnTo>
                    <a:pt x="0" y="649968"/>
                  </a:lnTo>
                  <a:lnTo>
                    <a:pt x="0" y="714009"/>
                  </a:lnTo>
                  <a:lnTo>
                    <a:pt x="649617" y="1363941"/>
                  </a:lnTo>
                  <a:lnTo>
                    <a:pt x="1331976" y="681989"/>
                  </a:lnTo>
                  <a:lnTo>
                    <a:pt x="649617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0" y="8191500"/>
              <a:ext cx="1332230" cy="2095500"/>
            </a:xfrm>
            <a:custGeom>
              <a:avLst/>
              <a:gdLst/>
              <a:ahLst/>
              <a:cxnLst/>
              <a:rect l="l" t="t" r="r" b="b"/>
              <a:pathLst>
                <a:path w="1332230" h="2095500">
                  <a:moveTo>
                    <a:pt x="885405" y="234696"/>
                  </a:moveTo>
                  <a:lnTo>
                    <a:pt x="650379" y="0"/>
                  </a:lnTo>
                  <a:lnTo>
                    <a:pt x="416077" y="234696"/>
                  </a:lnTo>
                  <a:lnTo>
                    <a:pt x="650379" y="469404"/>
                  </a:lnTo>
                  <a:lnTo>
                    <a:pt x="885405" y="234696"/>
                  </a:lnTo>
                  <a:close/>
                </a:path>
                <a:path w="1332230" h="2095500">
                  <a:moveTo>
                    <a:pt x="1331976" y="1600200"/>
                  </a:moveTo>
                  <a:lnTo>
                    <a:pt x="649617" y="917448"/>
                  </a:lnTo>
                  <a:lnTo>
                    <a:pt x="0" y="1568145"/>
                  </a:lnTo>
                  <a:lnTo>
                    <a:pt x="0" y="1632267"/>
                  </a:lnTo>
                  <a:lnTo>
                    <a:pt x="462495" y="2095500"/>
                  </a:lnTo>
                  <a:lnTo>
                    <a:pt x="836930" y="2095500"/>
                  </a:lnTo>
                  <a:lnTo>
                    <a:pt x="1331976" y="1600200"/>
                  </a:lnTo>
                  <a:close/>
                </a:path>
              </a:pathLst>
            </a:custGeom>
            <a:solidFill>
              <a:srgbClr val="4AACC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837697" y="9791738"/>
              <a:ext cx="990600" cy="495300"/>
            </a:xfrm>
            <a:custGeom>
              <a:avLst/>
              <a:gdLst/>
              <a:ahLst/>
              <a:cxnLst/>
              <a:rect l="l" t="t" r="r" b="b"/>
              <a:pathLst>
                <a:path w="990600" h="495300">
                  <a:moveTo>
                    <a:pt x="495040" y="0"/>
                  </a:moveTo>
                  <a:lnTo>
                    <a:pt x="0" y="495261"/>
                  </a:lnTo>
                  <a:lnTo>
                    <a:pt x="990081" y="495261"/>
                  </a:lnTo>
                  <a:lnTo>
                    <a:pt x="49504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650748" y="8426196"/>
              <a:ext cx="1363980" cy="1365885"/>
            </a:xfrm>
            <a:custGeom>
              <a:avLst/>
              <a:gdLst/>
              <a:ahLst/>
              <a:cxnLst/>
              <a:rect l="l" t="t" r="r" b="b"/>
              <a:pathLst>
                <a:path w="1363980" h="1365884">
                  <a:moveTo>
                    <a:pt x="681990" y="0"/>
                  </a:moveTo>
                  <a:lnTo>
                    <a:pt x="0" y="682751"/>
                  </a:lnTo>
                  <a:lnTo>
                    <a:pt x="681990" y="1365503"/>
                  </a:lnTo>
                  <a:lnTo>
                    <a:pt x="1363979" y="682751"/>
                  </a:lnTo>
                  <a:lnTo>
                    <a:pt x="681990" y="0"/>
                  </a:lnTo>
                  <a:close/>
                </a:path>
              </a:pathLst>
            </a:custGeom>
            <a:solidFill>
              <a:srgbClr val="8063A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1016508" y="8426196"/>
              <a:ext cx="601980" cy="1365885"/>
            </a:xfrm>
            <a:custGeom>
              <a:avLst/>
              <a:gdLst/>
              <a:ahLst/>
              <a:cxnLst/>
              <a:rect l="l" t="t" r="r" b="b"/>
              <a:pathLst>
                <a:path w="601980" h="1365884">
                  <a:moveTo>
                    <a:pt x="316229" y="0"/>
                  </a:moveTo>
                  <a:lnTo>
                    <a:pt x="2832" y="313181"/>
                  </a:lnTo>
                  <a:lnTo>
                    <a:pt x="21183" y="332993"/>
                  </a:lnTo>
                  <a:lnTo>
                    <a:pt x="38100" y="352678"/>
                  </a:lnTo>
                  <a:lnTo>
                    <a:pt x="69164" y="394969"/>
                  </a:lnTo>
                  <a:lnTo>
                    <a:pt x="95262" y="438657"/>
                  </a:lnTo>
                  <a:lnTo>
                    <a:pt x="116433" y="485266"/>
                  </a:lnTo>
                  <a:lnTo>
                    <a:pt x="133400" y="532510"/>
                  </a:lnTo>
                  <a:lnTo>
                    <a:pt x="145364" y="581151"/>
                  </a:lnTo>
                  <a:lnTo>
                    <a:pt x="152450" y="630542"/>
                  </a:lnTo>
                  <a:lnTo>
                    <a:pt x="154546" y="679932"/>
                  </a:lnTo>
                  <a:lnTo>
                    <a:pt x="153847" y="704621"/>
                  </a:lnTo>
                  <a:lnTo>
                    <a:pt x="149618" y="754697"/>
                  </a:lnTo>
                  <a:lnTo>
                    <a:pt x="139750" y="803338"/>
                  </a:lnTo>
                  <a:lnTo>
                    <a:pt x="125615" y="851331"/>
                  </a:lnTo>
                  <a:lnTo>
                    <a:pt x="106565" y="898588"/>
                  </a:lnTo>
                  <a:lnTo>
                    <a:pt x="82562" y="943711"/>
                  </a:lnTo>
                  <a:lnTo>
                    <a:pt x="54330" y="986739"/>
                  </a:lnTo>
                  <a:lnTo>
                    <a:pt x="21183" y="1026947"/>
                  </a:lnTo>
                  <a:lnTo>
                    <a:pt x="0" y="1048816"/>
                  </a:lnTo>
                  <a:lnTo>
                    <a:pt x="316229" y="1365503"/>
                  </a:lnTo>
                  <a:lnTo>
                    <a:pt x="351408" y="1328813"/>
                  </a:lnTo>
                  <a:lnTo>
                    <a:pt x="381761" y="1293558"/>
                  </a:lnTo>
                  <a:lnTo>
                    <a:pt x="410717" y="1256868"/>
                  </a:lnTo>
                  <a:lnTo>
                    <a:pt x="449579" y="1200442"/>
                  </a:lnTo>
                  <a:lnTo>
                    <a:pt x="473582" y="1161668"/>
                  </a:lnTo>
                  <a:lnTo>
                    <a:pt x="494664" y="1122159"/>
                  </a:lnTo>
                  <a:lnTo>
                    <a:pt x="514476" y="1081951"/>
                  </a:lnTo>
                  <a:lnTo>
                    <a:pt x="532129" y="1041044"/>
                  </a:lnTo>
                  <a:lnTo>
                    <a:pt x="539876" y="1019873"/>
                  </a:lnTo>
                  <a:lnTo>
                    <a:pt x="547623" y="999439"/>
                  </a:lnTo>
                  <a:lnTo>
                    <a:pt x="567435" y="935964"/>
                  </a:lnTo>
                  <a:lnTo>
                    <a:pt x="582929" y="871766"/>
                  </a:lnTo>
                  <a:lnTo>
                    <a:pt x="590676" y="828027"/>
                  </a:lnTo>
                  <a:lnTo>
                    <a:pt x="596264" y="784301"/>
                  </a:lnTo>
                  <a:lnTo>
                    <a:pt x="601344" y="718705"/>
                  </a:lnTo>
                  <a:lnTo>
                    <a:pt x="601979" y="696836"/>
                  </a:lnTo>
                  <a:lnTo>
                    <a:pt x="601979" y="675004"/>
                  </a:lnTo>
                  <a:lnTo>
                    <a:pt x="600582" y="631278"/>
                  </a:lnTo>
                  <a:lnTo>
                    <a:pt x="594994" y="565657"/>
                  </a:lnTo>
                  <a:lnTo>
                    <a:pt x="584961" y="500125"/>
                  </a:lnTo>
                  <a:lnTo>
                    <a:pt x="575817" y="457072"/>
                  </a:lnTo>
                  <a:lnTo>
                    <a:pt x="564514" y="414781"/>
                  </a:lnTo>
                  <a:lnTo>
                    <a:pt x="551814" y="372363"/>
                  </a:lnTo>
                  <a:lnTo>
                    <a:pt x="536320" y="330834"/>
                  </a:lnTo>
                  <a:lnTo>
                    <a:pt x="519429" y="289178"/>
                  </a:lnTo>
                  <a:lnTo>
                    <a:pt x="500379" y="249046"/>
                  </a:lnTo>
                  <a:lnTo>
                    <a:pt x="479170" y="208787"/>
                  </a:lnTo>
                  <a:lnTo>
                    <a:pt x="455929" y="170052"/>
                  </a:lnTo>
                  <a:lnTo>
                    <a:pt x="431164" y="131952"/>
                  </a:lnTo>
                  <a:lnTo>
                    <a:pt x="417829" y="113537"/>
                  </a:lnTo>
                  <a:lnTo>
                    <a:pt x="404367" y="94487"/>
                  </a:lnTo>
                  <a:lnTo>
                    <a:pt x="389508" y="76834"/>
                  </a:lnTo>
                  <a:lnTo>
                    <a:pt x="375411" y="58546"/>
                  </a:lnTo>
                  <a:lnTo>
                    <a:pt x="31622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1331975" y="7744968"/>
              <a:ext cx="683260" cy="1363980"/>
            </a:xfrm>
            <a:custGeom>
              <a:avLst/>
              <a:gdLst/>
              <a:ahLst/>
              <a:cxnLst/>
              <a:rect l="l" t="t" r="r" b="b"/>
              <a:pathLst>
                <a:path w="683260" h="1363979">
                  <a:moveTo>
                    <a:pt x="682751" y="0"/>
                  </a:moveTo>
                  <a:lnTo>
                    <a:pt x="0" y="681989"/>
                  </a:lnTo>
                  <a:lnTo>
                    <a:pt x="682751" y="1363941"/>
                  </a:lnTo>
                  <a:lnTo>
                    <a:pt x="682751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0" y="9823722"/>
              <a:ext cx="464184" cy="463550"/>
            </a:xfrm>
            <a:custGeom>
              <a:avLst/>
              <a:gdLst/>
              <a:ahLst/>
              <a:cxnLst/>
              <a:rect l="l" t="t" r="r" b="b"/>
              <a:pathLst>
                <a:path w="464184" h="463550">
                  <a:moveTo>
                    <a:pt x="0" y="0"/>
                  </a:moveTo>
                  <a:lnTo>
                    <a:pt x="0" y="463277"/>
                  </a:lnTo>
                  <a:lnTo>
                    <a:pt x="463562" y="4632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0" y="8458202"/>
              <a:ext cx="650875" cy="1301750"/>
            </a:xfrm>
            <a:custGeom>
              <a:avLst/>
              <a:gdLst/>
              <a:ahLst/>
              <a:cxnLst/>
              <a:rect l="l" t="t" r="r" b="b"/>
              <a:pathLst>
                <a:path w="650875" h="1301750">
                  <a:moveTo>
                    <a:pt x="0" y="0"/>
                  </a:moveTo>
                  <a:lnTo>
                    <a:pt x="0" y="1301492"/>
                  </a:lnTo>
                  <a:lnTo>
                    <a:pt x="650709" y="6507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7" name="object 27" descr=""/>
          <p:cNvGrpSpPr/>
          <p:nvPr/>
        </p:nvGrpSpPr>
        <p:grpSpPr>
          <a:xfrm>
            <a:off x="15866363" y="557783"/>
            <a:ext cx="2421890" cy="4599940"/>
            <a:chOff x="15866363" y="557783"/>
            <a:chExt cx="2421890" cy="4599940"/>
          </a:xfrm>
        </p:grpSpPr>
        <p:sp>
          <p:nvSpPr>
            <p:cNvPr id="28" name="object 28" descr=""/>
            <p:cNvSpPr/>
            <p:nvPr/>
          </p:nvSpPr>
          <p:spPr>
            <a:xfrm>
              <a:off x="16674083" y="557783"/>
              <a:ext cx="1614170" cy="1603375"/>
            </a:xfrm>
            <a:custGeom>
              <a:avLst/>
              <a:gdLst/>
              <a:ahLst/>
              <a:cxnLst/>
              <a:rect l="l" t="t" r="r" b="b"/>
              <a:pathLst>
                <a:path w="1614169" h="1603375">
                  <a:moveTo>
                    <a:pt x="807338" y="0"/>
                  </a:moveTo>
                  <a:lnTo>
                    <a:pt x="0" y="801624"/>
                  </a:lnTo>
                  <a:lnTo>
                    <a:pt x="807338" y="1603248"/>
                  </a:lnTo>
                  <a:lnTo>
                    <a:pt x="1613915" y="801624"/>
                  </a:lnTo>
                  <a:lnTo>
                    <a:pt x="807338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16674084" y="1083563"/>
              <a:ext cx="1614170" cy="2682240"/>
            </a:xfrm>
            <a:custGeom>
              <a:avLst/>
              <a:gdLst/>
              <a:ahLst/>
              <a:cxnLst/>
              <a:rect l="l" t="t" r="r" b="b"/>
              <a:pathLst>
                <a:path w="1614169" h="2682240">
                  <a:moveTo>
                    <a:pt x="1083564" y="275844"/>
                  </a:moveTo>
                  <a:lnTo>
                    <a:pt x="806577" y="0"/>
                  </a:lnTo>
                  <a:lnTo>
                    <a:pt x="528828" y="275844"/>
                  </a:lnTo>
                  <a:lnTo>
                    <a:pt x="806577" y="551688"/>
                  </a:lnTo>
                  <a:lnTo>
                    <a:pt x="1083564" y="275844"/>
                  </a:lnTo>
                  <a:close/>
                </a:path>
                <a:path w="1614169" h="2682240">
                  <a:moveTo>
                    <a:pt x="1613916" y="1879854"/>
                  </a:moveTo>
                  <a:lnTo>
                    <a:pt x="807339" y="1077468"/>
                  </a:lnTo>
                  <a:lnTo>
                    <a:pt x="0" y="1879854"/>
                  </a:lnTo>
                  <a:lnTo>
                    <a:pt x="807339" y="2682240"/>
                  </a:lnTo>
                  <a:lnTo>
                    <a:pt x="1613916" y="1879854"/>
                  </a:lnTo>
                  <a:close/>
                </a:path>
              </a:pathLst>
            </a:custGeom>
            <a:solidFill>
              <a:srgbClr val="4AACC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15866363" y="2962655"/>
              <a:ext cx="1615440" cy="1603375"/>
            </a:xfrm>
            <a:custGeom>
              <a:avLst/>
              <a:gdLst/>
              <a:ahLst/>
              <a:cxnLst/>
              <a:rect l="l" t="t" r="r" b="b"/>
              <a:pathLst>
                <a:path w="1615440" h="1603375">
                  <a:moveTo>
                    <a:pt x="807720" y="0"/>
                  </a:moveTo>
                  <a:lnTo>
                    <a:pt x="0" y="802004"/>
                  </a:lnTo>
                  <a:lnTo>
                    <a:pt x="807720" y="1603248"/>
                  </a:lnTo>
                  <a:lnTo>
                    <a:pt x="1615440" y="802004"/>
                  </a:lnTo>
                  <a:lnTo>
                    <a:pt x="80772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 descr=""/>
            <p:cNvSpPr/>
            <p:nvPr/>
          </p:nvSpPr>
          <p:spPr>
            <a:xfrm>
              <a:off x="15866363" y="1359407"/>
              <a:ext cx="1615440" cy="1603375"/>
            </a:xfrm>
            <a:custGeom>
              <a:avLst/>
              <a:gdLst/>
              <a:ahLst/>
              <a:cxnLst/>
              <a:rect l="l" t="t" r="r" b="b"/>
              <a:pathLst>
                <a:path w="1615440" h="1603375">
                  <a:moveTo>
                    <a:pt x="807720" y="0"/>
                  </a:moveTo>
                  <a:lnTo>
                    <a:pt x="0" y="801624"/>
                  </a:lnTo>
                  <a:lnTo>
                    <a:pt x="807720" y="1603248"/>
                  </a:lnTo>
                  <a:lnTo>
                    <a:pt x="1615440" y="801624"/>
                  </a:lnTo>
                  <a:lnTo>
                    <a:pt x="807720" y="0"/>
                  </a:lnTo>
                  <a:close/>
                </a:path>
              </a:pathLst>
            </a:custGeom>
            <a:solidFill>
              <a:srgbClr val="8063A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 descr=""/>
            <p:cNvSpPr/>
            <p:nvPr/>
          </p:nvSpPr>
          <p:spPr>
            <a:xfrm>
              <a:off x="16335755" y="1359407"/>
              <a:ext cx="711835" cy="1603375"/>
            </a:xfrm>
            <a:custGeom>
              <a:avLst/>
              <a:gdLst/>
              <a:ahLst/>
              <a:cxnLst/>
              <a:rect l="l" t="t" r="r" b="b"/>
              <a:pathLst>
                <a:path w="711834" h="1603375">
                  <a:moveTo>
                    <a:pt x="337947" y="0"/>
                  </a:moveTo>
                  <a:lnTo>
                    <a:pt x="267842" y="68707"/>
                  </a:lnTo>
                  <a:lnTo>
                    <a:pt x="251205" y="90297"/>
                  </a:lnTo>
                  <a:lnTo>
                    <a:pt x="233680" y="110998"/>
                  </a:lnTo>
                  <a:lnTo>
                    <a:pt x="217805" y="133350"/>
                  </a:lnTo>
                  <a:lnTo>
                    <a:pt x="201930" y="154813"/>
                  </a:lnTo>
                  <a:lnTo>
                    <a:pt x="186944" y="177292"/>
                  </a:lnTo>
                  <a:lnTo>
                    <a:pt x="158496" y="222758"/>
                  </a:lnTo>
                  <a:lnTo>
                    <a:pt x="120142" y="292353"/>
                  </a:lnTo>
                  <a:lnTo>
                    <a:pt x="97663" y="339598"/>
                  </a:lnTo>
                  <a:lnTo>
                    <a:pt x="77597" y="388366"/>
                  </a:lnTo>
                  <a:lnTo>
                    <a:pt x="59182" y="437261"/>
                  </a:lnTo>
                  <a:lnTo>
                    <a:pt x="44196" y="486918"/>
                  </a:lnTo>
                  <a:lnTo>
                    <a:pt x="30861" y="536575"/>
                  </a:lnTo>
                  <a:lnTo>
                    <a:pt x="20065" y="587121"/>
                  </a:lnTo>
                  <a:lnTo>
                    <a:pt x="11684" y="638556"/>
                  </a:lnTo>
                  <a:lnTo>
                    <a:pt x="3301" y="715518"/>
                  </a:lnTo>
                  <a:lnTo>
                    <a:pt x="0" y="792480"/>
                  </a:lnTo>
                  <a:lnTo>
                    <a:pt x="0" y="818134"/>
                  </a:lnTo>
                  <a:lnTo>
                    <a:pt x="4190" y="895223"/>
                  </a:lnTo>
                  <a:lnTo>
                    <a:pt x="13334" y="972185"/>
                  </a:lnTo>
                  <a:lnTo>
                    <a:pt x="22478" y="1023493"/>
                  </a:lnTo>
                  <a:lnTo>
                    <a:pt x="34163" y="1074039"/>
                  </a:lnTo>
                  <a:lnTo>
                    <a:pt x="55880" y="1148588"/>
                  </a:lnTo>
                  <a:lnTo>
                    <a:pt x="73405" y="1197483"/>
                  </a:lnTo>
                  <a:lnTo>
                    <a:pt x="82550" y="1222248"/>
                  </a:lnTo>
                  <a:lnTo>
                    <a:pt x="103505" y="1270381"/>
                  </a:lnTo>
                  <a:lnTo>
                    <a:pt x="126873" y="1317498"/>
                  </a:lnTo>
                  <a:lnTo>
                    <a:pt x="151892" y="1363980"/>
                  </a:lnTo>
                  <a:lnTo>
                    <a:pt x="180213" y="1409446"/>
                  </a:lnTo>
                  <a:lnTo>
                    <a:pt x="210311" y="1454150"/>
                  </a:lnTo>
                  <a:lnTo>
                    <a:pt x="242824" y="1497202"/>
                  </a:lnTo>
                  <a:lnTo>
                    <a:pt x="277876" y="1539494"/>
                  </a:lnTo>
                  <a:lnTo>
                    <a:pt x="334517" y="1599946"/>
                  </a:lnTo>
                  <a:lnTo>
                    <a:pt x="337947" y="1603248"/>
                  </a:lnTo>
                  <a:lnTo>
                    <a:pt x="711707" y="1231392"/>
                  </a:lnTo>
                  <a:lnTo>
                    <a:pt x="708405" y="1228978"/>
                  </a:lnTo>
                  <a:lnTo>
                    <a:pt x="686688" y="1205738"/>
                  </a:lnTo>
                  <a:lnTo>
                    <a:pt x="647446" y="1158494"/>
                  </a:lnTo>
                  <a:lnTo>
                    <a:pt x="614045" y="1108075"/>
                  </a:lnTo>
                  <a:lnTo>
                    <a:pt x="585724" y="1054989"/>
                  </a:lnTo>
                  <a:lnTo>
                    <a:pt x="563245" y="999490"/>
                  </a:lnTo>
                  <a:lnTo>
                    <a:pt x="546480" y="943228"/>
                  </a:lnTo>
                  <a:lnTo>
                    <a:pt x="534797" y="886078"/>
                  </a:lnTo>
                  <a:lnTo>
                    <a:pt x="529844" y="827277"/>
                  </a:lnTo>
                  <a:lnTo>
                    <a:pt x="528955" y="798322"/>
                  </a:lnTo>
                  <a:lnTo>
                    <a:pt x="529844" y="769366"/>
                  </a:lnTo>
                  <a:lnTo>
                    <a:pt x="534797" y="711326"/>
                  </a:lnTo>
                  <a:lnTo>
                    <a:pt x="546480" y="653415"/>
                  </a:lnTo>
                  <a:lnTo>
                    <a:pt x="563245" y="597026"/>
                  </a:lnTo>
                  <a:lnTo>
                    <a:pt x="585724" y="542417"/>
                  </a:lnTo>
                  <a:lnTo>
                    <a:pt x="614045" y="489458"/>
                  </a:lnTo>
                  <a:lnTo>
                    <a:pt x="647446" y="438912"/>
                  </a:lnTo>
                  <a:lnTo>
                    <a:pt x="686688" y="390906"/>
                  </a:lnTo>
                  <a:lnTo>
                    <a:pt x="708405" y="367665"/>
                  </a:lnTo>
                  <a:lnTo>
                    <a:pt x="3379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 descr=""/>
            <p:cNvSpPr/>
            <p:nvPr/>
          </p:nvSpPr>
          <p:spPr>
            <a:xfrm>
              <a:off x="15866363" y="557783"/>
              <a:ext cx="807720" cy="1603375"/>
            </a:xfrm>
            <a:custGeom>
              <a:avLst/>
              <a:gdLst/>
              <a:ahLst/>
              <a:cxnLst/>
              <a:rect l="l" t="t" r="r" b="b"/>
              <a:pathLst>
                <a:path w="807719" h="1603375">
                  <a:moveTo>
                    <a:pt x="0" y="0"/>
                  </a:moveTo>
                  <a:lnTo>
                    <a:pt x="0" y="1603248"/>
                  </a:lnTo>
                  <a:lnTo>
                    <a:pt x="807720" y="8016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 descr=""/>
            <p:cNvSpPr/>
            <p:nvPr/>
          </p:nvSpPr>
          <p:spPr>
            <a:xfrm>
              <a:off x="17481803" y="2962655"/>
              <a:ext cx="806450" cy="1603375"/>
            </a:xfrm>
            <a:custGeom>
              <a:avLst/>
              <a:gdLst/>
              <a:ahLst/>
              <a:cxnLst/>
              <a:rect l="l" t="t" r="r" b="b"/>
              <a:pathLst>
                <a:path w="806450" h="1603375">
                  <a:moveTo>
                    <a:pt x="806196" y="0"/>
                  </a:moveTo>
                  <a:lnTo>
                    <a:pt x="0" y="802004"/>
                  </a:lnTo>
                  <a:lnTo>
                    <a:pt x="806196" y="1603248"/>
                  </a:lnTo>
                  <a:lnTo>
                    <a:pt x="8061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 descr=""/>
            <p:cNvSpPr/>
            <p:nvPr/>
          </p:nvSpPr>
          <p:spPr>
            <a:xfrm>
              <a:off x="17990819" y="4565904"/>
              <a:ext cx="297180" cy="591820"/>
            </a:xfrm>
            <a:custGeom>
              <a:avLst/>
              <a:gdLst/>
              <a:ahLst/>
              <a:cxnLst/>
              <a:rect l="l" t="t" r="r" b="b"/>
              <a:pathLst>
                <a:path w="297180" h="591820">
                  <a:moveTo>
                    <a:pt x="297180" y="0"/>
                  </a:moveTo>
                  <a:lnTo>
                    <a:pt x="0" y="295656"/>
                  </a:lnTo>
                  <a:lnTo>
                    <a:pt x="297180" y="591312"/>
                  </a:lnTo>
                  <a:lnTo>
                    <a:pt x="2971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 descr=""/>
            <p:cNvSpPr/>
            <p:nvPr/>
          </p:nvSpPr>
          <p:spPr>
            <a:xfrm>
              <a:off x="17481803" y="1359407"/>
              <a:ext cx="806450" cy="1603375"/>
            </a:xfrm>
            <a:custGeom>
              <a:avLst/>
              <a:gdLst/>
              <a:ahLst/>
              <a:cxnLst/>
              <a:rect l="l" t="t" r="r" b="b"/>
              <a:pathLst>
                <a:path w="806450" h="1603375">
                  <a:moveTo>
                    <a:pt x="806196" y="0"/>
                  </a:moveTo>
                  <a:lnTo>
                    <a:pt x="0" y="801624"/>
                  </a:lnTo>
                  <a:lnTo>
                    <a:pt x="806196" y="1603248"/>
                  </a:lnTo>
                  <a:lnTo>
                    <a:pt x="806196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7" name="object 37" descr=""/>
          <p:cNvSpPr/>
          <p:nvPr/>
        </p:nvSpPr>
        <p:spPr>
          <a:xfrm>
            <a:off x="1964597" y="0"/>
            <a:ext cx="50165" cy="24765"/>
          </a:xfrm>
          <a:custGeom>
            <a:avLst/>
            <a:gdLst/>
            <a:ahLst/>
            <a:cxnLst/>
            <a:rect l="l" t="t" r="r" b="b"/>
            <a:pathLst>
              <a:path w="50164" h="24765">
                <a:moveTo>
                  <a:pt x="50130" y="0"/>
                </a:moveTo>
                <a:lnTo>
                  <a:pt x="0" y="0"/>
                </a:lnTo>
                <a:lnTo>
                  <a:pt x="727" y="3428"/>
                </a:lnTo>
                <a:lnTo>
                  <a:pt x="24984" y="24383"/>
                </a:lnTo>
                <a:lnTo>
                  <a:pt x="29937" y="23495"/>
                </a:lnTo>
                <a:lnTo>
                  <a:pt x="50130" y="3428"/>
                </a:lnTo>
                <a:lnTo>
                  <a:pt x="50130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 descr=""/>
          <p:cNvSpPr/>
          <p:nvPr/>
        </p:nvSpPr>
        <p:spPr>
          <a:xfrm>
            <a:off x="2119883" y="129539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9210" y="0"/>
                </a:moveTo>
                <a:lnTo>
                  <a:pt x="20320" y="0"/>
                </a:lnTo>
                <a:lnTo>
                  <a:pt x="15367" y="1650"/>
                </a:lnTo>
                <a:lnTo>
                  <a:pt x="0" y="25145"/>
                </a:lnTo>
                <a:lnTo>
                  <a:pt x="762" y="29336"/>
                </a:lnTo>
                <a:lnTo>
                  <a:pt x="24384" y="50291"/>
                </a:lnTo>
                <a:lnTo>
                  <a:pt x="29210" y="49402"/>
                </a:lnTo>
                <a:lnTo>
                  <a:pt x="48768" y="29336"/>
                </a:lnTo>
                <a:lnTo>
                  <a:pt x="48768" y="20065"/>
                </a:lnTo>
                <a:lnTo>
                  <a:pt x="47117" y="15112"/>
                </a:lnTo>
                <a:lnTo>
                  <a:pt x="42291" y="6730"/>
                </a:lnTo>
                <a:lnTo>
                  <a:pt x="34163" y="1650"/>
                </a:lnTo>
                <a:lnTo>
                  <a:pt x="29210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 descr=""/>
          <p:cNvSpPr/>
          <p:nvPr/>
        </p:nvSpPr>
        <p:spPr>
          <a:xfrm>
            <a:off x="1789176" y="150876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4384" y="0"/>
                </a:moveTo>
                <a:lnTo>
                  <a:pt x="0" y="25146"/>
                </a:lnTo>
                <a:lnTo>
                  <a:pt x="1650" y="34290"/>
                </a:lnTo>
                <a:lnTo>
                  <a:pt x="24384" y="50292"/>
                </a:lnTo>
                <a:lnTo>
                  <a:pt x="33400" y="48641"/>
                </a:lnTo>
                <a:lnTo>
                  <a:pt x="48768" y="25146"/>
                </a:lnTo>
                <a:lnTo>
                  <a:pt x="48006" y="20193"/>
                </a:lnTo>
                <a:lnTo>
                  <a:pt x="2438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 descr=""/>
          <p:cNvSpPr/>
          <p:nvPr/>
        </p:nvSpPr>
        <p:spPr>
          <a:xfrm>
            <a:off x="2273807" y="286511"/>
            <a:ext cx="50800" cy="48895"/>
          </a:xfrm>
          <a:custGeom>
            <a:avLst/>
            <a:gdLst/>
            <a:ahLst/>
            <a:cxnLst/>
            <a:rect l="l" t="t" r="r" b="b"/>
            <a:pathLst>
              <a:path w="50800" h="48895">
                <a:moveTo>
                  <a:pt x="30099" y="0"/>
                </a:moveTo>
                <a:lnTo>
                  <a:pt x="20955" y="0"/>
                </a:lnTo>
                <a:lnTo>
                  <a:pt x="15875" y="1651"/>
                </a:lnTo>
                <a:lnTo>
                  <a:pt x="0" y="24384"/>
                </a:lnTo>
                <a:lnTo>
                  <a:pt x="889" y="28448"/>
                </a:lnTo>
                <a:lnTo>
                  <a:pt x="25146" y="48768"/>
                </a:lnTo>
                <a:lnTo>
                  <a:pt x="30099" y="47879"/>
                </a:lnTo>
                <a:lnTo>
                  <a:pt x="50292" y="28448"/>
                </a:lnTo>
                <a:lnTo>
                  <a:pt x="50292" y="19558"/>
                </a:lnTo>
                <a:lnTo>
                  <a:pt x="48641" y="14605"/>
                </a:lnTo>
                <a:lnTo>
                  <a:pt x="43561" y="6477"/>
                </a:lnTo>
                <a:lnTo>
                  <a:pt x="35179" y="1651"/>
                </a:lnTo>
                <a:lnTo>
                  <a:pt x="30099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 descr=""/>
          <p:cNvSpPr/>
          <p:nvPr/>
        </p:nvSpPr>
        <p:spPr>
          <a:xfrm>
            <a:off x="1943100" y="306324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5" y="0"/>
                </a:moveTo>
                <a:lnTo>
                  <a:pt x="0" y="25146"/>
                </a:lnTo>
                <a:lnTo>
                  <a:pt x="1650" y="34290"/>
                </a:lnTo>
                <a:lnTo>
                  <a:pt x="25145" y="50292"/>
                </a:lnTo>
                <a:lnTo>
                  <a:pt x="34417" y="48641"/>
                </a:lnTo>
                <a:lnTo>
                  <a:pt x="50292" y="25146"/>
                </a:lnTo>
                <a:lnTo>
                  <a:pt x="48641" y="16001"/>
                </a:lnTo>
                <a:lnTo>
                  <a:pt x="25145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 descr=""/>
          <p:cNvSpPr/>
          <p:nvPr/>
        </p:nvSpPr>
        <p:spPr>
          <a:xfrm>
            <a:off x="1613916" y="327659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4384" y="0"/>
                </a:moveTo>
                <a:lnTo>
                  <a:pt x="19558" y="889"/>
                </a:lnTo>
                <a:lnTo>
                  <a:pt x="14604" y="1650"/>
                </a:lnTo>
                <a:lnTo>
                  <a:pt x="10540" y="4191"/>
                </a:lnTo>
                <a:lnTo>
                  <a:pt x="6603" y="7620"/>
                </a:lnTo>
                <a:lnTo>
                  <a:pt x="1650" y="15875"/>
                </a:lnTo>
                <a:lnTo>
                  <a:pt x="0" y="20955"/>
                </a:lnTo>
                <a:lnTo>
                  <a:pt x="0" y="30225"/>
                </a:lnTo>
                <a:lnTo>
                  <a:pt x="19558" y="50292"/>
                </a:lnTo>
                <a:lnTo>
                  <a:pt x="28447" y="50292"/>
                </a:lnTo>
                <a:lnTo>
                  <a:pt x="48767" y="25146"/>
                </a:lnTo>
                <a:lnTo>
                  <a:pt x="47878" y="20955"/>
                </a:lnTo>
                <a:lnTo>
                  <a:pt x="28447" y="889"/>
                </a:lnTo>
                <a:lnTo>
                  <a:pt x="2438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 descr=""/>
          <p:cNvSpPr/>
          <p:nvPr/>
        </p:nvSpPr>
        <p:spPr>
          <a:xfrm>
            <a:off x="2429255" y="441959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9210" y="0"/>
                </a:moveTo>
                <a:lnTo>
                  <a:pt x="20319" y="0"/>
                </a:lnTo>
                <a:lnTo>
                  <a:pt x="15367" y="1650"/>
                </a:lnTo>
                <a:lnTo>
                  <a:pt x="0" y="25146"/>
                </a:lnTo>
                <a:lnTo>
                  <a:pt x="762" y="29337"/>
                </a:lnTo>
                <a:lnTo>
                  <a:pt x="24383" y="50292"/>
                </a:lnTo>
                <a:lnTo>
                  <a:pt x="29210" y="49403"/>
                </a:lnTo>
                <a:lnTo>
                  <a:pt x="48768" y="29337"/>
                </a:lnTo>
                <a:lnTo>
                  <a:pt x="48768" y="20066"/>
                </a:lnTo>
                <a:lnTo>
                  <a:pt x="47117" y="15113"/>
                </a:lnTo>
                <a:lnTo>
                  <a:pt x="42291" y="6731"/>
                </a:lnTo>
                <a:lnTo>
                  <a:pt x="34162" y="1650"/>
                </a:lnTo>
                <a:lnTo>
                  <a:pt x="29210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 descr=""/>
          <p:cNvSpPr/>
          <p:nvPr/>
        </p:nvSpPr>
        <p:spPr>
          <a:xfrm>
            <a:off x="2098548" y="463295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5" y="0"/>
                </a:moveTo>
                <a:lnTo>
                  <a:pt x="0" y="25146"/>
                </a:lnTo>
                <a:lnTo>
                  <a:pt x="1650" y="34289"/>
                </a:lnTo>
                <a:lnTo>
                  <a:pt x="25145" y="50292"/>
                </a:lnTo>
                <a:lnTo>
                  <a:pt x="34416" y="48640"/>
                </a:lnTo>
                <a:lnTo>
                  <a:pt x="50291" y="25146"/>
                </a:lnTo>
                <a:lnTo>
                  <a:pt x="48640" y="16001"/>
                </a:lnTo>
                <a:lnTo>
                  <a:pt x="25145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 descr=""/>
          <p:cNvSpPr/>
          <p:nvPr/>
        </p:nvSpPr>
        <p:spPr>
          <a:xfrm>
            <a:off x="1767839" y="483108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20066" y="889"/>
                </a:lnTo>
                <a:lnTo>
                  <a:pt x="15112" y="1650"/>
                </a:lnTo>
                <a:lnTo>
                  <a:pt x="10922" y="4191"/>
                </a:lnTo>
                <a:lnTo>
                  <a:pt x="7620" y="7620"/>
                </a:lnTo>
                <a:lnTo>
                  <a:pt x="4191" y="11811"/>
                </a:lnTo>
                <a:lnTo>
                  <a:pt x="1651" y="15875"/>
                </a:lnTo>
                <a:lnTo>
                  <a:pt x="0" y="20955"/>
                </a:lnTo>
                <a:lnTo>
                  <a:pt x="0" y="30225"/>
                </a:lnTo>
                <a:lnTo>
                  <a:pt x="1651" y="35178"/>
                </a:lnTo>
                <a:lnTo>
                  <a:pt x="4191" y="39370"/>
                </a:lnTo>
                <a:lnTo>
                  <a:pt x="7620" y="42672"/>
                </a:lnTo>
                <a:lnTo>
                  <a:pt x="10922" y="46100"/>
                </a:lnTo>
                <a:lnTo>
                  <a:pt x="15112" y="48641"/>
                </a:lnTo>
                <a:lnTo>
                  <a:pt x="20066" y="50292"/>
                </a:lnTo>
                <a:lnTo>
                  <a:pt x="29337" y="50292"/>
                </a:lnTo>
                <a:lnTo>
                  <a:pt x="50292" y="25146"/>
                </a:lnTo>
                <a:lnTo>
                  <a:pt x="49403" y="20955"/>
                </a:lnTo>
                <a:lnTo>
                  <a:pt x="29337" y="889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 descr=""/>
          <p:cNvSpPr/>
          <p:nvPr/>
        </p:nvSpPr>
        <p:spPr>
          <a:xfrm>
            <a:off x="1437132" y="505968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4" h="48895">
                <a:moveTo>
                  <a:pt x="29209" y="0"/>
                </a:moveTo>
                <a:lnTo>
                  <a:pt x="20320" y="0"/>
                </a:lnTo>
                <a:lnTo>
                  <a:pt x="15493" y="1650"/>
                </a:lnTo>
                <a:lnTo>
                  <a:pt x="0" y="24383"/>
                </a:lnTo>
                <a:lnTo>
                  <a:pt x="889" y="28448"/>
                </a:lnTo>
                <a:lnTo>
                  <a:pt x="24384" y="48767"/>
                </a:lnTo>
                <a:lnTo>
                  <a:pt x="29209" y="47878"/>
                </a:lnTo>
                <a:lnTo>
                  <a:pt x="48768" y="28448"/>
                </a:lnTo>
                <a:lnTo>
                  <a:pt x="48768" y="19557"/>
                </a:lnTo>
                <a:lnTo>
                  <a:pt x="29209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 descr=""/>
          <p:cNvSpPr/>
          <p:nvPr/>
        </p:nvSpPr>
        <p:spPr>
          <a:xfrm>
            <a:off x="2253995" y="618744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4384" y="0"/>
                </a:moveTo>
                <a:lnTo>
                  <a:pt x="0" y="25146"/>
                </a:lnTo>
                <a:lnTo>
                  <a:pt x="1651" y="34416"/>
                </a:lnTo>
                <a:lnTo>
                  <a:pt x="24384" y="50291"/>
                </a:lnTo>
                <a:lnTo>
                  <a:pt x="33401" y="48640"/>
                </a:lnTo>
                <a:lnTo>
                  <a:pt x="48768" y="25146"/>
                </a:lnTo>
                <a:lnTo>
                  <a:pt x="48006" y="20192"/>
                </a:lnTo>
                <a:lnTo>
                  <a:pt x="2438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 descr=""/>
          <p:cNvSpPr/>
          <p:nvPr/>
        </p:nvSpPr>
        <p:spPr>
          <a:xfrm>
            <a:off x="1667255" y="777240"/>
            <a:ext cx="591820" cy="596265"/>
          </a:xfrm>
          <a:custGeom>
            <a:avLst/>
            <a:gdLst/>
            <a:ahLst/>
            <a:cxnLst/>
            <a:rect l="l" t="t" r="r" b="b"/>
            <a:pathLst>
              <a:path w="591819" h="596265">
                <a:moveTo>
                  <a:pt x="295656" y="0"/>
                </a:moveTo>
                <a:lnTo>
                  <a:pt x="0" y="297941"/>
                </a:lnTo>
                <a:lnTo>
                  <a:pt x="295656" y="595883"/>
                </a:lnTo>
                <a:lnTo>
                  <a:pt x="591312" y="297941"/>
                </a:lnTo>
                <a:lnTo>
                  <a:pt x="295656" y="0"/>
                </a:lnTo>
                <a:close/>
              </a:path>
            </a:pathLst>
          </a:custGeom>
          <a:solidFill>
            <a:srgbClr val="8063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 descr=""/>
          <p:cNvSpPr/>
          <p:nvPr/>
        </p:nvSpPr>
        <p:spPr>
          <a:xfrm>
            <a:off x="1591055" y="661416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30225" y="0"/>
                </a:moveTo>
                <a:lnTo>
                  <a:pt x="20955" y="0"/>
                </a:lnTo>
                <a:lnTo>
                  <a:pt x="15875" y="1650"/>
                </a:lnTo>
                <a:lnTo>
                  <a:pt x="0" y="25145"/>
                </a:lnTo>
                <a:lnTo>
                  <a:pt x="888" y="29336"/>
                </a:lnTo>
                <a:lnTo>
                  <a:pt x="25146" y="50291"/>
                </a:lnTo>
                <a:lnTo>
                  <a:pt x="30225" y="49402"/>
                </a:lnTo>
                <a:lnTo>
                  <a:pt x="50292" y="29336"/>
                </a:lnTo>
                <a:lnTo>
                  <a:pt x="50292" y="20065"/>
                </a:lnTo>
                <a:lnTo>
                  <a:pt x="48641" y="15112"/>
                </a:lnTo>
                <a:lnTo>
                  <a:pt x="43561" y="6730"/>
                </a:lnTo>
                <a:lnTo>
                  <a:pt x="35179" y="1650"/>
                </a:lnTo>
                <a:lnTo>
                  <a:pt x="30225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 descr=""/>
          <p:cNvSpPr/>
          <p:nvPr/>
        </p:nvSpPr>
        <p:spPr>
          <a:xfrm>
            <a:off x="374904" y="1002791"/>
            <a:ext cx="1602105" cy="1615440"/>
          </a:xfrm>
          <a:custGeom>
            <a:avLst/>
            <a:gdLst/>
            <a:ahLst/>
            <a:cxnLst/>
            <a:rect l="l" t="t" r="r" b="b"/>
            <a:pathLst>
              <a:path w="1602105" h="1615439">
                <a:moveTo>
                  <a:pt x="800455" y="0"/>
                </a:moveTo>
                <a:lnTo>
                  <a:pt x="0" y="807719"/>
                </a:lnTo>
                <a:lnTo>
                  <a:pt x="800455" y="1615439"/>
                </a:lnTo>
                <a:lnTo>
                  <a:pt x="1601723" y="807719"/>
                </a:lnTo>
                <a:lnTo>
                  <a:pt x="800455" y="0"/>
                </a:lnTo>
                <a:close/>
              </a:path>
            </a:pathLst>
          </a:custGeom>
          <a:solidFill>
            <a:srgbClr val="4AACC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 descr=""/>
          <p:cNvSpPr/>
          <p:nvPr/>
        </p:nvSpPr>
        <p:spPr>
          <a:xfrm>
            <a:off x="16805147" y="6054852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0" y="20955"/>
                </a:lnTo>
                <a:lnTo>
                  <a:pt x="0" y="30225"/>
                </a:lnTo>
                <a:lnTo>
                  <a:pt x="20192" y="50292"/>
                </a:lnTo>
                <a:lnTo>
                  <a:pt x="29336" y="50292"/>
                </a:lnTo>
                <a:lnTo>
                  <a:pt x="50292" y="25146"/>
                </a:lnTo>
                <a:lnTo>
                  <a:pt x="49403" y="20955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 descr=""/>
          <p:cNvSpPr/>
          <p:nvPr/>
        </p:nvSpPr>
        <p:spPr>
          <a:xfrm>
            <a:off x="16980408" y="5878067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0" y="25146"/>
                </a:lnTo>
                <a:lnTo>
                  <a:pt x="1651" y="34290"/>
                </a:lnTo>
                <a:lnTo>
                  <a:pt x="25146" y="50292"/>
                </a:lnTo>
                <a:lnTo>
                  <a:pt x="34290" y="48641"/>
                </a:lnTo>
                <a:lnTo>
                  <a:pt x="50292" y="25146"/>
                </a:lnTo>
                <a:lnTo>
                  <a:pt x="48640" y="16002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 descr=""/>
          <p:cNvSpPr/>
          <p:nvPr/>
        </p:nvSpPr>
        <p:spPr>
          <a:xfrm>
            <a:off x="17155667" y="5701284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30226" y="0"/>
                </a:moveTo>
                <a:lnTo>
                  <a:pt x="20955" y="0"/>
                </a:lnTo>
                <a:lnTo>
                  <a:pt x="15875" y="1650"/>
                </a:lnTo>
                <a:lnTo>
                  <a:pt x="0" y="25145"/>
                </a:lnTo>
                <a:lnTo>
                  <a:pt x="889" y="29337"/>
                </a:lnTo>
                <a:lnTo>
                  <a:pt x="20955" y="49402"/>
                </a:lnTo>
                <a:lnTo>
                  <a:pt x="25146" y="50291"/>
                </a:lnTo>
                <a:lnTo>
                  <a:pt x="30226" y="49402"/>
                </a:lnTo>
                <a:lnTo>
                  <a:pt x="35178" y="48640"/>
                </a:lnTo>
                <a:lnTo>
                  <a:pt x="39370" y="46100"/>
                </a:lnTo>
                <a:lnTo>
                  <a:pt x="43561" y="42671"/>
                </a:lnTo>
                <a:lnTo>
                  <a:pt x="48641" y="34416"/>
                </a:lnTo>
                <a:lnTo>
                  <a:pt x="50292" y="29337"/>
                </a:lnTo>
                <a:lnTo>
                  <a:pt x="50292" y="20065"/>
                </a:lnTo>
                <a:lnTo>
                  <a:pt x="35178" y="1650"/>
                </a:lnTo>
                <a:lnTo>
                  <a:pt x="3022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 descr=""/>
          <p:cNvSpPr/>
          <p:nvPr/>
        </p:nvSpPr>
        <p:spPr>
          <a:xfrm>
            <a:off x="17332452" y="5524500"/>
            <a:ext cx="50800" cy="48895"/>
          </a:xfrm>
          <a:custGeom>
            <a:avLst/>
            <a:gdLst/>
            <a:ahLst/>
            <a:cxnLst/>
            <a:rect l="l" t="t" r="r" b="b"/>
            <a:pathLst>
              <a:path w="50800" h="48895">
                <a:moveTo>
                  <a:pt x="25146" y="0"/>
                </a:moveTo>
                <a:lnTo>
                  <a:pt x="0" y="20320"/>
                </a:lnTo>
                <a:lnTo>
                  <a:pt x="0" y="29210"/>
                </a:lnTo>
                <a:lnTo>
                  <a:pt x="20065" y="48767"/>
                </a:lnTo>
                <a:lnTo>
                  <a:pt x="29336" y="48767"/>
                </a:lnTo>
                <a:lnTo>
                  <a:pt x="50292" y="24384"/>
                </a:lnTo>
                <a:lnTo>
                  <a:pt x="49403" y="20320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 descr=""/>
          <p:cNvSpPr/>
          <p:nvPr/>
        </p:nvSpPr>
        <p:spPr>
          <a:xfrm>
            <a:off x="16649700" y="5899403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0" y="20955"/>
                </a:lnTo>
                <a:lnTo>
                  <a:pt x="0" y="30225"/>
                </a:lnTo>
                <a:lnTo>
                  <a:pt x="1651" y="35179"/>
                </a:lnTo>
                <a:lnTo>
                  <a:pt x="6730" y="43561"/>
                </a:lnTo>
                <a:lnTo>
                  <a:pt x="15113" y="48641"/>
                </a:lnTo>
                <a:lnTo>
                  <a:pt x="20192" y="50292"/>
                </a:lnTo>
                <a:lnTo>
                  <a:pt x="29336" y="50292"/>
                </a:lnTo>
                <a:lnTo>
                  <a:pt x="50292" y="25146"/>
                </a:lnTo>
                <a:lnTo>
                  <a:pt x="49403" y="20955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 descr=""/>
          <p:cNvSpPr/>
          <p:nvPr/>
        </p:nvSpPr>
        <p:spPr>
          <a:xfrm>
            <a:off x="16826484" y="5722620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4383" y="0"/>
                </a:moveTo>
                <a:lnTo>
                  <a:pt x="0" y="25145"/>
                </a:lnTo>
                <a:lnTo>
                  <a:pt x="761" y="30099"/>
                </a:lnTo>
                <a:lnTo>
                  <a:pt x="24383" y="50291"/>
                </a:lnTo>
                <a:lnTo>
                  <a:pt x="33273" y="48640"/>
                </a:lnTo>
                <a:lnTo>
                  <a:pt x="48767" y="25145"/>
                </a:lnTo>
                <a:lnTo>
                  <a:pt x="47117" y="16001"/>
                </a:lnTo>
                <a:lnTo>
                  <a:pt x="24383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 descr=""/>
          <p:cNvSpPr/>
          <p:nvPr/>
        </p:nvSpPr>
        <p:spPr>
          <a:xfrm>
            <a:off x="17001743" y="5545835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9209" y="0"/>
                </a:moveTo>
                <a:lnTo>
                  <a:pt x="20319" y="0"/>
                </a:lnTo>
                <a:lnTo>
                  <a:pt x="15494" y="1650"/>
                </a:lnTo>
                <a:lnTo>
                  <a:pt x="0" y="25146"/>
                </a:lnTo>
                <a:lnTo>
                  <a:pt x="888" y="29337"/>
                </a:lnTo>
                <a:lnTo>
                  <a:pt x="20319" y="49402"/>
                </a:lnTo>
                <a:lnTo>
                  <a:pt x="24384" y="50291"/>
                </a:lnTo>
                <a:lnTo>
                  <a:pt x="29209" y="49402"/>
                </a:lnTo>
                <a:lnTo>
                  <a:pt x="34163" y="48640"/>
                </a:lnTo>
                <a:lnTo>
                  <a:pt x="38226" y="46100"/>
                </a:lnTo>
                <a:lnTo>
                  <a:pt x="41401" y="42672"/>
                </a:lnTo>
                <a:lnTo>
                  <a:pt x="44703" y="38480"/>
                </a:lnTo>
                <a:lnTo>
                  <a:pt x="47117" y="34416"/>
                </a:lnTo>
                <a:lnTo>
                  <a:pt x="48767" y="29337"/>
                </a:lnTo>
                <a:lnTo>
                  <a:pt x="48767" y="20065"/>
                </a:lnTo>
                <a:lnTo>
                  <a:pt x="47117" y="15112"/>
                </a:lnTo>
                <a:lnTo>
                  <a:pt x="44703" y="10922"/>
                </a:lnTo>
                <a:lnTo>
                  <a:pt x="41401" y="7619"/>
                </a:lnTo>
                <a:lnTo>
                  <a:pt x="38226" y="4190"/>
                </a:lnTo>
                <a:lnTo>
                  <a:pt x="34163" y="1650"/>
                </a:lnTo>
                <a:lnTo>
                  <a:pt x="29209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 descr=""/>
          <p:cNvSpPr/>
          <p:nvPr/>
        </p:nvSpPr>
        <p:spPr>
          <a:xfrm>
            <a:off x="17178528" y="5367528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4383" y="0"/>
                </a:moveTo>
                <a:lnTo>
                  <a:pt x="0" y="20955"/>
                </a:lnTo>
                <a:lnTo>
                  <a:pt x="0" y="30225"/>
                </a:lnTo>
                <a:lnTo>
                  <a:pt x="1650" y="35179"/>
                </a:lnTo>
                <a:lnTo>
                  <a:pt x="6476" y="43561"/>
                </a:lnTo>
                <a:lnTo>
                  <a:pt x="14604" y="48641"/>
                </a:lnTo>
                <a:lnTo>
                  <a:pt x="19557" y="50292"/>
                </a:lnTo>
                <a:lnTo>
                  <a:pt x="28448" y="50292"/>
                </a:lnTo>
                <a:lnTo>
                  <a:pt x="48767" y="25146"/>
                </a:lnTo>
                <a:lnTo>
                  <a:pt x="47878" y="20955"/>
                </a:lnTo>
                <a:lnTo>
                  <a:pt x="24383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 descr=""/>
          <p:cNvSpPr/>
          <p:nvPr/>
        </p:nvSpPr>
        <p:spPr>
          <a:xfrm>
            <a:off x="16495776" y="5743955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4" h="48895">
                <a:moveTo>
                  <a:pt x="24383" y="0"/>
                </a:moveTo>
                <a:lnTo>
                  <a:pt x="0" y="20320"/>
                </a:lnTo>
                <a:lnTo>
                  <a:pt x="0" y="29210"/>
                </a:lnTo>
                <a:lnTo>
                  <a:pt x="1650" y="34163"/>
                </a:lnTo>
                <a:lnTo>
                  <a:pt x="6476" y="42291"/>
                </a:lnTo>
                <a:lnTo>
                  <a:pt x="14604" y="47117"/>
                </a:lnTo>
                <a:lnTo>
                  <a:pt x="19557" y="48768"/>
                </a:lnTo>
                <a:lnTo>
                  <a:pt x="28447" y="48768"/>
                </a:lnTo>
                <a:lnTo>
                  <a:pt x="48767" y="24384"/>
                </a:lnTo>
                <a:lnTo>
                  <a:pt x="48005" y="20320"/>
                </a:lnTo>
                <a:lnTo>
                  <a:pt x="24383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object 60" descr=""/>
          <p:cNvSpPr/>
          <p:nvPr/>
        </p:nvSpPr>
        <p:spPr>
          <a:xfrm>
            <a:off x="16671036" y="5565647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0" y="25146"/>
                </a:lnTo>
                <a:lnTo>
                  <a:pt x="1650" y="34289"/>
                </a:lnTo>
                <a:lnTo>
                  <a:pt x="25146" y="50291"/>
                </a:lnTo>
                <a:lnTo>
                  <a:pt x="34290" y="48640"/>
                </a:lnTo>
                <a:lnTo>
                  <a:pt x="50292" y="25146"/>
                </a:lnTo>
                <a:lnTo>
                  <a:pt x="48640" y="16001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" name="object 61" descr=""/>
          <p:cNvSpPr/>
          <p:nvPr/>
        </p:nvSpPr>
        <p:spPr>
          <a:xfrm>
            <a:off x="16340328" y="5586984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5" y="0"/>
                </a:moveTo>
                <a:lnTo>
                  <a:pt x="0" y="20954"/>
                </a:lnTo>
                <a:lnTo>
                  <a:pt x="0" y="30225"/>
                </a:lnTo>
                <a:lnTo>
                  <a:pt x="1650" y="35178"/>
                </a:lnTo>
                <a:lnTo>
                  <a:pt x="6730" y="43561"/>
                </a:lnTo>
                <a:lnTo>
                  <a:pt x="15112" y="48640"/>
                </a:lnTo>
                <a:lnTo>
                  <a:pt x="20192" y="50291"/>
                </a:lnTo>
                <a:lnTo>
                  <a:pt x="29336" y="50291"/>
                </a:lnTo>
                <a:lnTo>
                  <a:pt x="50291" y="25145"/>
                </a:lnTo>
                <a:lnTo>
                  <a:pt x="49402" y="20954"/>
                </a:lnTo>
                <a:lnTo>
                  <a:pt x="25145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62" name="object 62" descr=""/>
          <p:cNvGrpSpPr/>
          <p:nvPr/>
        </p:nvGrpSpPr>
        <p:grpSpPr>
          <a:xfrm>
            <a:off x="16515587" y="4858511"/>
            <a:ext cx="635635" cy="601980"/>
            <a:chOff x="16515587" y="4858511"/>
            <a:chExt cx="635635" cy="601980"/>
          </a:xfrm>
        </p:grpSpPr>
        <p:sp>
          <p:nvSpPr>
            <p:cNvPr id="63" name="object 63" descr=""/>
            <p:cNvSpPr/>
            <p:nvPr/>
          </p:nvSpPr>
          <p:spPr>
            <a:xfrm>
              <a:off x="16515587" y="5410199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146" y="0"/>
                  </a:moveTo>
                  <a:lnTo>
                    <a:pt x="0" y="25146"/>
                  </a:lnTo>
                  <a:lnTo>
                    <a:pt x="1650" y="34289"/>
                  </a:lnTo>
                  <a:lnTo>
                    <a:pt x="25146" y="50291"/>
                  </a:lnTo>
                  <a:lnTo>
                    <a:pt x="34290" y="48640"/>
                  </a:lnTo>
                  <a:lnTo>
                    <a:pt x="50292" y="25146"/>
                  </a:lnTo>
                  <a:lnTo>
                    <a:pt x="48640" y="15875"/>
                  </a:lnTo>
                  <a:lnTo>
                    <a:pt x="25146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 descr=""/>
            <p:cNvSpPr/>
            <p:nvPr/>
          </p:nvSpPr>
          <p:spPr>
            <a:xfrm>
              <a:off x="16559783" y="4858511"/>
              <a:ext cx="591820" cy="596265"/>
            </a:xfrm>
            <a:custGeom>
              <a:avLst/>
              <a:gdLst/>
              <a:ahLst/>
              <a:cxnLst/>
              <a:rect l="l" t="t" r="r" b="b"/>
              <a:pathLst>
                <a:path w="591819" h="596264">
                  <a:moveTo>
                    <a:pt x="295655" y="0"/>
                  </a:moveTo>
                  <a:lnTo>
                    <a:pt x="0" y="297941"/>
                  </a:lnTo>
                  <a:lnTo>
                    <a:pt x="295655" y="595884"/>
                  </a:lnTo>
                  <a:lnTo>
                    <a:pt x="591311" y="297941"/>
                  </a:lnTo>
                  <a:lnTo>
                    <a:pt x="295655" y="0"/>
                  </a:lnTo>
                  <a:close/>
                </a:path>
              </a:pathLst>
            </a:custGeom>
            <a:solidFill>
              <a:srgbClr val="8063A1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5" name="object 65" descr=""/>
          <p:cNvGrpSpPr/>
          <p:nvPr/>
        </p:nvGrpSpPr>
        <p:grpSpPr>
          <a:xfrm>
            <a:off x="0" y="12191"/>
            <a:ext cx="18288000" cy="10274935"/>
            <a:chOff x="0" y="12191"/>
            <a:chExt cx="18288000" cy="10274935"/>
          </a:xfrm>
        </p:grpSpPr>
        <p:pic>
          <p:nvPicPr>
            <p:cNvPr id="66" name="object 6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632935" y="50291"/>
              <a:ext cx="1571244" cy="1568196"/>
            </a:xfrm>
            <a:prstGeom prst="rect">
              <a:avLst/>
            </a:prstGeom>
          </p:spPr>
        </p:pic>
        <p:pic>
          <p:nvPicPr>
            <p:cNvPr id="67" name="object 6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50291"/>
              <a:ext cx="18288000" cy="10236704"/>
            </a:xfrm>
            <a:prstGeom prst="rect">
              <a:avLst/>
            </a:prstGeom>
          </p:spPr>
        </p:pic>
        <p:sp>
          <p:nvSpPr>
            <p:cNvPr id="68" name="object 68" descr=""/>
            <p:cNvSpPr/>
            <p:nvPr/>
          </p:nvSpPr>
          <p:spPr>
            <a:xfrm>
              <a:off x="3551555" y="12191"/>
              <a:ext cx="12323445" cy="1783080"/>
            </a:xfrm>
            <a:custGeom>
              <a:avLst/>
              <a:gdLst/>
              <a:ahLst/>
              <a:cxnLst/>
              <a:rect l="l" t="t" r="r" b="b"/>
              <a:pathLst>
                <a:path w="12323444" h="1783080">
                  <a:moveTo>
                    <a:pt x="12323064" y="0"/>
                  </a:moveTo>
                  <a:lnTo>
                    <a:pt x="0" y="0"/>
                  </a:lnTo>
                  <a:lnTo>
                    <a:pt x="0" y="929640"/>
                  </a:lnTo>
                  <a:lnTo>
                    <a:pt x="1117092" y="929640"/>
                  </a:lnTo>
                  <a:lnTo>
                    <a:pt x="1117092" y="1783080"/>
                  </a:lnTo>
                  <a:lnTo>
                    <a:pt x="11018520" y="1783080"/>
                  </a:lnTo>
                  <a:lnTo>
                    <a:pt x="11018520" y="929640"/>
                  </a:lnTo>
                  <a:lnTo>
                    <a:pt x="12323064" y="929640"/>
                  </a:lnTo>
                  <a:lnTo>
                    <a:pt x="123230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9" name="object 6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570859" y="245364"/>
              <a:ext cx="12110212" cy="545718"/>
            </a:xfrm>
            <a:prstGeom prst="rect">
              <a:avLst/>
            </a:prstGeom>
          </p:spPr>
        </p:pic>
        <p:pic>
          <p:nvPicPr>
            <p:cNvPr id="70" name="object 7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87950" y="1098803"/>
              <a:ext cx="9907524" cy="54571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489703"/>
            <a:ext cx="6953678" cy="5797296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468343" y="0"/>
            <a:ext cx="1819655" cy="5797296"/>
          </a:xfrm>
          <a:prstGeom prst="rect">
            <a:avLst/>
          </a:prstGeom>
        </p:spPr>
      </p:pic>
      <p:sp>
        <p:nvSpPr>
          <p:cNvPr id="4" name="object 4" descr=""/>
          <p:cNvSpPr/>
          <p:nvPr/>
        </p:nvSpPr>
        <p:spPr>
          <a:xfrm>
            <a:off x="15398495" y="8388095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80" h="43179">
                <a:moveTo>
                  <a:pt x="24892" y="0"/>
                </a:moveTo>
                <a:lnTo>
                  <a:pt x="17017" y="0"/>
                </a:lnTo>
                <a:lnTo>
                  <a:pt x="12826" y="1396"/>
                </a:lnTo>
                <a:lnTo>
                  <a:pt x="0" y="17144"/>
                </a:lnTo>
                <a:lnTo>
                  <a:pt x="0" y="24891"/>
                </a:lnTo>
                <a:lnTo>
                  <a:pt x="21336" y="42671"/>
                </a:lnTo>
                <a:lnTo>
                  <a:pt x="24892" y="41909"/>
                </a:lnTo>
                <a:lnTo>
                  <a:pt x="42671" y="21335"/>
                </a:lnTo>
                <a:lnTo>
                  <a:pt x="41909" y="17144"/>
                </a:lnTo>
                <a:lnTo>
                  <a:pt x="24892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15547847" y="8537447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80" h="43179">
                <a:moveTo>
                  <a:pt x="21336" y="0"/>
                </a:moveTo>
                <a:lnTo>
                  <a:pt x="0" y="21335"/>
                </a:lnTo>
                <a:lnTo>
                  <a:pt x="1396" y="29082"/>
                </a:lnTo>
                <a:lnTo>
                  <a:pt x="21336" y="42671"/>
                </a:lnTo>
                <a:lnTo>
                  <a:pt x="29082" y="41275"/>
                </a:lnTo>
                <a:lnTo>
                  <a:pt x="42671" y="21335"/>
                </a:lnTo>
                <a:lnTo>
                  <a:pt x="41275" y="13462"/>
                </a:lnTo>
                <a:lnTo>
                  <a:pt x="2133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15697200" y="8686800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80" h="43179">
                <a:moveTo>
                  <a:pt x="21336" y="0"/>
                </a:moveTo>
                <a:lnTo>
                  <a:pt x="761" y="17780"/>
                </a:lnTo>
                <a:lnTo>
                  <a:pt x="0" y="21336"/>
                </a:lnTo>
                <a:lnTo>
                  <a:pt x="761" y="25653"/>
                </a:lnTo>
                <a:lnTo>
                  <a:pt x="1396" y="29844"/>
                </a:lnTo>
                <a:lnTo>
                  <a:pt x="3555" y="33400"/>
                </a:lnTo>
                <a:lnTo>
                  <a:pt x="6476" y="36956"/>
                </a:lnTo>
                <a:lnTo>
                  <a:pt x="13461" y="41275"/>
                </a:lnTo>
                <a:lnTo>
                  <a:pt x="17780" y="42671"/>
                </a:lnTo>
                <a:lnTo>
                  <a:pt x="25653" y="42671"/>
                </a:lnTo>
                <a:lnTo>
                  <a:pt x="42671" y="25653"/>
                </a:lnTo>
                <a:lnTo>
                  <a:pt x="42671" y="17780"/>
                </a:lnTo>
                <a:lnTo>
                  <a:pt x="25653" y="762"/>
                </a:lnTo>
                <a:lnTo>
                  <a:pt x="2133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15848076" y="8837676"/>
            <a:ext cx="43180" cy="41275"/>
          </a:xfrm>
          <a:custGeom>
            <a:avLst/>
            <a:gdLst/>
            <a:ahLst/>
            <a:cxnLst/>
            <a:rect l="l" t="t" r="r" b="b"/>
            <a:pathLst>
              <a:path w="43180" h="41275">
                <a:moveTo>
                  <a:pt x="24891" y="0"/>
                </a:moveTo>
                <a:lnTo>
                  <a:pt x="17017" y="0"/>
                </a:lnTo>
                <a:lnTo>
                  <a:pt x="12826" y="1396"/>
                </a:lnTo>
                <a:lnTo>
                  <a:pt x="5714" y="5461"/>
                </a:lnTo>
                <a:lnTo>
                  <a:pt x="1396" y="12318"/>
                </a:lnTo>
                <a:lnTo>
                  <a:pt x="0" y="16510"/>
                </a:lnTo>
                <a:lnTo>
                  <a:pt x="0" y="24003"/>
                </a:lnTo>
                <a:lnTo>
                  <a:pt x="21335" y="41148"/>
                </a:lnTo>
                <a:lnTo>
                  <a:pt x="24891" y="40386"/>
                </a:lnTo>
                <a:lnTo>
                  <a:pt x="42671" y="20574"/>
                </a:lnTo>
                <a:lnTo>
                  <a:pt x="41909" y="16510"/>
                </a:lnTo>
                <a:lnTo>
                  <a:pt x="24891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/>
          <p:nvPr/>
        </p:nvSpPr>
        <p:spPr>
          <a:xfrm>
            <a:off x="15531084" y="8255507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80" h="43179">
                <a:moveTo>
                  <a:pt x="24892" y="0"/>
                </a:moveTo>
                <a:lnTo>
                  <a:pt x="17017" y="0"/>
                </a:lnTo>
                <a:lnTo>
                  <a:pt x="12826" y="1397"/>
                </a:lnTo>
                <a:lnTo>
                  <a:pt x="5714" y="5715"/>
                </a:lnTo>
                <a:lnTo>
                  <a:pt x="1396" y="12827"/>
                </a:lnTo>
                <a:lnTo>
                  <a:pt x="0" y="17145"/>
                </a:lnTo>
                <a:lnTo>
                  <a:pt x="0" y="24892"/>
                </a:lnTo>
                <a:lnTo>
                  <a:pt x="21335" y="42672"/>
                </a:lnTo>
                <a:lnTo>
                  <a:pt x="24892" y="41910"/>
                </a:lnTo>
                <a:lnTo>
                  <a:pt x="42671" y="21336"/>
                </a:lnTo>
                <a:lnTo>
                  <a:pt x="41909" y="17145"/>
                </a:lnTo>
                <a:lnTo>
                  <a:pt x="24892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15680436" y="8406383"/>
            <a:ext cx="43180" cy="41275"/>
          </a:xfrm>
          <a:custGeom>
            <a:avLst/>
            <a:gdLst/>
            <a:ahLst/>
            <a:cxnLst/>
            <a:rect l="l" t="t" r="r" b="b"/>
            <a:pathLst>
              <a:path w="43180" h="41275">
                <a:moveTo>
                  <a:pt x="21335" y="0"/>
                </a:moveTo>
                <a:lnTo>
                  <a:pt x="0" y="20574"/>
                </a:lnTo>
                <a:lnTo>
                  <a:pt x="1396" y="28067"/>
                </a:lnTo>
                <a:lnTo>
                  <a:pt x="21335" y="41148"/>
                </a:lnTo>
                <a:lnTo>
                  <a:pt x="29082" y="39751"/>
                </a:lnTo>
                <a:lnTo>
                  <a:pt x="42671" y="20574"/>
                </a:lnTo>
                <a:lnTo>
                  <a:pt x="41275" y="12954"/>
                </a:lnTo>
                <a:lnTo>
                  <a:pt x="21335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/>
          <p:nvPr/>
        </p:nvSpPr>
        <p:spPr>
          <a:xfrm>
            <a:off x="15829787" y="8555735"/>
            <a:ext cx="43180" cy="41275"/>
          </a:xfrm>
          <a:custGeom>
            <a:avLst/>
            <a:gdLst/>
            <a:ahLst/>
            <a:cxnLst/>
            <a:rect l="l" t="t" r="r" b="b"/>
            <a:pathLst>
              <a:path w="43180" h="41275">
                <a:moveTo>
                  <a:pt x="21335" y="0"/>
                </a:moveTo>
                <a:lnTo>
                  <a:pt x="761" y="17144"/>
                </a:lnTo>
                <a:lnTo>
                  <a:pt x="0" y="20573"/>
                </a:lnTo>
                <a:lnTo>
                  <a:pt x="761" y="24637"/>
                </a:lnTo>
                <a:lnTo>
                  <a:pt x="1396" y="28828"/>
                </a:lnTo>
                <a:lnTo>
                  <a:pt x="3555" y="32257"/>
                </a:lnTo>
                <a:lnTo>
                  <a:pt x="6476" y="34924"/>
                </a:lnTo>
                <a:lnTo>
                  <a:pt x="10032" y="37718"/>
                </a:lnTo>
                <a:lnTo>
                  <a:pt x="13461" y="39750"/>
                </a:lnTo>
                <a:lnTo>
                  <a:pt x="17779" y="41147"/>
                </a:lnTo>
                <a:lnTo>
                  <a:pt x="25653" y="41147"/>
                </a:lnTo>
                <a:lnTo>
                  <a:pt x="29844" y="39750"/>
                </a:lnTo>
                <a:lnTo>
                  <a:pt x="33400" y="37718"/>
                </a:lnTo>
                <a:lnTo>
                  <a:pt x="36194" y="34924"/>
                </a:lnTo>
                <a:lnTo>
                  <a:pt x="39115" y="32257"/>
                </a:lnTo>
                <a:lnTo>
                  <a:pt x="41275" y="28828"/>
                </a:lnTo>
                <a:lnTo>
                  <a:pt x="42671" y="24637"/>
                </a:lnTo>
                <a:lnTo>
                  <a:pt x="42671" y="17144"/>
                </a:lnTo>
                <a:lnTo>
                  <a:pt x="25653" y="761"/>
                </a:lnTo>
                <a:lnTo>
                  <a:pt x="21335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/>
          <p:nvPr/>
        </p:nvSpPr>
        <p:spPr>
          <a:xfrm>
            <a:off x="15979139" y="8705088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80" h="43179">
                <a:moveTo>
                  <a:pt x="24892" y="0"/>
                </a:moveTo>
                <a:lnTo>
                  <a:pt x="17017" y="0"/>
                </a:lnTo>
                <a:lnTo>
                  <a:pt x="12826" y="1396"/>
                </a:lnTo>
                <a:lnTo>
                  <a:pt x="5715" y="5714"/>
                </a:lnTo>
                <a:lnTo>
                  <a:pt x="1396" y="12826"/>
                </a:lnTo>
                <a:lnTo>
                  <a:pt x="0" y="17017"/>
                </a:lnTo>
                <a:lnTo>
                  <a:pt x="0" y="24891"/>
                </a:lnTo>
                <a:lnTo>
                  <a:pt x="21336" y="42671"/>
                </a:lnTo>
                <a:lnTo>
                  <a:pt x="24892" y="41909"/>
                </a:lnTo>
                <a:lnTo>
                  <a:pt x="42671" y="21335"/>
                </a:lnTo>
                <a:lnTo>
                  <a:pt x="41909" y="17017"/>
                </a:lnTo>
                <a:lnTo>
                  <a:pt x="24892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/>
          <p:nvPr/>
        </p:nvSpPr>
        <p:spPr>
          <a:xfrm>
            <a:off x="15662147" y="8124443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80" h="43179">
                <a:moveTo>
                  <a:pt x="24892" y="0"/>
                </a:moveTo>
                <a:lnTo>
                  <a:pt x="17017" y="0"/>
                </a:lnTo>
                <a:lnTo>
                  <a:pt x="12826" y="1396"/>
                </a:lnTo>
                <a:lnTo>
                  <a:pt x="5715" y="5714"/>
                </a:lnTo>
                <a:lnTo>
                  <a:pt x="1396" y="12826"/>
                </a:lnTo>
                <a:lnTo>
                  <a:pt x="0" y="17144"/>
                </a:lnTo>
                <a:lnTo>
                  <a:pt x="0" y="24891"/>
                </a:lnTo>
                <a:lnTo>
                  <a:pt x="21336" y="42671"/>
                </a:lnTo>
                <a:lnTo>
                  <a:pt x="24892" y="41909"/>
                </a:lnTo>
                <a:lnTo>
                  <a:pt x="42671" y="21335"/>
                </a:lnTo>
                <a:lnTo>
                  <a:pt x="41909" y="17144"/>
                </a:lnTo>
                <a:lnTo>
                  <a:pt x="24892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/>
          <p:nvPr/>
        </p:nvSpPr>
        <p:spPr>
          <a:xfrm>
            <a:off x="15811500" y="8273795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80" h="43179">
                <a:moveTo>
                  <a:pt x="21336" y="0"/>
                </a:moveTo>
                <a:lnTo>
                  <a:pt x="0" y="21335"/>
                </a:lnTo>
                <a:lnTo>
                  <a:pt x="1396" y="29082"/>
                </a:lnTo>
                <a:lnTo>
                  <a:pt x="21336" y="42671"/>
                </a:lnTo>
                <a:lnTo>
                  <a:pt x="29082" y="41274"/>
                </a:lnTo>
                <a:lnTo>
                  <a:pt x="42671" y="21335"/>
                </a:lnTo>
                <a:lnTo>
                  <a:pt x="41275" y="13461"/>
                </a:lnTo>
                <a:lnTo>
                  <a:pt x="2133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/>
          <p:nvPr/>
        </p:nvSpPr>
        <p:spPr>
          <a:xfrm>
            <a:off x="15794736" y="7991856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80" h="43179">
                <a:moveTo>
                  <a:pt x="24892" y="0"/>
                </a:moveTo>
                <a:lnTo>
                  <a:pt x="17017" y="0"/>
                </a:lnTo>
                <a:lnTo>
                  <a:pt x="12826" y="1397"/>
                </a:lnTo>
                <a:lnTo>
                  <a:pt x="5715" y="5715"/>
                </a:lnTo>
                <a:lnTo>
                  <a:pt x="1396" y="12827"/>
                </a:lnTo>
                <a:lnTo>
                  <a:pt x="0" y="17145"/>
                </a:lnTo>
                <a:lnTo>
                  <a:pt x="0" y="24892"/>
                </a:lnTo>
                <a:lnTo>
                  <a:pt x="21335" y="42672"/>
                </a:lnTo>
                <a:lnTo>
                  <a:pt x="24892" y="41910"/>
                </a:lnTo>
                <a:lnTo>
                  <a:pt x="42671" y="21336"/>
                </a:lnTo>
                <a:lnTo>
                  <a:pt x="41909" y="17145"/>
                </a:lnTo>
                <a:lnTo>
                  <a:pt x="24892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5" name="object 15" descr=""/>
          <p:cNvGrpSpPr/>
          <p:nvPr/>
        </p:nvGrpSpPr>
        <p:grpSpPr>
          <a:xfrm>
            <a:off x="15944087" y="8142731"/>
            <a:ext cx="508000" cy="539750"/>
            <a:chOff x="15944087" y="8142731"/>
            <a:chExt cx="508000" cy="539750"/>
          </a:xfrm>
        </p:grpSpPr>
        <p:sp>
          <p:nvSpPr>
            <p:cNvPr id="16" name="object 16" descr=""/>
            <p:cNvSpPr/>
            <p:nvPr/>
          </p:nvSpPr>
          <p:spPr>
            <a:xfrm>
              <a:off x="15944087" y="8142731"/>
              <a:ext cx="43180" cy="41275"/>
            </a:xfrm>
            <a:custGeom>
              <a:avLst/>
              <a:gdLst/>
              <a:ahLst/>
              <a:cxnLst/>
              <a:rect l="l" t="t" r="r" b="b"/>
              <a:pathLst>
                <a:path w="43180" h="41275">
                  <a:moveTo>
                    <a:pt x="21335" y="0"/>
                  </a:moveTo>
                  <a:lnTo>
                    <a:pt x="0" y="20574"/>
                  </a:lnTo>
                  <a:lnTo>
                    <a:pt x="1396" y="28067"/>
                  </a:lnTo>
                  <a:lnTo>
                    <a:pt x="21335" y="41148"/>
                  </a:lnTo>
                  <a:lnTo>
                    <a:pt x="29209" y="39751"/>
                  </a:lnTo>
                  <a:lnTo>
                    <a:pt x="42671" y="20574"/>
                  </a:lnTo>
                  <a:lnTo>
                    <a:pt x="41275" y="12954"/>
                  </a:lnTo>
                  <a:lnTo>
                    <a:pt x="21335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15948659" y="8179307"/>
              <a:ext cx="502920" cy="502920"/>
            </a:xfrm>
            <a:custGeom>
              <a:avLst/>
              <a:gdLst/>
              <a:ahLst/>
              <a:cxnLst/>
              <a:rect l="l" t="t" r="r" b="b"/>
              <a:pathLst>
                <a:path w="502919" h="502920">
                  <a:moveTo>
                    <a:pt x="251459" y="0"/>
                  </a:moveTo>
                  <a:lnTo>
                    <a:pt x="0" y="251460"/>
                  </a:lnTo>
                  <a:lnTo>
                    <a:pt x="251459" y="502920"/>
                  </a:lnTo>
                  <a:lnTo>
                    <a:pt x="502920" y="251460"/>
                  </a:lnTo>
                  <a:lnTo>
                    <a:pt x="251459" y="0"/>
                  </a:lnTo>
                  <a:close/>
                </a:path>
              </a:pathLst>
            </a:custGeom>
            <a:solidFill>
              <a:srgbClr val="8063A1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8" name="object 18" descr=""/>
          <p:cNvGrpSpPr/>
          <p:nvPr/>
        </p:nvGrpSpPr>
        <p:grpSpPr>
          <a:xfrm>
            <a:off x="16268700" y="6373367"/>
            <a:ext cx="2019300" cy="3888104"/>
            <a:chOff x="16268700" y="6373367"/>
            <a:chExt cx="2019300" cy="3888104"/>
          </a:xfrm>
        </p:grpSpPr>
        <p:sp>
          <p:nvSpPr>
            <p:cNvPr id="19" name="object 19" descr=""/>
            <p:cNvSpPr/>
            <p:nvPr/>
          </p:nvSpPr>
          <p:spPr>
            <a:xfrm>
              <a:off x="16949927" y="6373367"/>
              <a:ext cx="1338580" cy="1363980"/>
            </a:xfrm>
            <a:custGeom>
              <a:avLst/>
              <a:gdLst/>
              <a:ahLst/>
              <a:cxnLst/>
              <a:rect l="l" t="t" r="r" b="b"/>
              <a:pathLst>
                <a:path w="1338580" h="1363979">
                  <a:moveTo>
                    <a:pt x="682370" y="0"/>
                  </a:moveTo>
                  <a:lnTo>
                    <a:pt x="0" y="681990"/>
                  </a:lnTo>
                  <a:lnTo>
                    <a:pt x="682370" y="1363980"/>
                  </a:lnTo>
                  <a:lnTo>
                    <a:pt x="1338071" y="707912"/>
                  </a:lnTo>
                  <a:lnTo>
                    <a:pt x="1338071" y="656067"/>
                  </a:lnTo>
                  <a:lnTo>
                    <a:pt x="682370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16949928" y="6819899"/>
              <a:ext cx="1338580" cy="2283460"/>
            </a:xfrm>
            <a:custGeom>
              <a:avLst/>
              <a:gdLst/>
              <a:ahLst/>
              <a:cxnLst/>
              <a:rect l="l" t="t" r="r" b="b"/>
              <a:pathLst>
                <a:path w="1338580" h="2283459">
                  <a:moveTo>
                    <a:pt x="917448" y="234696"/>
                  </a:moveTo>
                  <a:lnTo>
                    <a:pt x="683133" y="0"/>
                  </a:lnTo>
                  <a:lnTo>
                    <a:pt x="448056" y="234696"/>
                  </a:lnTo>
                  <a:lnTo>
                    <a:pt x="683133" y="469392"/>
                  </a:lnTo>
                  <a:lnTo>
                    <a:pt x="917448" y="234696"/>
                  </a:lnTo>
                  <a:close/>
                </a:path>
                <a:path w="1338580" h="2283459">
                  <a:moveTo>
                    <a:pt x="1338072" y="1574253"/>
                  </a:moveTo>
                  <a:lnTo>
                    <a:pt x="682371" y="917448"/>
                  </a:lnTo>
                  <a:lnTo>
                    <a:pt x="0" y="1600200"/>
                  </a:lnTo>
                  <a:lnTo>
                    <a:pt x="682371" y="2282914"/>
                  </a:lnTo>
                  <a:lnTo>
                    <a:pt x="1338072" y="1626158"/>
                  </a:lnTo>
                  <a:lnTo>
                    <a:pt x="1338072" y="1574253"/>
                  </a:lnTo>
                  <a:close/>
                </a:path>
              </a:pathLst>
            </a:custGeom>
            <a:solidFill>
              <a:srgbClr val="4AACC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16268700" y="8420100"/>
              <a:ext cx="1363980" cy="1363980"/>
            </a:xfrm>
            <a:custGeom>
              <a:avLst/>
              <a:gdLst/>
              <a:ahLst/>
              <a:cxnLst/>
              <a:rect l="l" t="t" r="r" b="b"/>
              <a:pathLst>
                <a:path w="1363980" h="1363979">
                  <a:moveTo>
                    <a:pt x="681990" y="0"/>
                  </a:moveTo>
                  <a:lnTo>
                    <a:pt x="0" y="682332"/>
                  </a:lnTo>
                  <a:lnTo>
                    <a:pt x="681990" y="1363980"/>
                  </a:lnTo>
                  <a:lnTo>
                    <a:pt x="1363980" y="682332"/>
                  </a:lnTo>
                  <a:lnTo>
                    <a:pt x="68199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16268700" y="7054595"/>
              <a:ext cx="1363980" cy="1365885"/>
            </a:xfrm>
            <a:custGeom>
              <a:avLst/>
              <a:gdLst/>
              <a:ahLst/>
              <a:cxnLst/>
              <a:rect l="l" t="t" r="r" b="b"/>
              <a:pathLst>
                <a:path w="1363980" h="1365884">
                  <a:moveTo>
                    <a:pt x="681990" y="0"/>
                  </a:moveTo>
                  <a:lnTo>
                    <a:pt x="0" y="682751"/>
                  </a:lnTo>
                  <a:lnTo>
                    <a:pt x="681990" y="1365503"/>
                  </a:lnTo>
                  <a:lnTo>
                    <a:pt x="1363980" y="682751"/>
                  </a:lnTo>
                  <a:lnTo>
                    <a:pt x="681990" y="0"/>
                  </a:lnTo>
                  <a:close/>
                </a:path>
              </a:pathLst>
            </a:custGeom>
            <a:solidFill>
              <a:srgbClr val="8063A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16664940" y="7054595"/>
              <a:ext cx="600710" cy="1365885"/>
            </a:xfrm>
            <a:custGeom>
              <a:avLst/>
              <a:gdLst/>
              <a:ahLst/>
              <a:cxnLst/>
              <a:rect l="l" t="t" r="r" b="b"/>
              <a:pathLst>
                <a:path w="600709" h="1365884">
                  <a:moveTo>
                    <a:pt x="285115" y="0"/>
                  </a:moveTo>
                  <a:lnTo>
                    <a:pt x="225932" y="58546"/>
                  </a:lnTo>
                  <a:lnTo>
                    <a:pt x="211836" y="76834"/>
                  </a:lnTo>
                  <a:lnTo>
                    <a:pt x="197103" y="94487"/>
                  </a:lnTo>
                  <a:lnTo>
                    <a:pt x="183769" y="113537"/>
                  </a:lnTo>
                  <a:lnTo>
                    <a:pt x="170306" y="131952"/>
                  </a:lnTo>
                  <a:lnTo>
                    <a:pt x="157733" y="151002"/>
                  </a:lnTo>
                  <a:lnTo>
                    <a:pt x="122427" y="208787"/>
                  </a:lnTo>
                  <a:lnTo>
                    <a:pt x="91440" y="268731"/>
                  </a:lnTo>
                  <a:lnTo>
                    <a:pt x="65404" y="330834"/>
                  </a:lnTo>
                  <a:lnTo>
                    <a:pt x="50038" y="372363"/>
                  </a:lnTo>
                  <a:lnTo>
                    <a:pt x="37338" y="414781"/>
                  </a:lnTo>
                  <a:lnTo>
                    <a:pt x="26034" y="457072"/>
                  </a:lnTo>
                  <a:lnTo>
                    <a:pt x="16890" y="500125"/>
                  </a:lnTo>
                  <a:lnTo>
                    <a:pt x="9905" y="543813"/>
                  </a:lnTo>
                  <a:lnTo>
                    <a:pt x="2794" y="609472"/>
                  </a:lnTo>
                  <a:lnTo>
                    <a:pt x="0" y="675004"/>
                  </a:lnTo>
                  <a:lnTo>
                    <a:pt x="0" y="696848"/>
                  </a:lnTo>
                  <a:lnTo>
                    <a:pt x="3555" y="762380"/>
                  </a:lnTo>
                  <a:lnTo>
                    <a:pt x="11302" y="828039"/>
                  </a:lnTo>
                  <a:lnTo>
                    <a:pt x="19050" y="871727"/>
                  </a:lnTo>
                  <a:lnTo>
                    <a:pt x="24002" y="892936"/>
                  </a:lnTo>
                  <a:lnTo>
                    <a:pt x="28828" y="914780"/>
                  </a:lnTo>
                  <a:lnTo>
                    <a:pt x="34544" y="935989"/>
                  </a:lnTo>
                  <a:lnTo>
                    <a:pt x="47117" y="978280"/>
                  </a:lnTo>
                  <a:lnTo>
                    <a:pt x="54228" y="999489"/>
                  </a:lnTo>
                  <a:lnTo>
                    <a:pt x="61975" y="1019809"/>
                  </a:lnTo>
                  <a:lnTo>
                    <a:pt x="69723" y="1041018"/>
                  </a:lnTo>
                  <a:lnTo>
                    <a:pt x="87248" y="1081912"/>
                  </a:lnTo>
                  <a:lnTo>
                    <a:pt x="106933" y="1122171"/>
                  </a:lnTo>
                  <a:lnTo>
                    <a:pt x="128142" y="1161668"/>
                  </a:lnTo>
                  <a:lnTo>
                    <a:pt x="152019" y="1200403"/>
                  </a:lnTo>
                  <a:lnTo>
                    <a:pt x="177419" y="1238503"/>
                  </a:lnTo>
                  <a:lnTo>
                    <a:pt x="204850" y="1275206"/>
                  </a:lnTo>
                  <a:lnTo>
                    <a:pt x="234442" y="1311147"/>
                  </a:lnTo>
                  <a:lnTo>
                    <a:pt x="285115" y="1365503"/>
                  </a:lnTo>
                  <a:lnTo>
                    <a:pt x="600455" y="1048765"/>
                  </a:lnTo>
                  <a:lnTo>
                    <a:pt x="597661" y="1046733"/>
                  </a:lnTo>
                  <a:lnTo>
                    <a:pt x="579373" y="1026921"/>
                  </a:lnTo>
                  <a:lnTo>
                    <a:pt x="546226" y="986789"/>
                  </a:lnTo>
                  <a:lnTo>
                    <a:pt x="518159" y="943736"/>
                  </a:lnTo>
                  <a:lnTo>
                    <a:pt x="494156" y="898524"/>
                  </a:lnTo>
                  <a:lnTo>
                    <a:pt x="475106" y="851280"/>
                  </a:lnTo>
                  <a:lnTo>
                    <a:pt x="461009" y="803401"/>
                  </a:lnTo>
                  <a:lnTo>
                    <a:pt x="451230" y="754633"/>
                  </a:lnTo>
                  <a:lnTo>
                    <a:pt x="447040" y="704595"/>
                  </a:lnTo>
                  <a:lnTo>
                    <a:pt x="446277" y="679957"/>
                  </a:lnTo>
                  <a:lnTo>
                    <a:pt x="447040" y="655192"/>
                  </a:lnTo>
                  <a:lnTo>
                    <a:pt x="451230" y="605916"/>
                  </a:lnTo>
                  <a:lnTo>
                    <a:pt x="461009" y="556513"/>
                  </a:lnTo>
                  <a:lnTo>
                    <a:pt x="475106" y="508507"/>
                  </a:lnTo>
                  <a:lnTo>
                    <a:pt x="494156" y="462025"/>
                  </a:lnTo>
                  <a:lnTo>
                    <a:pt x="518159" y="416813"/>
                  </a:lnTo>
                  <a:lnTo>
                    <a:pt x="546226" y="373887"/>
                  </a:lnTo>
                  <a:lnTo>
                    <a:pt x="579373" y="332993"/>
                  </a:lnTo>
                  <a:lnTo>
                    <a:pt x="597661" y="313181"/>
                  </a:lnTo>
                  <a:lnTo>
                    <a:pt x="2851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16268700" y="6373367"/>
              <a:ext cx="681355" cy="1363980"/>
            </a:xfrm>
            <a:custGeom>
              <a:avLst/>
              <a:gdLst/>
              <a:ahLst/>
              <a:cxnLst/>
              <a:rect l="l" t="t" r="r" b="b"/>
              <a:pathLst>
                <a:path w="681355" h="1363979">
                  <a:moveTo>
                    <a:pt x="0" y="0"/>
                  </a:moveTo>
                  <a:lnTo>
                    <a:pt x="0" y="1363980"/>
                  </a:lnTo>
                  <a:lnTo>
                    <a:pt x="681228" y="6819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17632680" y="8446049"/>
              <a:ext cx="655320" cy="1312545"/>
            </a:xfrm>
            <a:custGeom>
              <a:avLst/>
              <a:gdLst/>
              <a:ahLst/>
              <a:cxnLst/>
              <a:rect l="l" t="t" r="r" b="b"/>
              <a:pathLst>
                <a:path w="655319" h="1312545">
                  <a:moveTo>
                    <a:pt x="655319" y="0"/>
                  </a:moveTo>
                  <a:lnTo>
                    <a:pt x="0" y="656382"/>
                  </a:lnTo>
                  <a:lnTo>
                    <a:pt x="655319" y="1312106"/>
                  </a:lnTo>
                  <a:lnTo>
                    <a:pt x="65531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18063972" y="9810181"/>
              <a:ext cx="224154" cy="450850"/>
            </a:xfrm>
            <a:custGeom>
              <a:avLst/>
              <a:gdLst/>
              <a:ahLst/>
              <a:cxnLst/>
              <a:rect l="l" t="t" r="r" b="b"/>
              <a:pathLst>
                <a:path w="224155" h="450850">
                  <a:moveTo>
                    <a:pt x="224028" y="0"/>
                  </a:moveTo>
                  <a:lnTo>
                    <a:pt x="0" y="225371"/>
                  </a:lnTo>
                  <a:lnTo>
                    <a:pt x="224028" y="450753"/>
                  </a:lnTo>
                  <a:lnTo>
                    <a:pt x="22402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17632680" y="7080561"/>
              <a:ext cx="655320" cy="1313815"/>
            </a:xfrm>
            <a:custGeom>
              <a:avLst/>
              <a:gdLst/>
              <a:ahLst/>
              <a:cxnLst/>
              <a:rect l="l" t="t" r="r" b="b"/>
              <a:pathLst>
                <a:path w="655319" h="1313815">
                  <a:moveTo>
                    <a:pt x="655319" y="0"/>
                  </a:moveTo>
                  <a:lnTo>
                    <a:pt x="0" y="656786"/>
                  </a:lnTo>
                  <a:lnTo>
                    <a:pt x="655319" y="1313572"/>
                  </a:lnTo>
                  <a:lnTo>
                    <a:pt x="655319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8" name="object 28" descr=""/>
          <p:cNvGrpSpPr/>
          <p:nvPr/>
        </p:nvGrpSpPr>
        <p:grpSpPr>
          <a:xfrm>
            <a:off x="560831" y="0"/>
            <a:ext cx="4006850" cy="2377440"/>
            <a:chOff x="560831" y="0"/>
            <a:chExt cx="4006850" cy="2377440"/>
          </a:xfrm>
        </p:grpSpPr>
        <p:sp>
          <p:nvSpPr>
            <p:cNvPr id="29" name="object 29" descr=""/>
            <p:cNvSpPr/>
            <p:nvPr/>
          </p:nvSpPr>
          <p:spPr>
            <a:xfrm>
              <a:off x="2964180" y="0"/>
              <a:ext cx="1603375" cy="1569720"/>
            </a:xfrm>
            <a:custGeom>
              <a:avLst/>
              <a:gdLst/>
              <a:ahLst/>
              <a:cxnLst/>
              <a:rect l="l" t="t" r="r" b="b"/>
              <a:pathLst>
                <a:path w="1603375" h="1569720">
                  <a:moveTo>
                    <a:pt x="847020" y="0"/>
                  </a:moveTo>
                  <a:lnTo>
                    <a:pt x="756227" y="0"/>
                  </a:lnTo>
                  <a:lnTo>
                    <a:pt x="0" y="761619"/>
                  </a:lnTo>
                  <a:lnTo>
                    <a:pt x="801623" y="1569720"/>
                  </a:lnTo>
                  <a:lnTo>
                    <a:pt x="1603247" y="761619"/>
                  </a:lnTo>
                  <a:lnTo>
                    <a:pt x="847020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1360932" y="0"/>
              <a:ext cx="2680970" cy="1569720"/>
            </a:xfrm>
            <a:custGeom>
              <a:avLst/>
              <a:gdLst/>
              <a:ahLst/>
              <a:cxnLst/>
              <a:rect l="l" t="t" r="r" b="b"/>
              <a:pathLst>
                <a:path w="2680970" h="1569720">
                  <a:moveTo>
                    <a:pt x="1603248" y="761619"/>
                  </a:moveTo>
                  <a:lnTo>
                    <a:pt x="847013" y="0"/>
                  </a:lnTo>
                  <a:lnTo>
                    <a:pt x="756221" y="0"/>
                  </a:lnTo>
                  <a:lnTo>
                    <a:pt x="0" y="761619"/>
                  </a:lnTo>
                  <a:lnTo>
                    <a:pt x="801624" y="1569720"/>
                  </a:lnTo>
                  <a:lnTo>
                    <a:pt x="1603248" y="761619"/>
                  </a:lnTo>
                  <a:close/>
                </a:path>
                <a:path w="2680970" h="1569720">
                  <a:moveTo>
                    <a:pt x="2680716" y="761619"/>
                  </a:moveTo>
                  <a:lnTo>
                    <a:pt x="2404872" y="484632"/>
                  </a:lnTo>
                  <a:lnTo>
                    <a:pt x="2129028" y="761619"/>
                  </a:lnTo>
                  <a:lnTo>
                    <a:pt x="2404872" y="1039368"/>
                  </a:lnTo>
                  <a:lnTo>
                    <a:pt x="2680716" y="761619"/>
                  </a:lnTo>
                  <a:close/>
                </a:path>
              </a:pathLst>
            </a:custGeom>
            <a:solidFill>
              <a:srgbClr val="4AACC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 descr=""/>
            <p:cNvSpPr/>
            <p:nvPr/>
          </p:nvSpPr>
          <p:spPr>
            <a:xfrm>
              <a:off x="560831" y="762000"/>
              <a:ext cx="1602105" cy="1615440"/>
            </a:xfrm>
            <a:custGeom>
              <a:avLst/>
              <a:gdLst/>
              <a:ahLst/>
              <a:cxnLst/>
              <a:rect l="l" t="t" r="r" b="b"/>
              <a:pathLst>
                <a:path w="1602105" h="1615439">
                  <a:moveTo>
                    <a:pt x="800481" y="0"/>
                  </a:moveTo>
                  <a:lnTo>
                    <a:pt x="0" y="807720"/>
                  </a:lnTo>
                  <a:lnTo>
                    <a:pt x="800481" y="1615440"/>
                  </a:lnTo>
                  <a:lnTo>
                    <a:pt x="1601724" y="807720"/>
                  </a:lnTo>
                  <a:lnTo>
                    <a:pt x="80048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 descr=""/>
            <p:cNvSpPr/>
            <p:nvPr/>
          </p:nvSpPr>
          <p:spPr>
            <a:xfrm>
              <a:off x="2162556" y="762000"/>
              <a:ext cx="1603375" cy="1615440"/>
            </a:xfrm>
            <a:custGeom>
              <a:avLst/>
              <a:gdLst/>
              <a:ahLst/>
              <a:cxnLst/>
              <a:rect l="l" t="t" r="r" b="b"/>
              <a:pathLst>
                <a:path w="1603375" h="1615439">
                  <a:moveTo>
                    <a:pt x="801624" y="0"/>
                  </a:moveTo>
                  <a:lnTo>
                    <a:pt x="0" y="807720"/>
                  </a:lnTo>
                  <a:lnTo>
                    <a:pt x="801624" y="1615440"/>
                  </a:lnTo>
                  <a:lnTo>
                    <a:pt x="1603247" y="807720"/>
                  </a:lnTo>
                  <a:lnTo>
                    <a:pt x="801624" y="0"/>
                  </a:lnTo>
                  <a:close/>
                </a:path>
              </a:pathLst>
            </a:custGeom>
            <a:solidFill>
              <a:srgbClr val="8063A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 descr=""/>
            <p:cNvSpPr/>
            <p:nvPr/>
          </p:nvSpPr>
          <p:spPr>
            <a:xfrm>
              <a:off x="2162556" y="1194816"/>
              <a:ext cx="1603375" cy="713740"/>
            </a:xfrm>
            <a:custGeom>
              <a:avLst/>
              <a:gdLst/>
              <a:ahLst/>
              <a:cxnLst/>
              <a:rect l="l" t="t" r="r" b="b"/>
              <a:pathLst>
                <a:path w="1603375" h="713739">
                  <a:moveTo>
                    <a:pt x="371856" y="0"/>
                  </a:moveTo>
                  <a:lnTo>
                    <a:pt x="0" y="374650"/>
                  </a:lnTo>
                  <a:lnTo>
                    <a:pt x="43052" y="416432"/>
                  </a:lnTo>
                  <a:lnTo>
                    <a:pt x="63754" y="434848"/>
                  </a:lnTo>
                  <a:lnTo>
                    <a:pt x="106044" y="469900"/>
                  </a:lnTo>
                  <a:lnTo>
                    <a:pt x="149098" y="502538"/>
                  </a:lnTo>
                  <a:lnTo>
                    <a:pt x="193801" y="532637"/>
                  </a:lnTo>
                  <a:lnTo>
                    <a:pt x="239268" y="561085"/>
                  </a:lnTo>
                  <a:lnTo>
                    <a:pt x="285750" y="586104"/>
                  </a:lnTo>
                  <a:lnTo>
                    <a:pt x="332867" y="609600"/>
                  </a:lnTo>
                  <a:lnTo>
                    <a:pt x="381000" y="630427"/>
                  </a:lnTo>
                  <a:lnTo>
                    <a:pt x="429768" y="648842"/>
                  </a:lnTo>
                  <a:lnTo>
                    <a:pt x="504317" y="672210"/>
                  </a:lnTo>
                  <a:lnTo>
                    <a:pt x="579755" y="690626"/>
                  </a:lnTo>
                  <a:lnTo>
                    <a:pt x="631063" y="699897"/>
                  </a:lnTo>
                  <a:lnTo>
                    <a:pt x="682370" y="706501"/>
                  </a:lnTo>
                  <a:lnTo>
                    <a:pt x="759460" y="712342"/>
                  </a:lnTo>
                  <a:lnTo>
                    <a:pt x="785113" y="713231"/>
                  </a:lnTo>
                  <a:lnTo>
                    <a:pt x="810768" y="713231"/>
                  </a:lnTo>
                  <a:lnTo>
                    <a:pt x="862076" y="711580"/>
                  </a:lnTo>
                  <a:lnTo>
                    <a:pt x="939038" y="704850"/>
                  </a:lnTo>
                  <a:lnTo>
                    <a:pt x="1016126" y="693165"/>
                  </a:lnTo>
                  <a:lnTo>
                    <a:pt x="1066673" y="682370"/>
                  </a:lnTo>
                  <a:lnTo>
                    <a:pt x="1116330" y="668908"/>
                  </a:lnTo>
                  <a:lnTo>
                    <a:pt x="1165986" y="653923"/>
                  </a:lnTo>
                  <a:lnTo>
                    <a:pt x="1214882" y="635507"/>
                  </a:lnTo>
                  <a:lnTo>
                    <a:pt x="1263649" y="615441"/>
                  </a:lnTo>
                  <a:lnTo>
                    <a:pt x="1310894" y="592835"/>
                  </a:lnTo>
                  <a:lnTo>
                    <a:pt x="1358138" y="567689"/>
                  </a:lnTo>
                  <a:lnTo>
                    <a:pt x="1403604" y="540130"/>
                  </a:lnTo>
                  <a:lnTo>
                    <a:pt x="1448434" y="510920"/>
                  </a:lnTo>
                  <a:lnTo>
                    <a:pt x="1469897" y="495045"/>
                  </a:lnTo>
                  <a:lnTo>
                    <a:pt x="1492249" y="479170"/>
                  </a:lnTo>
                  <a:lnTo>
                    <a:pt x="1512951" y="461517"/>
                  </a:lnTo>
                  <a:lnTo>
                    <a:pt x="1534541" y="444880"/>
                  </a:lnTo>
                  <a:lnTo>
                    <a:pt x="1603247" y="374650"/>
                  </a:lnTo>
                  <a:lnTo>
                    <a:pt x="1235583" y="3301"/>
                  </a:lnTo>
                  <a:lnTo>
                    <a:pt x="1212342" y="25145"/>
                  </a:lnTo>
                  <a:lnTo>
                    <a:pt x="1189228" y="45084"/>
                  </a:lnTo>
                  <a:lnTo>
                    <a:pt x="1139444" y="81914"/>
                  </a:lnTo>
                  <a:lnTo>
                    <a:pt x="1088136" y="112902"/>
                  </a:lnTo>
                  <a:lnTo>
                    <a:pt x="1033526" y="137922"/>
                  </a:lnTo>
                  <a:lnTo>
                    <a:pt x="978026" y="157987"/>
                  </a:lnTo>
                  <a:lnTo>
                    <a:pt x="920876" y="172211"/>
                  </a:lnTo>
                  <a:lnTo>
                    <a:pt x="862964" y="180593"/>
                  </a:lnTo>
                  <a:lnTo>
                    <a:pt x="804926" y="183133"/>
                  </a:lnTo>
                  <a:lnTo>
                    <a:pt x="775969" y="182244"/>
                  </a:lnTo>
                  <a:lnTo>
                    <a:pt x="717169" y="177291"/>
                  </a:lnTo>
                  <a:lnTo>
                    <a:pt x="660019" y="165607"/>
                  </a:lnTo>
                  <a:lnTo>
                    <a:pt x="603757" y="148843"/>
                  </a:lnTo>
                  <a:lnTo>
                    <a:pt x="548258" y="126237"/>
                  </a:lnTo>
                  <a:lnTo>
                    <a:pt x="495173" y="97789"/>
                  </a:lnTo>
                  <a:lnTo>
                    <a:pt x="444754" y="64388"/>
                  </a:lnTo>
                  <a:lnTo>
                    <a:pt x="397510" y="25145"/>
                  </a:lnTo>
                  <a:lnTo>
                    <a:pt x="374269" y="3301"/>
                  </a:lnTo>
                  <a:lnTo>
                    <a:pt x="3718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 descr=""/>
            <p:cNvSpPr/>
            <p:nvPr/>
          </p:nvSpPr>
          <p:spPr>
            <a:xfrm>
              <a:off x="2964180" y="1569719"/>
              <a:ext cx="1603375" cy="807720"/>
            </a:xfrm>
            <a:custGeom>
              <a:avLst/>
              <a:gdLst/>
              <a:ahLst/>
              <a:cxnLst/>
              <a:rect l="l" t="t" r="r" b="b"/>
              <a:pathLst>
                <a:path w="1603375" h="807719">
                  <a:moveTo>
                    <a:pt x="801623" y="0"/>
                  </a:moveTo>
                  <a:lnTo>
                    <a:pt x="0" y="807720"/>
                  </a:lnTo>
                  <a:lnTo>
                    <a:pt x="1603247" y="807720"/>
                  </a:lnTo>
                  <a:lnTo>
                    <a:pt x="801623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 descr=""/>
            <p:cNvSpPr/>
            <p:nvPr/>
          </p:nvSpPr>
          <p:spPr>
            <a:xfrm>
              <a:off x="606142" y="0"/>
              <a:ext cx="1511300" cy="762000"/>
            </a:xfrm>
            <a:custGeom>
              <a:avLst/>
              <a:gdLst/>
              <a:ahLst/>
              <a:cxnLst/>
              <a:rect l="l" t="t" r="r" b="b"/>
              <a:pathLst>
                <a:path w="1511300" h="762000">
                  <a:moveTo>
                    <a:pt x="1511060" y="0"/>
                  </a:moveTo>
                  <a:lnTo>
                    <a:pt x="0" y="0"/>
                  </a:lnTo>
                  <a:lnTo>
                    <a:pt x="755170" y="762000"/>
                  </a:lnTo>
                  <a:lnTo>
                    <a:pt x="15110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6" name="object 36" descr=""/>
          <p:cNvSpPr/>
          <p:nvPr/>
        </p:nvSpPr>
        <p:spPr>
          <a:xfrm>
            <a:off x="13594" y="0"/>
            <a:ext cx="501650" cy="251460"/>
          </a:xfrm>
          <a:custGeom>
            <a:avLst/>
            <a:gdLst/>
            <a:ahLst/>
            <a:cxnLst/>
            <a:rect l="l" t="t" r="r" b="b"/>
            <a:pathLst>
              <a:path w="501650" h="251460">
                <a:moveTo>
                  <a:pt x="501598" y="0"/>
                </a:moveTo>
                <a:lnTo>
                  <a:pt x="0" y="0"/>
                </a:lnTo>
                <a:lnTo>
                  <a:pt x="250793" y="251459"/>
                </a:lnTo>
                <a:lnTo>
                  <a:pt x="50159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7" name="object 37"/>
          <p:cNvGrpSpPr/>
          <p:nvPr/>
        </p:nvGrpSpPr>
        <p:grpSpPr>
          <a:xfrm>
            <a:off x="670559" y="0"/>
            <a:ext cx="17373600" cy="9469120"/>
            <a:chOff x="670559" y="0"/>
            <a:chExt cx="17373600" cy="9469120"/>
          </a:xfrm>
        </p:grpSpPr>
        <p:sp>
          <p:nvSpPr>
            <p:cNvPr id="38" name="object 38" descr=""/>
            <p:cNvSpPr/>
            <p:nvPr/>
          </p:nvSpPr>
          <p:spPr>
            <a:xfrm>
              <a:off x="2207930" y="0"/>
              <a:ext cx="1512570" cy="762000"/>
            </a:xfrm>
            <a:custGeom>
              <a:avLst/>
              <a:gdLst/>
              <a:ahLst/>
              <a:cxnLst/>
              <a:rect l="l" t="t" r="r" b="b"/>
              <a:pathLst>
                <a:path w="1512570" h="762000">
                  <a:moveTo>
                    <a:pt x="1512498" y="0"/>
                  </a:moveTo>
                  <a:lnTo>
                    <a:pt x="0" y="0"/>
                  </a:lnTo>
                  <a:lnTo>
                    <a:pt x="756249" y="762000"/>
                  </a:lnTo>
                  <a:lnTo>
                    <a:pt x="1512498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9" name="object 3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0559" y="0"/>
              <a:ext cx="17373600" cy="946861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489703"/>
            <a:ext cx="6953678" cy="5797296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468343" y="0"/>
            <a:ext cx="1819655" cy="5797296"/>
          </a:xfrm>
          <a:prstGeom prst="rect">
            <a:avLst/>
          </a:prstGeom>
        </p:spPr>
      </p:pic>
      <p:sp>
        <p:nvSpPr>
          <p:cNvPr id="4" name="object 4" descr=""/>
          <p:cNvSpPr/>
          <p:nvPr/>
        </p:nvSpPr>
        <p:spPr>
          <a:xfrm>
            <a:off x="15398495" y="8388095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80" h="43179">
                <a:moveTo>
                  <a:pt x="24892" y="0"/>
                </a:moveTo>
                <a:lnTo>
                  <a:pt x="17017" y="0"/>
                </a:lnTo>
                <a:lnTo>
                  <a:pt x="12826" y="1396"/>
                </a:lnTo>
                <a:lnTo>
                  <a:pt x="0" y="17144"/>
                </a:lnTo>
                <a:lnTo>
                  <a:pt x="0" y="24891"/>
                </a:lnTo>
                <a:lnTo>
                  <a:pt x="21336" y="42671"/>
                </a:lnTo>
                <a:lnTo>
                  <a:pt x="24892" y="41909"/>
                </a:lnTo>
                <a:lnTo>
                  <a:pt x="42671" y="21335"/>
                </a:lnTo>
                <a:lnTo>
                  <a:pt x="41909" y="17144"/>
                </a:lnTo>
                <a:lnTo>
                  <a:pt x="24892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15547847" y="8537447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80" h="43179">
                <a:moveTo>
                  <a:pt x="21336" y="0"/>
                </a:moveTo>
                <a:lnTo>
                  <a:pt x="0" y="21335"/>
                </a:lnTo>
                <a:lnTo>
                  <a:pt x="1396" y="29082"/>
                </a:lnTo>
                <a:lnTo>
                  <a:pt x="21336" y="42671"/>
                </a:lnTo>
                <a:lnTo>
                  <a:pt x="29082" y="41275"/>
                </a:lnTo>
                <a:lnTo>
                  <a:pt x="42671" y="21335"/>
                </a:lnTo>
                <a:lnTo>
                  <a:pt x="41275" y="13462"/>
                </a:lnTo>
                <a:lnTo>
                  <a:pt x="2133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15697200" y="8686800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80" h="43179">
                <a:moveTo>
                  <a:pt x="21336" y="0"/>
                </a:moveTo>
                <a:lnTo>
                  <a:pt x="761" y="17780"/>
                </a:lnTo>
                <a:lnTo>
                  <a:pt x="0" y="21336"/>
                </a:lnTo>
                <a:lnTo>
                  <a:pt x="761" y="25653"/>
                </a:lnTo>
                <a:lnTo>
                  <a:pt x="1396" y="29844"/>
                </a:lnTo>
                <a:lnTo>
                  <a:pt x="3555" y="33400"/>
                </a:lnTo>
                <a:lnTo>
                  <a:pt x="6476" y="36956"/>
                </a:lnTo>
                <a:lnTo>
                  <a:pt x="13461" y="41275"/>
                </a:lnTo>
                <a:lnTo>
                  <a:pt x="17780" y="42671"/>
                </a:lnTo>
                <a:lnTo>
                  <a:pt x="25653" y="42671"/>
                </a:lnTo>
                <a:lnTo>
                  <a:pt x="42671" y="25653"/>
                </a:lnTo>
                <a:lnTo>
                  <a:pt x="42671" y="17780"/>
                </a:lnTo>
                <a:lnTo>
                  <a:pt x="25653" y="762"/>
                </a:lnTo>
                <a:lnTo>
                  <a:pt x="2133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15848076" y="8837676"/>
            <a:ext cx="43180" cy="41275"/>
          </a:xfrm>
          <a:custGeom>
            <a:avLst/>
            <a:gdLst/>
            <a:ahLst/>
            <a:cxnLst/>
            <a:rect l="l" t="t" r="r" b="b"/>
            <a:pathLst>
              <a:path w="43180" h="41275">
                <a:moveTo>
                  <a:pt x="24891" y="0"/>
                </a:moveTo>
                <a:lnTo>
                  <a:pt x="17017" y="0"/>
                </a:lnTo>
                <a:lnTo>
                  <a:pt x="12826" y="1396"/>
                </a:lnTo>
                <a:lnTo>
                  <a:pt x="5714" y="5461"/>
                </a:lnTo>
                <a:lnTo>
                  <a:pt x="1396" y="12318"/>
                </a:lnTo>
                <a:lnTo>
                  <a:pt x="0" y="16510"/>
                </a:lnTo>
                <a:lnTo>
                  <a:pt x="0" y="24003"/>
                </a:lnTo>
                <a:lnTo>
                  <a:pt x="21335" y="41148"/>
                </a:lnTo>
                <a:lnTo>
                  <a:pt x="24891" y="40386"/>
                </a:lnTo>
                <a:lnTo>
                  <a:pt x="42671" y="20574"/>
                </a:lnTo>
                <a:lnTo>
                  <a:pt x="41909" y="16510"/>
                </a:lnTo>
                <a:lnTo>
                  <a:pt x="24891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/>
          <p:nvPr/>
        </p:nvSpPr>
        <p:spPr>
          <a:xfrm>
            <a:off x="15531084" y="8255507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80" h="43179">
                <a:moveTo>
                  <a:pt x="24892" y="0"/>
                </a:moveTo>
                <a:lnTo>
                  <a:pt x="17017" y="0"/>
                </a:lnTo>
                <a:lnTo>
                  <a:pt x="12826" y="1397"/>
                </a:lnTo>
                <a:lnTo>
                  <a:pt x="5714" y="5715"/>
                </a:lnTo>
                <a:lnTo>
                  <a:pt x="1396" y="12827"/>
                </a:lnTo>
                <a:lnTo>
                  <a:pt x="0" y="17145"/>
                </a:lnTo>
                <a:lnTo>
                  <a:pt x="0" y="24892"/>
                </a:lnTo>
                <a:lnTo>
                  <a:pt x="21335" y="42672"/>
                </a:lnTo>
                <a:lnTo>
                  <a:pt x="24892" y="41910"/>
                </a:lnTo>
                <a:lnTo>
                  <a:pt x="42671" y="21336"/>
                </a:lnTo>
                <a:lnTo>
                  <a:pt x="41909" y="17145"/>
                </a:lnTo>
                <a:lnTo>
                  <a:pt x="24892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15680436" y="8406383"/>
            <a:ext cx="43180" cy="41275"/>
          </a:xfrm>
          <a:custGeom>
            <a:avLst/>
            <a:gdLst/>
            <a:ahLst/>
            <a:cxnLst/>
            <a:rect l="l" t="t" r="r" b="b"/>
            <a:pathLst>
              <a:path w="43180" h="41275">
                <a:moveTo>
                  <a:pt x="21335" y="0"/>
                </a:moveTo>
                <a:lnTo>
                  <a:pt x="0" y="20574"/>
                </a:lnTo>
                <a:lnTo>
                  <a:pt x="1396" y="28067"/>
                </a:lnTo>
                <a:lnTo>
                  <a:pt x="21335" y="41148"/>
                </a:lnTo>
                <a:lnTo>
                  <a:pt x="29082" y="39751"/>
                </a:lnTo>
                <a:lnTo>
                  <a:pt x="42671" y="20574"/>
                </a:lnTo>
                <a:lnTo>
                  <a:pt x="41275" y="12954"/>
                </a:lnTo>
                <a:lnTo>
                  <a:pt x="21335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/>
          <p:nvPr/>
        </p:nvSpPr>
        <p:spPr>
          <a:xfrm>
            <a:off x="15829787" y="8555735"/>
            <a:ext cx="43180" cy="41275"/>
          </a:xfrm>
          <a:custGeom>
            <a:avLst/>
            <a:gdLst/>
            <a:ahLst/>
            <a:cxnLst/>
            <a:rect l="l" t="t" r="r" b="b"/>
            <a:pathLst>
              <a:path w="43180" h="41275">
                <a:moveTo>
                  <a:pt x="21335" y="0"/>
                </a:moveTo>
                <a:lnTo>
                  <a:pt x="761" y="17144"/>
                </a:lnTo>
                <a:lnTo>
                  <a:pt x="0" y="20573"/>
                </a:lnTo>
                <a:lnTo>
                  <a:pt x="761" y="24637"/>
                </a:lnTo>
                <a:lnTo>
                  <a:pt x="1396" y="28828"/>
                </a:lnTo>
                <a:lnTo>
                  <a:pt x="3555" y="32257"/>
                </a:lnTo>
                <a:lnTo>
                  <a:pt x="6476" y="34924"/>
                </a:lnTo>
                <a:lnTo>
                  <a:pt x="10032" y="37718"/>
                </a:lnTo>
                <a:lnTo>
                  <a:pt x="13461" y="39750"/>
                </a:lnTo>
                <a:lnTo>
                  <a:pt x="17779" y="41147"/>
                </a:lnTo>
                <a:lnTo>
                  <a:pt x="25653" y="41147"/>
                </a:lnTo>
                <a:lnTo>
                  <a:pt x="29844" y="39750"/>
                </a:lnTo>
                <a:lnTo>
                  <a:pt x="33400" y="37718"/>
                </a:lnTo>
                <a:lnTo>
                  <a:pt x="36194" y="34924"/>
                </a:lnTo>
                <a:lnTo>
                  <a:pt x="39115" y="32257"/>
                </a:lnTo>
                <a:lnTo>
                  <a:pt x="41275" y="28828"/>
                </a:lnTo>
                <a:lnTo>
                  <a:pt x="42671" y="24637"/>
                </a:lnTo>
                <a:lnTo>
                  <a:pt x="42671" y="17144"/>
                </a:lnTo>
                <a:lnTo>
                  <a:pt x="25653" y="761"/>
                </a:lnTo>
                <a:lnTo>
                  <a:pt x="21335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/>
          <p:nvPr/>
        </p:nvSpPr>
        <p:spPr>
          <a:xfrm>
            <a:off x="15979139" y="8705088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80" h="43179">
                <a:moveTo>
                  <a:pt x="24892" y="0"/>
                </a:moveTo>
                <a:lnTo>
                  <a:pt x="17017" y="0"/>
                </a:lnTo>
                <a:lnTo>
                  <a:pt x="12826" y="1396"/>
                </a:lnTo>
                <a:lnTo>
                  <a:pt x="5715" y="5714"/>
                </a:lnTo>
                <a:lnTo>
                  <a:pt x="1396" y="12826"/>
                </a:lnTo>
                <a:lnTo>
                  <a:pt x="0" y="17017"/>
                </a:lnTo>
                <a:lnTo>
                  <a:pt x="0" y="24891"/>
                </a:lnTo>
                <a:lnTo>
                  <a:pt x="21336" y="42671"/>
                </a:lnTo>
                <a:lnTo>
                  <a:pt x="24892" y="41909"/>
                </a:lnTo>
                <a:lnTo>
                  <a:pt x="42671" y="21335"/>
                </a:lnTo>
                <a:lnTo>
                  <a:pt x="41909" y="17017"/>
                </a:lnTo>
                <a:lnTo>
                  <a:pt x="24892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/>
          <p:nvPr/>
        </p:nvSpPr>
        <p:spPr>
          <a:xfrm>
            <a:off x="15662147" y="8124443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80" h="43179">
                <a:moveTo>
                  <a:pt x="24892" y="0"/>
                </a:moveTo>
                <a:lnTo>
                  <a:pt x="17017" y="0"/>
                </a:lnTo>
                <a:lnTo>
                  <a:pt x="12826" y="1396"/>
                </a:lnTo>
                <a:lnTo>
                  <a:pt x="5715" y="5714"/>
                </a:lnTo>
                <a:lnTo>
                  <a:pt x="1396" y="12826"/>
                </a:lnTo>
                <a:lnTo>
                  <a:pt x="0" y="17144"/>
                </a:lnTo>
                <a:lnTo>
                  <a:pt x="0" y="24891"/>
                </a:lnTo>
                <a:lnTo>
                  <a:pt x="21336" y="42671"/>
                </a:lnTo>
                <a:lnTo>
                  <a:pt x="24892" y="41909"/>
                </a:lnTo>
                <a:lnTo>
                  <a:pt x="42671" y="21335"/>
                </a:lnTo>
                <a:lnTo>
                  <a:pt x="41909" y="17144"/>
                </a:lnTo>
                <a:lnTo>
                  <a:pt x="24892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/>
          <p:nvPr/>
        </p:nvSpPr>
        <p:spPr>
          <a:xfrm>
            <a:off x="15811500" y="8273795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80" h="43179">
                <a:moveTo>
                  <a:pt x="21336" y="0"/>
                </a:moveTo>
                <a:lnTo>
                  <a:pt x="0" y="21335"/>
                </a:lnTo>
                <a:lnTo>
                  <a:pt x="1396" y="29082"/>
                </a:lnTo>
                <a:lnTo>
                  <a:pt x="21336" y="42671"/>
                </a:lnTo>
                <a:lnTo>
                  <a:pt x="29082" y="41274"/>
                </a:lnTo>
                <a:lnTo>
                  <a:pt x="42671" y="21335"/>
                </a:lnTo>
                <a:lnTo>
                  <a:pt x="41275" y="13461"/>
                </a:lnTo>
                <a:lnTo>
                  <a:pt x="2133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/>
          <p:nvPr/>
        </p:nvSpPr>
        <p:spPr>
          <a:xfrm>
            <a:off x="15794736" y="7991856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80" h="43179">
                <a:moveTo>
                  <a:pt x="24892" y="0"/>
                </a:moveTo>
                <a:lnTo>
                  <a:pt x="17017" y="0"/>
                </a:lnTo>
                <a:lnTo>
                  <a:pt x="12826" y="1397"/>
                </a:lnTo>
                <a:lnTo>
                  <a:pt x="5715" y="5715"/>
                </a:lnTo>
                <a:lnTo>
                  <a:pt x="1396" y="12827"/>
                </a:lnTo>
                <a:lnTo>
                  <a:pt x="0" y="17145"/>
                </a:lnTo>
                <a:lnTo>
                  <a:pt x="0" y="24892"/>
                </a:lnTo>
                <a:lnTo>
                  <a:pt x="21335" y="42672"/>
                </a:lnTo>
                <a:lnTo>
                  <a:pt x="24892" y="41910"/>
                </a:lnTo>
                <a:lnTo>
                  <a:pt x="42671" y="21336"/>
                </a:lnTo>
                <a:lnTo>
                  <a:pt x="41909" y="17145"/>
                </a:lnTo>
                <a:lnTo>
                  <a:pt x="24892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5" name="object 15" descr=""/>
          <p:cNvGrpSpPr/>
          <p:nvPr/>
        </p:nvGrpSpPr>
        <p:grpSpPr>
          <a:xfrm>
            <a:off x="15944087" y="8142731"/>
            <a:ext cx="508000" cy="539750"/>
            <a:chOff x="15944087" y="8142731"/>
            <a:chExt cx="508000" cy="539750"/>
          </a:xfrm>
        </p:grpSpPr>
        <p:sp>
          <p:nvSpPr>
            <p:cNvPr id="16" name="object 16" descr=""/>
            <p:cNvSpPr/>
            <p:nvPr/>
          </p:nvSpPr>
          <p:spPr>
            <a:xfrm>
              <a:off x="15944087" y="8142731"/>
              <a:ext cx="43180" cy="41275"/>
            </a:xfrm>
            <a:custGeom>
              <a:avLst/>
              <a:gdLst/>
              <a:ahLst/>
              <a:cxnLst/>
              <a:rect l="l" t="t" r="r" b="b"/>
              <a:pathLst>
                <a:path w="43180" h="41275">
                  <a:moveTo>
                    <a:pt x="21335" y="0"/>
                  </a:moveTo>
                  <a:lnTo>
                    <a:pt x="0" y="20574"/>
                  </a:lnTo>
                  <a:lnTo>
                    <a:pt x="1396" y="28067"/>
                  </a:lnTo>
                  <a:lnTo>
                    <a:pt x="21335" y="41148"/>
                  </a:lnTo>
                  <a:lnTo>
                    <a:pt x="29209" y="39751"/>
                  </a:lnTo>
                  <a:lnTo>
                    <a:pt x="42671" y="20574"/>
                  </a:lnTo>
                  <a:lnTo>
                    <a:pt x="41275" y="12954"/>
                  </a:lnTo>
                  <a:lnTo>
                    <a:pt x="21335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15948659" y="8179307"/>
              <a:ext cx="502920" cy="502920"/>
            </a:xfrm>
            <a:custGeom>
              <a:avLst/>
              <a:gdLst/>
              <a:ahLst/>
              <a:cxnLst/>
              <a:rect l="l" t="t" r="r" b="b"/>
              <a:pathLst>
                <a:path w="502919" h="502920">
                  <a:moveTo>
                    <a:pt x="251459" y="0"/>
                  </a:moveTo>
                  <a:lnTo>
                    <a:pt x="0" y="251460"/>
                  </a:lnTo>
                  <a:lnTo>
                    <a:pt x="251459" y="502920"/>
                  </a:lnTo>
                  <a:lnTo>
                    <a:pt x="502920" y="251460"/>
                  </a:lnTo>
                  <a:lnTo>
                    <a:pt x="251459" y="0"/>
                  </a:lnTo>
                  <a:close/>
                </a:path>
              </a:pathLst>
            </a:custGeom>
            <a:solidFill>
              <a:srgbClr val="8063A1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8" name="object 18" descr=""/>
          <p:cNvGrpSpPr/>
          <p:nvPr/>
        </p:nvGrpSpPr>
        <p:grpSpPr>
          <a:xfrm>
            <a:off x="16268700" y="6373367"/>
            <a:ext cx="2019300" cy="3888104"/>
            <a:chOff x="16268700" y="6373367"/>
            <a:chExt cx="2019300" cy="3888104"/>
          </a:xfrm>
        </p:grpSpPr>
        <p:sp>
          <p:nvSpPr>
            <p:cNvPr id="19" name="object 19" descr=""/>
            <p:cNvSpPr/>
            <p:nvPr/>
          </p:nvSpPr>
          <p:spPr>
            <a:xfrm>
              <a:off x="16949927" y="6373367"/>
              <a:ext cx="1338580" cy="1363980"/>
            </a:xfrm>
            <a:custGeom>
              <a:avLst/>
              <a:gdLst/>
              <a:ahLst/>
              <a:cxnLst/>
              <a:rect l="l" t="t" r="r" b="b"/>
              <a:pathLst>
                <a:path w="1338580" h="1363979">
                  <a:moveTo>
                    <a:pt x="682370" y="0"/>
                  </a:moveTo>
                  <a:lnTo>
                    <a:pt x="0" y="681990"/>
                  </a:lnTo>
                  <a:lnTo>
                    <a:pt x="682370" y="1363980"/>
                  </a:lnTo>
                  <a:lnTo>
                    <a:pt x="1338071" y="707912"/>
                  </a:lnTo>
                  <a:lnTo>
                    <a:pt x="1338071" y="656067"/>
                  </a:lnTo>
                  <a:lnTo>
                    <a:pt x="682370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16949928" y="6819899"/>
              <a:ext cx="1338580" cy="2283460"/>
            </a:xfrm>
            <a:custGeom>
              <a:avLst/>
              <a:gdLst/>
              <a:ahLst/>
              <a:cxnLst/>
              <a:rect l="l" t="t" r="r" b="b"/>
              <a:pathLst>
                <a:path w="1338580" h="2283459">
                  <a:moveTo>
                    <a:pt x="917448" y="234696"/>
                  </a:moveTo>
                  <a:lnTo>
                    <a:pt x="683133" y="0"/>
                  </a:lnTo>
                  <a:lnTo>
                    <a:pt x="448056" y="234696"/>
                  </a:lnTo>
                  <a:lnTo>
                    <a:pt x="683133" y="469392"/>
                  </a:lnTo>
                  <a:lnTo>
                    <a:pt x="917448" y="234696"/>
                  </a:lnTo>
                  <a:close/>
                </a:path>
                <a:path w="1338580" h="2283459">
                  <a:moveTo>
                    <a:pt x="1338072" y="1574253"/>
                  </a:moveTo>
                  <a:lnTo>
                    <a:pt x="682371" y="917448"/>
                  </a:lnTo>
                  <a:lnTo>
                    <a:pt x="0" y="1600200"/>
                  </a:lnTo>
                  <a:lnTo>
                    <a:pt x="682371" y="2282914"/>
                  </a:lnTo>
                  <a:lnTo>
                    <a:pt x="1338072" y="1626158"/>
                  </a:lnTo>
                  <a:lnTo>
                    <a:pt x="1338072" y="1574253"/>
                  </a:lnTo>
                  <a:close/>
                </a:path>
              </a:pathLst>
            </a:custGeom>
            <a:solidFill>
              <a:srgbClr val="4AACC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16268700" y="8420100"/>
              <a:ext cx="1363980" cy="1363980"/>
            </a:xfrm>
            <a:custGeom>
              <a:avLst/>
              <a:gdLst/>
              <a:ahLst/>
              <a:cxnLst/>
              <a:rect l="l" t="t" r="r" b="b"/>
              <a:pathLst>
                <a:path w="1363980" h="1363979">
                  <a:moveTo>
                    <a:pt x="681990" y="0"/>
                  </a:moveTo>
                  <a:lnTo>
                    <a:pt x="0" y="682332"/>
                  </a:lnTo>
                  <a:lnTo>
                    <a:pt x="681990" y="1363980"/>
                  </a:lnTo>
                  <a:lnTo>
                    <a:pt x="1363980" y="682332"/>
                  </a:lnTo>
                  <a:lnTo>
                    <a:pt x="68199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16268700" y="7054595"/>
              <a:ext cx="1363980" cy="1365885"/>
            </a:xfrm>
            <a:custGeom>
              <a:avLst/>
              <a:gdLst/>
              <a:ahLst/>
              <a:cxnLst/>
              <a:rect l="l" t="t" r="r" b="b"/>
              <a:pathLst>
                <a:path w="1363980" h="1365884">
                  <a:moveTo>
                    <a:pt x="681990" y="0"/>
                  </a:moveTo>
                  <a:lnTo>
                    <a:pt x="0" y="682751"/>
                  </a:lnTo>
                  <a:lnTo>
                    <a:pt x="681990" y="1365503"/>
                  </a:lnTo>
                  <a:lnTo>
                    <a:pt x="1363980" y="682751"/>
                  </a:lnTo>
                  <a:lnTo>
                    <a:pt x="681990" y="0"/>
                  </a:lnTo>
                  <a:close/>
                </a:path>
              </a:pathLst>
            </a:custGeom>
            <a:solidFill>
              <a:srgbClr val="8063A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16664940" y="7054595"/>
              <a:ext cx="600710" cy="1365885"/>
            </a:xfrm>
            <a:custGeom>
              <a:avLst/>
              <a:gdLst/>
              <a:ahLst/>
              <a:cxnLst/>
              <a:rect l="l" t="t" r="r" b="b"/>
              <a:pathLst>
                <a:path w="600709" h="1365884">
                  <a:moveTo>
                    <a:pt x="285115" y="0"/>
                  </a:moveTo>
                  <a:lnTo>
                    <a:pt x="225932" y="58546"/>
                  </a:lnTo>
                  <a:lnTo>
                    <a:pt x="211836" y="76834"/>
                  </a:lnTo>
                  <a:lnTo>
                    <a:pt x="197103" y="94487"/>
                  </a:lnTo>
                  <a:lnTo>
                    <a:pt x="183769" y="113537"/>
                  </a:lnTo>
                  <a:lnTo>
                    <a:pt x="170306" y="131952"/>
                  </a:lnTo>
                  <a:lnTo>
                    <a:pt x="157733" y="151002"/>
                  </a:lnTo>
                  <a:lnTo>
                    <a:pt x="122427" y="208787"/>
                  </a:lnTo>
                  <a:lnTo>
                    <a:pt x="91440" y="268731"/>
                  </a:lnTo>
                  <a:lnTo>
                    <a:pt x="65404" y="330834"/>
                  </a:lnTo>
                  <a:lnTo>
                    <a:pt x="50038" y="372363"/>
                  </a:lnTo>
                  <a:lnTo>
                    <a:pt x="37338" y="414781"/>
                  </a:lnTo>
                  <a:lnTo>
                    <a:pt x="26034" y="457072"/>
                  </a:lnTo>
                  <a:lnTo>
                    <a:pt x="16890" y="500125"/>
                  </a:lnTo>
                  <a:lnTo>
                    <a:pt x="9905" y="543813"/>
                  </a:lnTo>
                  <a:lnTo>
                    <a:pt x="2794" y="609472"/>
                  </a:lnTo>
                  <a:lnTo>
                    <a:pt x="0" y="675004"/>
                  </a:lnTo>
                  <a:lnTo>
                    <a:pt x="0" y="696848"/>
                  </a:lnTo>
                  <a:lnTo>
                    <a:pt x="3555" y="762380"/>
                  </a:lnTo>
                  <a:lnTo>
                    <a:pt x="11302" y="828039"/>
                  </a:lnTo>
                  <a:lnTo>
                    <a:pt x="19050" y="871727"/>
                  </a:lnTo>
                  <a:lnTo>
                    <a:pt x="24002" y="892936"/>
                  </a:lnTo>
                  <a:lnTo>
                    <a:pt x="28828" y="914780"/>
                  </a:lnTo>
                  <a:lnTo>
                    <a:pt x="34544" y="935989"/>
                  </a:lnTo>
                  <a:lnTo>
                    <a:pt x="47117" y="978280"/>
                  </a:lnTo>
                  <a:lnTo>
                    <a:pt x="54228" y="999489"/>
                  </a:lnTo>
                  <a:lnTo>
                    <a:pt x="61975" y="1019809"/>
                  </a:lnTo>
                  <a:lnTo>
                    <a:pt x="69723" y="1041018"/>
                  </a:lnTo>
                  <a:lnTo>
                    <a:pt x="87248" y="1081912"/>
                  </a:lnTo>
                  <a:lnTo>
                    <a:pt x="106933" y="1122171"/>
                  </a:lnTo>
                  <a:lnTo>
                    <a:pt x="128142" y="1161668"/>
                  </a:lnTo>
                  <a:lnTo>
                    <a:pt x="152019" y="1200403"/>
                  </a:lnTo>
                  <a:lnTo>
                    <a:pt x="177419" y="1238503"/>
                  </a:lnTo>
                  <a:lnTo>
                    <a:pt x="204850" y="1275206"/>
                  </a:lnTo>
                  <a:lnTo>
                    <a:pt x="234442" y="1311147"/>
                  </a:lnTo>
                  <a:lnTo>
                    <a:pt x="285115" y="1365503"/>
                  </a:lnTo>
                  <a:lnTo>
                    <a:pt x="600455" y="1048765"/>
                  </a:lnTo>
                  <a:lnTo>
                    <a:pt x="597661" y="1046733"/>
                  </a:lnTo>
                  <a:lnTo>
                    <a:pt x="579373" y="1026921"/>
                  </a:lnTo>
                  <a:lnTo>
                    <a:pt x="546226" y="986789"/>
                  </a:lnTo>
                  <a:lnTo>
                    <a:pt x="518159" y="943736"/>
                  </a:lnTo>
                  <a:lnTo>
                    <a:pt x="494156" y="898524"/>
                  </a:lnTo>
                  <a:lnTo>
                    <a:pt x="475106" y="851280"/>
                  </a:lnTo>
                  <a:lnTo>
                    <a:pt x="461009" y="803401"/>
                  </a:lnTo>
                  <a:lnTo>
                    <a:pt x="451230" y="754633"/>
                  </a:lnTo>
                  <a:lnTo>
                    <a:pt x="447040" y="704595"/>
                  </a:lnTo>
                  <a:lnTo>
                    <a:pt x="446277" y="679957"/>
                  </a:lnTo>
                  <a:lnTo>
                    <a:pt x="447040" y="655192"/>
                  </a:lnTo>
                  <a:lnTo>
                    <a:pt x="451230" y="605916"/>
                  </a:lnTo>
                  <a:lnTo>
                    <a:pt x="461009" y="556513"/>
                  </a:lnTo>
                  <a:lnTo>
                    <a:pt x="475106" y="508507"/>
                  </a:lnTo>
                  <a:lnTo>
                    <a:pt x="494156" y="462025"/>
                  </a:lnTo>
                  <a:lnTo>
                    <a:pt x="518159" y="416813"/>
                  </a:lnTo>
                  <a:lnTo>
                    <a:pt x="546226" y="373887"/>
                  </a:lnTo>
                  <a:lnTo>
                    <a:pt x="579373" y="332993"/>
                  </a:lnTo>
                  <a:lnTo>
                    <a:pt x="597661" y="313181"/>
                  </a:lnTo>
                  <a:lnTo>
                    <a:pt x="2851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16268700" y="6373367"/>
              <a:ext cx="681355" cy="1363980"/>
            </a:xfrm>
            <a:custGeom>
              <a:avLst/>
              <a:gdLst/>
              <a:ahLst/>
              <a:cxnLst/>
              <a:rect l="l" t="t" r="r" b="b"/>
              <a:pathLst>
                <a:path w="681355" h="1363979">
                  <a:moveTo>
                    <a:pt x="0" y="0"/>
                  </a:moveTo>
                  <a:lnTo>
                    <a:pt x="0" y="1363980"/>
                  </a:lnTo>
                  <a:lnTo>
                    <a:pt x="681228" y="6819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17632680" y="8446049"/>
              <a:ext cx="655320" cy="1312545"/>
            </a:xfrm>
            <a:custGeom>
              <a:avLst/>
              <a:gdLst/>
              <a:ahLst/>
              <a:cxnLst/>
              <a:rect l="l" t="t" r="r" b="b"/>
              <a:pathLst>
                <a:path w="655319" h="1312545">
                  <a:moveTo>
                    <a:pt x="655319" y="0"/>
                  </a:moveTo>
                  <a:lnTo>
                    <a:pt x="0" y="656382"/>
                  </a:lnTo>
                  <a:lnTo>
                    <a:pt x="655319" y="1312106"/>
                  </a:lnTo>
                  <a:lnTo>
                    <a:pt x="65531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18063972" y="9810181"/>
              <a:ext cx="224154" cy="450850"/>
            </a:xfrm>
            <a:custGeom>
              <a:avLst/>
              <a:gdLst/>
              <a:ahLst/>
              <a:cxnLst/>
              <a:rect l="l" t="t" r="r" b="b"/>
              <a:pathLst>
                <a:path w="224155" h="450850">
                  <a:moveTo>
                    <a:pt x="224028" y="0"/>
                  </a:moveTo>
                  <a:lnTo>
                    <a:pt x="0" y="225371"/>
                  </a:lnTo>
                  <a:lnTo>
                    <a:pt x="224028" y="450753"/>
                  </a:lnTo>
                  <a:lnTo>
                    <a:pt x="22402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17632680" y="7080561"/>
              <a:ext cx="655320" cy="1313815"/>
            </a:xfrm>
            <a:custGeom>
              <a:avLst/>
              <a:gdLst/>
              <a:ahLst/>
              <a:cxnLst/>
              <a:rect l="l" t="t" r="r" b="b"/>
              <a:pathLst>
                <a:path w="655319" h="1313815">
                  <a:moveTo>
                    <a:pt x="655319" y="0"/>
                  </a:moveTo>
                  <a:lnTo>
                    <a:pt x="0" y="656786"/>
                  </a:lnTo>
                  <a:lnTo>
                    <a:pt x="655319" y="1313572"/>
                  </a:lnTo>
                  <a:lnTo>
                    <a:pt x="655319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8" name="object 28" descr=""/>
          <p:cNvGrpSpPr/>
          <p:nvPr/>
        </p:nvGrpSpPr>
        <p:grpSpPr>
          <a:xfrm>
            <a:off x="560831" y="0"/>
            <a:ext cx="4006850" cy="2377440"/>
            <a:chOff x="560831" y="0"/>
            <a:chExt cx="4006850" cy="2377440"/>
          </a:xfrm>
        </p:grpSpPr>
        <p:sp>
          <p:nvSpPr>
            <p:cNvPr id="29" name="object 29" descr=""/>
            <p:cNvSpPr/>
            <p:nvPr/>
          </p:nvSpPr>
          <p:spPr>
            <a:xfrm>
              <a:off x="2964180" y="0"/>
              <a:ext cx="1603375" cy="1569720"/>
            </a:xfrm>
            <a:custGeom>
              <a:avLst/>
              <a:gdLst/>
              <a:ahLst/>
              <a:cxnLst/>
              <a:rect l="l" t="t" r="r" b="b"/>
              <a:pathLst>
                <a:path w="1603375" h="1569720">
                  <a:moveTo>
                    <a:pt x="847020" y="0"/>
                  </a:moveTo>
                  <a:lnTo>
                    <a:pt x="756227" y="0"/>
                  </a:lnTo>
                  <a:lnTo>
                    <a:pt x="0" y="761619"/>
                  </a:lnTo>
                  <a:lnTo>
                    <a:pt x="801623" y="1569720"/>
                  </a:lnTo>
                  <a:lnTo>
                    <a:pt x="1603247" y="761619"/>
                  </a:lnTo>
                  <a:lnTo>
                    <a:pt x="847020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1360932" y="0"/>
              <a:ext cx="2680970" cy="1569720"/>
            </a:xfrm>
            <a:custGeom>
              <a:avLst/>
              <a:gdLst/>
              <a:ahLst/>
              <a:cxnLst/>
              <a:rect l="l" t="t" r="r" b="b"/>
              <a:pathLst>
                <a:path w="2680970" h="1569720">
                  <a:moveTo>
                    <a:pt x="1603248" y="761619"/>
                  </a:moveTo>
                  <a:lnTo>
                    <a:pt x="847013" y="0"/>
                  </a:lnTo>
                  <a:lnTo>
                    <a:pt x="756221" y="0"/>
                  </a:lnTo>
                  <a:lnTo>
                    <a:pt x="0" y="761619"/>
                  </a:lnTo>
                  <a:lnTo>
                    <a:pt x="801624" y="1569720"/>
                  </a:lnTo>
                  <a:lnTo>
                    <a:pt x="1603248" y="761619"/>
                  </a:lnTo>
                  <a:close/>
                </a:path>
                <a:path w="2680970" h="1569720">
                  <a:moveTo>
                    <a:pt x="2680716" y="761619"/>
                  </a:moveTo>
                  <a:lnTo>
                    <a:pt x="2404872" y="484632"/>
                  </a:lnTo>
                  <a:lnTo>
                    <a:pt x="2129028" y="761619"/>
                  </a:lnTo>
                  <a:lnTo>
                    <a:pt x="2404872" y="1039368"/>
                  </a:lnTo>
                  <a:lnTo>
                    <a:pt x="2680716" y="761619"/>
                  </a:lnTo>
                  <a:close/>
                </a:path>
              </a:pathLst>
            </a:custGeom>
            <a:solidFill>
              <a:srgbClr val="4AACC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 descr=""/>
            <p:cNvSpPr/>
            <p:nvPr/>
          </p:nvSpPr>
          <p:spPr>
            <a:xfrm>
              <a:off x="560831" y="762000"/>
              <a:ext cx="1602105" cy="1615440"/>
            </a:xfrm>
            <a:custGeom>
              <a:avLst/>
              <a:gdLst/>
              <a:ahLst/>
              <a:cxnLst/>
              <a:rect l="l" t="t" r="r" b="b"/>
              <a:pathLst>
                <a:path w="1602105" h="1615439">
                  <a:moveTo>
                    <a:pt x="800481" y="0"/>
                  </a:moveTo>
                  <a:lnTo>
                    <a:pt x="0" y="807720"/>
                  </a:lnTo>
                  <a:lnTo>
                    <a:pt x="800481" y="1615440"/>
                  </a:lnTo>
                  <a:lnTo>
                    <a:pt x="1601724" y="807720"/>
                  </a:lnTo>
                  <a:lnTo>
                    <a:pt x="80048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 descr=""/>
            <p:cNvSpPr/>
            <p:nvPr/>
          </p:nvSpPr>
          <p:spPr>
            <a:xfrm>
              <a:off x="2162556" y="762000"/>
              <a:ext cx="1603375" cy="1615440"/>
            </a:xfrm>
            <a:custGeom>
              <a:avLst/>
              <a:gdLst/>
              <a:ahLst/>
              <a:cxnLst/>
              <a:rect l="l" t="t" r="r" b="b"/>
              <a:pathLst>
                <a:path w="1603375" h="1615439">
                  <a:moveTo>
                    <a:pt x="801624" y="0"/>
                  </a:moveTo>
                  <a:lnTo>
                    <a:pt x="0" y="807720"/>
                  </a:lnTo>
                  <a:lnTo>
                    <a:pt x="801624" y="1615440"/>
                  </a:lnTo>
                  <a:lnTo>
                    <a:pt x="1603247" y="807720"/>
                  </a:lnTo>
                  <a:lnTo>
                    <a:pt x="801624" y="0"/>
                  </a:lnTo>
                  <a:close/>
                </a:path>
              </a:pathLst>
            </a:custGeom>
            <a:solidFill>
              <a:srgbClr val="8063A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 descr=""/>
            <p:cNvSpPr/>
            <p:nvPr/>
          </p:nvSpPr>
          <p:spPr>
            <a:xfrm>
              <a:off x="2162556" y="1194816"/>
              <a:ext cx="1603375" cy="713740"/>
            </a:xfrm>
            <a:custGeom>
              <a:avLst/>
              <a:gdLst/>
              <a:ahLst/>
              <a:cxnLst/>
              <a:rect l="l" t="t" r="r" b="b"/>
              <a:pathLst>
                <a:path w="1603375" h="713739">
                  <a:moveTo>
                    <a:pt x="371856" y="0"/>
                  </a:moveTo>
                  <a:lnTo>
                    <a:pt x="0" y="374650"/>
                  </a:lnTo>
                  <a:lnTo>
                    <a:pt x="43052" y="416432"/>
                  </a:lnTo>
                  <a:lnTo>
                    <a:pt x="63754" y="434848"/>
                  </a:lnTo>
                  <a:lnTo>
                    <a:pt x="106044" y="469900"/>
                  </a:lnTo>
                  <a:lnTo>
                    <a:pt x="149098" y="502538"/>
                  </a:lnTo>
                  <a:lnTo>
                    <a:pt x="193801" y="532637"/>
                  </a:lnTo>
                  <a:lnTo>
                    <a:pt x="239268" y="561085"/>
                  </a:lnTo>
                  <a:lnTo>
                    <a:pt x="285750" y="586104"/>
                  </a:lnTo>
                  <a:lnTo>
                    <a:pt x="332867" y="609600"/>
                  </a:lnTo>
                  <a:lnTo>
                    <a:pt x="381000" y="630427"/>
                  </a:lnTo>
                  <a:lnTo>
                    <a:pt x="429768" y="648842"/>
                  </a:lnTo>
                  <a:lnTo>
                    <a:pt x="504317" y="672210"/>
                  </a:lnTo>
                  <a:lnTo>
                    <a:pt x="579755" y="690626"/>
                  </a:lnTo>
                  <a:lnTo>
                    <a:pt x="631063" y="699897"/>
                  </a:lnTo>
                  <a:lnTo>
                    <a:pt x="682370" y="706501"/>
                  </a:lnTo>
                  <a:lnTo>
                    <a:pt x="759460" y="712342"/>
                  </a:lnTo>
                  <a:lnTo>
                    <a:pt x="785113" y="713231"/>
                  </a:lnTo>
                  <a:lnTo>
                    <a:pt x="810768" y="713231"/>
                  </a:lnTo>
                  <a:lnTo>
                    <a:pt x="862076" y="711580"/>
                  </a:lnTo>
                  <a:lnTo>
                    <a:pt x="939038" y="704850"/>
                  </a:lnTo>
                  <a:lnTo>
                    <a:pt x="1016126" y="693165"/>
                  </a:lnTo>
                  <a:lnTo>
                    <a:pt x="1066673" y="682370"/>
                  </a:lnTo>
                  <a:lnTo>
                    <a:pt x="1116330" y="668908"/>
                  </a:lnTo>
                  <a:lnTo>
                    <a:pt x="1165986" y="653923"/>
                  </a:lnTo>
                  <a:lnTo>
                    <a:pt x="1214882" y="635507"/>
                  </a:lnTo>
                  <a:lnTo>
                    <a:pt x="1263649" y="615441"/>
                  </a:lnTo>
                  <a:lnTo>
                    <a:pt x="1310894" y="592835"/>
                  </a:lnTo>
                  <a:lnTo>
                    <a:pt x="1358138" y="567689"/>
                  </a:lnTo>
                  <a:lnTo>
                    <a:pt x="1403604" y="540130"/>
                  </a:lnTo>
                  <a:lnTo>
                    <a:pt x="1448434" y="510920"/>
                  </a:lnTo>
                  <a:lnTo>
                    <a:pt x="1469897" y="495045"/>
                  </a:lnTo>
                  <a:lnTo>
                    <a:pt x="1492249" y="479170"/>
                  </a:lnTo>
                  <a:lnTo>
                    <a:pt x="1512951" y="461517"/>
                  </a:lnTo>
                  <a:lnTo>
                    <a:pt x="1534541" y="444880"/>
                  </a:lnTo>
                  <a:lnTo>
                    <a:pt x="1603247" y="374650"/>
                  </a:lnTo>
                  <a:lnTo>
                    <a:pt x="1235583" y="3301"/>
                  </a:lnTo>
                  <a:lnTo>
                    <a:pt x="1212342" y="25145"/>
                  </a:lnTo>
                  <a:lnTo>
                    <a:pt x="1189228" y="45084"/>
                  </a:lnTo>
                  <a:lnTo>
                    <a:pt x="1139444" y="81914"/>
                  </a:lnTo>
                  <a:lnTo>
                    <a:pt x="1088136" y="112902"/>
                  </a:lnTo>
                  <a:lnTo>
                    <a:pt x="1033526" y="137922"/>
                  </a:lnTo>
                  <a:lnTo>
                    <a:pt x="978026" y="157987"/>
                  </a:lnTo>
                  <a:lnTo>
                    <a:pt x="920876" y="172211"/>
                  </a:lnTo>
                  <a:lnTo>
                    <a:pt x="862964" y="180593"/>
                  </a:lnTo>
                  <a:lnTo>
                    <a:pt x="804926" y="183133"/>
                  </a:lnTo>
                  <a:lnTo>
                    <a:pt x="775969" y="182244"/>
                  </a:lnTo>
                  <a:lnTo>
                    <a:pt x="717169" y="177291"/>
                  </a:lnTo>
                  <a:lnTo>
                    <a:pt x="660019" y="165607"/>
                  </a:lnTo>
                  <a:lnTo>
                    <a:pt x="603757" y="148843"/>
                  </a:lnTo>
                  <a:lnTo>
                    <a:pt x="548258" y="126237"/>
                  </a:lnTo>
                  <a:lnTo>
                    <a:pt x="495173" y="97789"/>
                  </a:lnTo>
                  <a:lnTo>
                    <a:pt x="444754" y="64388"/>
                  </a:lnTo>
                  <a:lnTo>
                    <a:pt x="397510" y="25145"/>
                  </a:lnTo>
                  <a:lnTo>
                    <a:pt x="374269" y="3301"/>
                  </a:lnTo>
                  <a:lnTo>
                    <a:pt x="3718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 descr=""/>
            <p:cNvSpPr/>
            <p:nvPr/>
          </p:nvSpPr>
          <p:spPr>
            <a:xfrm>
              <a:off x="2964180" y="1569719"/>
              <a:ext cx="1603375" cy="807720"/>
            </a:xfrm>
            <a:custGeom>
              <a:avLst/>
              <a:gdLst/>
              <a:ahLst/>
              <a:cxnLst/>
              <a:rect l="l" t="t" r="r" b="b"/>
              <a:pathLst>
                <a:path w="1603375" h="807719">
                  <a:moveTo>
                    <a:pt x="801623" y="0"/>
                  </a:moveTo>
                  <a:lnTo>
                    <a:pt x="0" y="807720"/>
                  </a:lnTo>
                  <a:lnTo>
                    <a:pt x="1603247" y="807720"/>
                  </a:lnTo>
                  <a:lnTo>
                    <a:pt x="801623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 descr=""/>
            <p:cNvSpPr/>
            <p:nvPr/>
          </p:nvSpPr>
          <p:spPr>
            <a:xfrm>
              <a:off x="606142" y="0"/>
              <a:ext cx="1511300" cy="762000"/>
            </a:xfrm>
            <a:custGeom>
              <a:avLst/>
              <a:gdLst/>
              <a:ahLst/>
              <a:cxnLst/>
              <a:rect l="l" t="t" r="r" b="b"/>
              <a:pathLst>
                <a:path w="1511300" h="762000">
                  <a:moveTo>
                    <a:pt x="1511060" y="0"/>
                  </a:moveTo>
                  <a:lnTo>
                    <a:pt x="0" y="0"/>
                  </a:lnTo>
                  <a:lnTo>
                    <a:pt x="755170" y="762000"/>
                  </a:lnTo>
                  <a:lnTo>
                    <a:pt x="15110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6" name="object 36" descr=""/>
          <p:cNvSpPr/>
          <p:nvPr/>
        </p:nvSpPr>
        <p:spPr>
          <a:xfrm>
            <a:off x="13594" y="0"/>
            <a:ext cx="501650" cy="251460"/>
          </a:xfrm>
          <a:custGeom>
            <a:avLst/>
            <a:gdLst/>
            <a:ahLst/>
            <a:cxnLst/>
            <a:rect l="l" t="t" r="r" b="b"/>
            <a:pathLst>
              <a:path w="501650" h="251460">
                <a:moveTo>
                  <a:pt x="501598" y="0"/>
                </a:moveTo>
                <a:lnTo>
                  <a:pt x="0" y="0"/>
                </a:lnTo>
                <a:lnTo>
                  <a:pt x="250793" y="251459"/>
                </a:lnTo>
                <a:lnTo>
                  <a:pt x="50159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7" name="object 37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38" name="object 38" descr=""/>
            <p:cNvSpPr/>
            <p:nvPr/>
          </p:nvSpPr>
          <p:spPr>
            <a:xfrm>
              <a:off x="2207930" y="0"/>
              <a:ext cx="1512570" cy="762000"/>
            </a:xfrm>
            <a:custGeom>
              <a:avLst/>
              <a:gdLst/>
              <a:ahLst/>
              <a:cxnLst/>
              <a:rect l="l" t="t" r="r" b="b"/>
              <a:pathLst>
                <a:path w="1512570" h="762000">
                  <a:moveTo>
                    <a:pt x="1512498" y="0"/>
                  </a:moveTo>
                  <a:lnTo>
                    <a:pt x="0" y="0"/>
                  </a:lnTo>
                  <a:lnTo>
                    <a:pt x="756249" y="762000"/>
                  </a:lnTo>
                  <a:lnTo>
                    <a:pt x="1512498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9" name="object 3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8288000" cy="10287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7828" y="147828"/>
            <a:ext cx="16271748" cy="969111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530361"/>
            <a:ext cx="1764792" cy="5756637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468343" y="0"/>
            <a:ext cx="1819655" cy="5797296"/>
          </a:xfrm>
          <a:prstGeom prst="rect">
            <a:avLst/>
          </a:prstGeom>
        </p:spPr>
      </p:pic>
      <p:grpSp>
        <p:nvGrpSpPr>
          <p:cNvPr id="4" name="object 4" descr=""/>
          <p:cNvGrpSpPr/>
          <p:nvPr/>
        </p:nvGrpSpPr>
        <p:grpSpPr>
          <a:xfrm>
            <a:off x="0" y="475487"/>
            <a:ext cx="2014855" cy="1363980"/>
            <a:chOff x="0" y="475487"/>
            <a:chExt cx="2014855" cy="1363980"/>
          </a:xfrm>
        </p:grpSpPr>
        <p:sp>
          <p:nvSpPr>
            <p:cNvPr id="5" name="object 5" descr=""/>
            <p:cNvSpPr/>
            <p:nvPr/>
          </p:nvSpPr>
          <p:spPr>
            <a:xfrm>
              <a:off x="416090" y="922019"/>
              <a:ext cx="469900" cy="471170"/>
            </a:xfrm>
            <a:custGeom>
              <a:avLst/>
              <a:gdLst/>
              <a:ahLst/>
              <a:cxnLst/>
              <a:rect l="l" t="t" r="r" b="b"/>
              <a:pathLst>
                <a:path w="469900" h="471169">
                  <a:moveTo>
                    <a:pt x="234289" y="0"/>
                  </a:moveTo>
                  <a:lnTo>
                    <a:pt x="0" y="235457"/>
                  </a:lnTo>
                  <a:lnTo>
                    <a:pt x="234289" y="470915"/>
                  </a:lnTo>
                  <a:lnTo>
                    <a:pt x="469315" y="235457"/>
                  </a:lnTo>
                  <a:lnTo>
                    <a:pt x="234289" y="0"/>
                  </a:lnTo>
                  <a:close/>
                </a:path>
              </a:pathLst>
            </a:custGeom>
            <a:solidFill>
              <a:srgbClr val="4AACC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0" y="475487"/>
              <a:ext cx="1332230" cy="1363980"/>
            </a:xfrm>
            <a:custGeom>
              <a:avLst/>
              <a:gdLst/>
              <a:ahLst/>
              <a:cxnLst/>
              <a:rect l="l" t="t" r="r" b="b"/>
              <a:pathLst>
                <a:path w="1332230" h="1363980">
                  <a:moveTo>
                    <a:pt x="649617" y="0"/>
                  </a:moveTo>
                  <a:lnTo>
                    <a:pt x="0" y="649968"/>
                  </a:lnTo>
                  <a:lnTo>
                    <a:pt x="0" y="714011"/>
                  </a:lnTo>
                  <a:lnTo>
                    <a:pt x="649617" y="1363979"/>
                  </a:lnTo>
                  <a:lnTo>
                    <a:pt x="1331976" y="681989"/>
                  </a:lnTo>
                  <a:lnTo>
                    <a:pt x="649617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1331975" y="475487"/>
              <a:ext cx="683260" cy="1363980"/>
            </a:xfrm>
            <a:custGeom>
              <a:avLst/>
              <a:gdLst/>
              <a:ahLst/>
              <a:cxnLst/>
              <a:rect l="l" t="t" r="r" b="b"/>
              <a:pathLst>
                <a:path w="683260" h="1363980">
                  <a:moveTo>
                    <a:pt x="682751" y="0"/>
                  </a:moveTo>
                  <a:lnTo>
                    <a:pt x="0" y="681989"/>
                  </a:lnTo>
                  <a:lnTo>
                    <a:pt x="682751" y="1363979"/>
                  </a:lnTo>
                  <a:lnTo>
                    <a:pt x="682751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 descr=""/>
          <p:cNvSpPr/>
          <p:nvPr/>
        </p:nvSpPr>
        <p:spPr>
          <a:xfrm>
            <a:off x="2446020" y="2095500"/>
            <a:ext cx="43180" cy="41275"/>
          </a:xfrm>
          <a:custGeom>
            <a:avLst/>
            <a:gdLst/>
            <a:ahLst/>
            <a:cxnLst/>
            <a:rect l="l" t="t" r="r" b="b"/>
            <a:pathLst>
              <a:path w="43180" h="41275">
                <a:moveTo>
                  <a:pt x="25654" y="0"/>
                </a:moveTo>
                <a:lnTo>
                  <a:pt x="17780" y="0"/>
                </a:lnTo>
                <a:lnTo>
                  <a:pt x="13462" y="1397"/>
                </a:lnTo>
                <a:lnTo>
                  <a:pt x="0" y="20574"/>
                </a:lnTo>
                <a:lnTo>
                  <a:pt x="762" y="24002"/>
                </a:lnTo>
                <a:lnTo>
                  <a:pt x="21336" y="41148"/>
                </a:lnTo>
                <a:lnTo>
                  <a:pt x="25654" y="40513"/>
                </a:lnTo>
                <a:lnTo>
                  <a:pt x="42672" y="24002"/>
                </a:lnTo>
                <a:lnTo>
                  <a:pt x="42672" y="16509"/>
                </a:lnTo>
                <a:lnTo>
                  <a:pt x="41275" y="12319"/>
                </a:lnTo>
                <a:lnTo>
                  <a:pt x="36956" y="5460"/>
                </a:lnTo>
                <a:lnTo>
                  <a:pt x="29844" y="1397"/>
                </a:lnTo>
                <a:lnTo>
                  <a:pt x="2565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2578607" y="2226564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80">
                <a:moveTo>
                  <a:pt x="24637" y="0"/>
                </a:moveTo>
                <a:lnTo>
                  <a:pt x="17144" y="0"/>
                </a:lnTo>
                <a:lnTo>
                  <a:pt x="13081" y="1396"/>
                </a:lnTo>
                <a:lnTo>
                  <a:pt x="0" y="21335"/>
                </a:lnTo>
                <a:lnTo>
                  <a:pt x="762" y="24891"/>
                </a:lnTo>
                <a:lnTo>
                  <a:pt x="20574" y="42671"/>
                </a:lnTo>
                <a:lnTo>
                  <a:pt x="24637" y="41909"/>
                </a:lnTo>
                <a:lnTo>
                  <a:pt x="41148" y="24891"/>
                </a:lnTo>
                <a:lnTo>
                  <a:pt x="41148" y="17144"/>
                </a:lnTo>
                <a:lnTo>
                  <a:pt x="39750" y="12826"/>
                </a:lnTo>
                <a:lnTo>
                  <a:pt x="35687" y="5714"/>
                </a:lnTo>
                <a:lnTo>
                  <a:pt x="28829" y="1396"/>
                </a:lnTo>
                <a:lnTo>
                  <a:pt x="24637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/>
          <p:nvPr/>
        </p:nvSpPr>
        <p:spPr>
          <a:xfrm>
            <a:off x="2296667" y="2244851"/>
            <a:ext cx="43180" cy="41275"/>
          </a:xfrm>
          <a:custGeom>
            <a:avLst/>
            <a:gdLst/>
            <a:ahLst/>
            <a:cxnLst/>
            <a:rect l="l" t="t" r="r" b="b"/>
            <a:pathLst>
              <a:path w="43180" h="41275">
                <a:moveTo>
                  <a:pt x="21336" y="0"/>
                </a:moveTo>
                <a:lnTo>
                  <a:pt x="0" y="20574"/>
                </a:lnTo>
                <a:lnTo>
                  <a:pt x="1396" y="28067"/>
                </a:lnTo>
                <a:lnTo>
                  <a:pt x="21336" y="41148"/>
                </a:lnTo>
                <a:lnTo>
                  <a:pt x="29082" y="39750"/>
                </a:lnTo>
                <a:lnTo>
                  <a:pt x="42671" y="20574"/>
                </a:lnTo>
                <a:lnTo>
                  <a:pt x="41275" y="12953"/>
                </a:lnTo>
                <a:lnTo>
                  <a:pt x="2133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/>
          <p:nvPr/>
        </p:nvSpPr>
        <p:spPr>
          <a:xfrm>
            <a:off x="2709672" y="2359151"/>
            <a:ext cx="43180" cy="41275"/>
          </a:xfrm>
          <a:custGeom>
            <a:avLst/>
            <a:gdLst/>
            <a:ahLst/>
            <a:cxnLst/>
            <a:rect l="l" t="t" r="r" b="b"/>
            <a:pathLst>
              <a:path w="43180" h="41275">
                <a:moveTo>
                  <a:pt x="25653" y="0"/>
                </a:moveTo>
                <a:lnTo>
                  <a:pt x="17779" y="0"/>
                </a:lnTo>
                <a:lnTo>
                  <a:pt x="13461" y="1397"/>
                </a:lnTo>
                <a:lnTo>
                  <a:pt x="0" y="20574"/>
                </a:lnTo>
                <a:lnTo>
                  <a:pt x="761" y="24002"/>
                </a:lnTo>
                <a:lnTo>
                  <a:pt x="21335" y="41148"/>
                </a:lnTo>
                <a:lnTo>
                  <a:pt x="25653" y="40513"/>
                </a:lnTo>
                <a:lnTo>
                  <a:pt x="42671" y="24002"/>
                </a:lnTo>
                <a:lnTo>
                  <a:pt x="42671" y="16509"/>
                </a:lnTo>
                <a:lnTo>
                  <a:pt x="41275" y="12319"/>
                </a:lnTo>
                <a:lnTo>
                  <a:pt x="36956" y="5461"/>
                </a:lnTo>
                <a:lnTo>
                  <a:pt x="29844" y="1397"/>
                </a:lnTo>
                <a:lnTo>
                  <a:pt x="25653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/>
          <p:nvPr/>
        </p:nvSpPr>
        <p:spPr>
          <a:xfrm>
            <a:off x="2429255" y="2375916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80">
                <a:moveTo>
                  <a:pt x="20574" y="0"/>
                </a:moveTo>
                <a:lnTo>
                  <a:pt x="0" y="21335"/>
                </a:lnTo>
                <a:lnTo>
                  <a:pt x="635" y="25526"/>
                </a:lnTo>
                <a:lnTo>
                  <a:pt x="20574" y="42672"/>
                </a:lnTo>
                <a:lnTo>
                  <a:pt x="28067" y="41275"/>
                </a:lnTo>
                <a:lnTo>
                  <a:pt x="41148" y="21335"/>
                </a:lnTo>
                <a:lnTo>
                  <a:pt x="39750" y="13461"/>
                </a:lnTo>
                <a:lnTo>
                  <a:pt x="37718" y="9270"/>
                </a:lnTo>
                <a:lnTo>
                  <a:pt x="32257" y="3555"/>
                </a:lnTo>
                <a:lnTo>
                  <a:pt x="28067" y="1397"/>
                </a:lnTo>
                <a:lnTo>
                  <a:pt x="2057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/>
          <p:nvPr/>
        </p:nvSpPr>
        <p:spPr>
          <a:xfrm>
            <a:off x="0" y="1188721"/>
            <a:ext cx="650875" cy="1301750"/>
          </a:xfrm>
          <a:custGeom>
            <a:avLst/>
            <a:gdLst/>
            <a:ahLst/>
            <a:cxnLst/>
            <a:rect l="l" t="t" r="r" b="b"/>
            <a:pathLst>
              <a:path w="650875" h="1301750">
                <a:moveTo>
                  <a:pt x="0" y="0"/>
                </a:moveTo>
                <a:lnTo>
                  <a:pt x="0" y="1301492"/>
                </a:lnTo>
                <a:lnTo>
                  <a:pt x="650709" y="650746"/>
                </a:lnTo>
                <a:lnTo>
                  <a:pt x="0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4" name="object 14" descr=""/>
          <p:cNvGrpSpPr/>
          <p:nvPr/>
        </p:nvGrpSpPr>
        <p:grpSpPr>
          <a:xfrm>
            <a:off x="650748" y="1156716"/>
            <a:ext cx="1363980" cy="1365885"/>
            <a:chOff x="650748" y="1156716"/>
            <a:chExt cx="1363980" cy="1365885"/>
          </a:xfrm>
        </p:grpSpPr>
        <p:sp>
          <p:nvSpPr>
            <p:cNvPr id="15" name="object 15" descr=""/>
            <p:cNvSpPr/>
            <p:nvPr/>
          </p:nvSpPr>
          <p:spPr>
            <a:xfrm>
              <a:off x="1016508" y="1156716"/>
              <a:ext cx="601980" cy="1365885"/>
            </a:xfrm>
            <a:custGeom>
              <a:avLst/>
              <a:gdLst/>
              <a:ahLst/>
              <a:cxnLst/>
              <a:rect l="l" t="t" r="r" b="b"/>
              <a:pathLst>
                <a:path w="601980" h="1365885">
                  <a:moveTo>
                    <a:pt x="316229" y="0"/>
                  </a:moveTo>
                  <a:lnTo>
                    <a:pt x="2832" y="313181"/>
                  </a:lnTo>
                  <a:lnTo>
                    <a:pt x="21183" y="332993"/>
                  </a:lnTo>
                  <a:lnTo>
                    <a:pt x="38100" y="352678"/>
                  </a:lnTo>
                  <a:lnTo>
                    <a:pt x="69164" y="394969"/>
                  </a:lnTo>
                  <a:lnTo>
                    <a:pt x="95262" y="438657"/>
                  </a:lnTo>
                  <a:lnTo>
                    <a:pt x="116433" y="485266"/>
                  </a:lnTo>
                  <a:lnTo>
                    <a:pt x="133400" y="532510"/>
                  </a:lnTo>
                  <a:lnTo>
                    <a:pt x="145364" y="581151"/>
                  </a:lnTo>
                  <a:lnTo>
                    <a:pt x="152450" y="630554"/>
                  </a:lnTo>
                  <a:lnTo>
                    <a:pt x="154546" y="679957"/>
                  </a:lnTo>
                  <a:lnTo>
                    <a:pt x="153847" y="704595"/>
                  </a:lnTo>
                  <a:lnTo>
                    <a:pt x="149618" y="754633"/>
                  </a:lnTo>
                  <a:lnTo>
                    <a:pt x="139750" y="803401"/>
                  </a:lnTo>
                  <a:lnTo>
                    <a:pt x="125615" y="851280"/>
                  </a:lnTo>
                  <a:lnTo>
                    <a:pt x="106565" y="898525"/>
                  </a:lnTo>
                  <a:lnTo>
                    <a:pt x="82562" y="943736"/>
                  </a:lnTo>
                  <a:lnTo>
                    <a:pt x="54330" y="986789"/>
                  </a:lnTo>
                  <a:lnTo>
                    <a:pt x="21183" y="1026922"/>
                  </a:lnTo>
                  <a:lnTo>
                    <a:pt x="0" y="1048765"/>
                  </a:lnTo>
                  <a:lnTo>
                    <a:pt x="316229" y="1365503"/>
                  </a:lnTo>
                  <a:lnTo>
                    <a:pt x="351408" y="1328801"/>
                  </a:lnTo>
                  <a:lnTo>
                    <a:pt x="381761" y="1293622"/>
                  </a:lnTo>
                  <a:lnTo>
                    <a:pt x="410717" y="1256918"/>
                  </a:lnTo>
                  <a:lnTo>
                    <a:pt x="449579" y="1200403"/>
                  </a:lnTo>
                  <a:lnTo>
                    <a:pt x="473582" y="1161668"/>
                  </a:lnTo>
                  <a:lnTo>
                    <a:pt x="494664" y="1122172"/>
                  </a:lnTo>
                  <a:lnTo>
                    <a:pt x="514476" y="1081912"/>
                  </a:lnTo>
                  <a:lnTo>
                    <a:pt x="532129" y="1041018"/>
                  </a:lnTo>
                  <a:lnTo>
                    <a:pt x="539876" y="1019809"/>
                  </a:lnTo>
                  <a:lnTo>
                    <a:pt x="547623" y="999489"/>
                  </a:lnTo>
                  <a:lnTo>
                    <a:pt x="567435" y="935989"/>
                  </a:lnTo>
                  <a:lnTo>
                    <a:pt x="582929" y="871727"/>
                  </a:lnTo>
                  <a:lnTo>
                    <a:pt x="590676" y="828039"/>
                  </a:lnTo>
                  <a:lnTo>
                    <a:pt x="596264" y="784351"/>
                  </a:lnTo>
                  <a:lnTo>
                    <a:pt x="601344" y="718692"/>
                  </a:lnTo>
                  <a:lnTo>
                    <a:pt x="601979" y="696849"/>
                  </a:lnTo>
                  <a:lnTo>
                    <a:pt x="601979" y="675004"/>
                  </a:lnTo>
                  <a:lnTo>
                    <a:pt x="600582" y="631316"/>
                  </a:lnTo>
                  <a:lnTo>
                    <a:pt x="594994" y="565657"/>
                  </a:lnTo>
                  <a:lnTo>
                    <a:pt x="584961" y="500125"/>
                  </a:lnTo>
                  <a:lnTo>
                    <a:pt x="575817" y="457073"/>
                  </a:lnTo>
                  <a:lnTo>
                    <a:pt x="564514" y="414781"/>
                  </a:lnTo>
                  <a:lnTo>
                    <a:pt x="551814" y="372363"/>
                  </a:lnTo>
                  <a:lnTo>
                    <a:pt x="536320" y="330834"/>
                  </a:lnTo>
                  <a:lnTo>
                    <a:pt x="519429" y="289178"/>
                  </a:lnTo>
                  <a:lnTo>
                    <a:pt x="500379" y="249047"/>
                  </a:lnTo>
                  <a:lnTo>
                    <a:pt x="479170" y="208787"/>
                  </a:lnTo>
                  <a:lnTo>
                    <a:pt x="455929" y="170052"/>
                  </a:lnTo>
                  <a:lnTo>
                    <a:pt x="431164" y="131952"/>
                  </a:lnTo>
                  <a:lnTo>
                    <a:pt x="417829" y="113537"/>
                  </a:lnTo>
                  <a:lnTo>
                    <a:pt x="404367" y="94487"/>
                  </a:lnTo>
                  <a:lnTo>
                    <a:pt x="389508" y="76834"/>
                  </a:lnTo>
                  <a:lnTo>
                    <a:pt x="375411" y="58547"/>
                  </a:lnTo>
                  <a:lnTo>
                    <a:pt x="31622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650748" y="1156716"/>
              <a:ext cx="1363980" cy="1365885"/>
            </a:xfrm>
            <a:custGeom>
              <a:avLst/>
              <a:gdLst/>
              <a:ahLst/>
              <a:cxnLst/>
              <a:rect l="l" t="t" r="r" b="b"/>
              <a:pathLst>
                <a:path w="1363980" h="1365885">
                  <a:moveTo>
                    <a:pt x="681990" y="0"/>
                  </a:moveTo>
                  <a:lnTo>
                    <a:pt x="0" y="682751"/>
                  </a:lnTo>
                  <a:lnTo>
                    <a:pt x="681990" y="1365503"/>
                  </a:lnTo>
                  <a:lnTo>
                    <a:pt x="1363979" y="682751"/>
                  </a:lnTo>
                  <a:lnTo>
                    <a:pt x="681990" y="0"/>
                  </a:lnTo>
                  <a:close/>
                </a:path>
              </a:pathLst>
            </a:custGeom>
            <a:solidFill>
              <a:srgbClr val="8063A1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 descr=""/>
          <p:cNvSpPr/>
          <p:nvPr/>
        </p:nvSpPr>
        <p:spPr>
          <a:xfrm>
            <a:off x="2842260" y="2490216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80">
                <a:moveTo>
                  <a:pt x="24637" y="0"/>
                </a:moveTo>
                <a:lnTo>
                  <a:pt x="17144" y="0"/>
                </a:lnTo>
                <a:lnTo>
                  <a:pt x="13081" y="1397"/>
                </a:lnTo>
                <a:lnTo>
                  <a:pt x="0" y="21335"/>
                </a:lnTo>
                <a:lnTo>
                  <a:pt x="762" y="24891"/>
                </a:lnTo>
                <a:lnTo>
                  <a:pt x="20573" y="42672"/>
                </a:lnTo>
                <a:lnTo>
                  <a:pt x="24637" y="41909"/>
                </a:lnTo>
                <a:lnTo>
                  <a:pt x="41147" y="24891"/>
                </a:lnTo>
                <a:lnTo>
                  <a:pt x="41147" y="17144"/>
                </a:lnTo>
                <a:lnTo>
                  <a:pt x="24637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 descr=""/>
          <p:cNvSpPr/>
          <p:nvPr/>
        </p:nvSpPr>
        <p:spPr>
          <a:xfrm>
            <a:off x="2560320" y="2508504"/>
            <a:ext cx="43180" cy="41275"/>
          </a:xfrm>
          <a:custGeom>
            <a:avLst/>
            <a:gdLst/>
            <a:ahLst/>
            <a:cxnLst/>
            <a:rect l="l" t="t" r="r" b="b"/>
            <a:pathLst>
              <a:path w="43180" h="41275">
                <a:moveTo>
                  <a:pt x="21336" y="0"/>
                </a:moveTo>
                <a:lnTo>
                  <a:pt x="0" y="20574"/>
                </a:lnTo>
                <a:lnTo>
                  <a:pt x="1397" y="28067"/>
                </a:lnTo>
                <a:lnTo>
                  <a:pt x="21336" y="41148"/>
                </a:lnTo>
                <a:lnTo>
                  <a:pt x="29082" y="39750"/>
                </a:lnTo>
                <a:lnTo>
                  <a:pt x="42672" y="20574"/>
                </a:lnTo>
                <a:lnTo>
                  <a:pt x="41275" y="12953"/>
                </a:lnTo>
                <a:lnTo>
                  <a:pt x="2133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 descr=""/>
          <p:cNvSpPr/>
          <p:nvPr/>
        </p:nvSpPr>
        <p:spPr>
          <a:xfrm>
            <a:off x="2692907" y="2639567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80">
                <a:moveTo>
                  <a:pt x="20574" y="0"/>
                </a:moveTo>
                <a:lnTo>
                  <a:pt x="0" y="21335"/>
                </a:lnTo>
                <a:lnTo>
                  <a:pt x="1397" y="29082"/>
                </a:lnTo>
                <a:lnTo>
                  <a:pt x="20574" y="42672"/>
                </a:lnTo>
                <a:lnTo>
                  <a:pt x="28067" y="41275"/>
                </a:lnTo>
                <a:lnTo>
                  <a:pt x="41148" y="21335"/>
                </a:lnTo>
                <a:lnTo>
                  <a:pt x="40512" y="17145"/>
                </a:lnTo>
                <a:lnTo>
                  <a:pt x="2057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 descr=""/>
          <p:cNvSpPr/>
          <p:nvPr/>
        </p:nvSpPr>
        <p:spPr>
          <a:xfrm>
            <a:off x="2410967" y="2657855"/>
            <a:ext cx="43180" cy="41275"/>
          </a:xfrm>
          <a:custGeom>
            <a:avLst/>
            <a:gdLst/>
            <a:ahLst/>
            <a:cxnLst/>
            <a:rect l="l" t="t" r="r" b="b"/>
            <a:pathLst>
              <a:path w="43180" h="41275">
                <a:moveTo>
                  <a:pt x="21336" y="0"/>
                </a:moveTo>
                <a:lnTo>
                  <a:pt x="0" y="17145"/>
                </a:lnTo>
                <a:lnTo>
                  <a:pt x="0" y="24638"/>
                </a:lnTo>
                <a:lnTo>
                  <a:pt x="1396" y="28828"/>
                </a:lnTo>
                <a:lnTo>
                  <a:pt x="3556" y="32258"/>
                </a:lnTo>
                <a:lnTo>
                  <a:pt x="6476" y="34925"/>
                </a:lnTo>
                <a:lnTo>
                  <a:pt x="9270" y="37719"/>
                </a:lnTo>
                <a:lnTo>
                  <a:pt x="12826" y="39750"/>
                </a:lnTo>
                <a:lnTo>
                  <a:pt x="17018" y="41148"/>
                </a:lnTo>
                <a:lnTo>
                  <a:pt x="24892" y="41148"/>
                </a:lnTo>
                <a:lnTo>
                  <a:pt x="41909" y="24638"/>
                </a:lnTo>
                <a:lnTo>
                  <a:pt x="42671" y="20574"/>
                </a:lnTo>
                <a:lnTo>
                  <a:pt x="41909" y="17145"/>
                </a:lnTo>
                <a:lnTo>
                  <a:pt x="41275" y="13080"/>
                </a:lnTo>
                <a:lnTo>
                  <a:pt x="39115" y="9651"/>
                </a:lnTo>
                <a:lnTo>
                  <a:pt x="36194" y="6223"/>
                </a:lnTo>
                <a:lnTo>
                  <a:pt x="32638" y="3428"/>
                </a:lnTo>
                <a:lnTo>
                  <a:pt x="29209" y="2032"/>
                </a:lnTo>
                <a:lnTo>
                  <a:pt x="24892" y="762"/>
                </a:lnTo>
                <a:lnTo>
                  <a:pt x="2133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 descr=""/>
          <p:cNvSpPr/>
          <p:nvPr/>
        </p:nvSpPr>
        <p:spPr>
          <a:xfrm>
            <a:off x="1830323" y="2281427"/>
            <a:ext cx="504825" cy="502920"/>
          </a:xfrm>
          <a:custGeom>
            <a:avLst/>
            <a:gdLst/>
            <a:ahLst/>
            <a:cxnLst/>
            <a:rect l="l" t="t" r="r" b="b"/>
            <a:pathLst>
              <a:path w="504825" h="502919">
                <a:moveTo>
                  <a:pt x="252221" y="0"/>
                </a:moveTo>
                <a:lnTo>
                  <a:pt x="0" y="251460"/>
                </a:lnTo>
                <a:lnTo>
                  <a:pt x="252221" y="502920"/>
                </a:lnTo>
                <a:lnTo>
                  <a:pt x="504444" y="251460"/>
                </a:lnTo>
                <a:lnTo>
                  <a:pt x="252221" y="0"/>
                </a:lnTo>
                <a:close/>
              </a:path>
            </a:pathLst>
          </a:custGeom>
          <a:solidFill>
            <a:srgbClr val="8063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 descr=""/>
          <p:cNvSpPr/>
          <p:nvPr/>
        </p:nvSpPr>
        <p:spPr>
          <a:xfrm>
            <a:off x="2543555" y="2788920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80">
                <a:moveTo>
                  <a:pt x="20574" y="0"/>
                </a:moveTo>
                <a:lnTo>
                  <a:pt x="0" y="17779"/>
                </a:lnTo>
                <a:lnTo>
                  <a:pt x="0" y="25653"/>
                </a:lnTo>
                <a:lnTo>
                  <a:pt x="16510" y="42672"/>
                </a:lnTo>
                <a:lnTo>
                  <a:pt x="24002" y="42672"/>
                </a:lnTo>
                <a:lnTo>
                  <a:pt x="40386" y="25653"/>
                </a:lnTo>
                <a:lnTo>
                  <a:pt x="41148" y="21335"/>
                </a:lnTo>
                <a:lnTo>
                  <a:pt x="40386" y="17779"/>
                </a:lnTo>
                <a:lnTo>
                  <a:pt x="39750" y="13461"/>
                </a:lnTo>
                <a:lnTo>
                  <a:pt x="37718" y="10032"/>
                </a:lnTo>
                <a:lnTo>
                  <a:pt x="34925" y="6476"/>
                </a:lnTo>
                <a:lnTo>
                  <a:pt x="31495" y="3555"/>
                </a:lnTo>
                <a:lnTo>
                  <a:pt x="28067" y="2158"/>
                </a:lnTo>
                <a:lnTo>
                  <a:pt x="24002" y="761"/>
                </a:lnTo>
                <a:lnTo>
                  <a:pt x="2057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 descr=""/>
          <p:cNvSpPr/>
          <p:nvPr/>
        </p:nvSpPr>
        <p:spPr>
          <a:xfrm>
            <a:off x="2261616" y="2807207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80">
                <a:moveTo>
                  <a:pt x="24637" y="0"/>
                </a:moveTo>
                <a:lnTo>
                  <a:pt x="17144" y="0"/>
                </a:lnTo>
                <a:lnTo>
                  <a:pt x="13081" y="1397"/>
                </a:lnTo>
                <a:lnTo>
                  <a:pt x="0" y="21336"/>
                </a:lnTo>
                <a:lnTo>
                  <a:pt x="761" y="24892"/>
                </a:lnTo>
                <a:lnTo>
                  <a:pt x="20573" y="42672"/>
                </a:lnTo>
                <a:lnTo>
                  <a:pt x="24637" y="41910"/>
                </a:lnTo>
                <a:lnTo>
                  <a:pt x="41147" y="24892"/>
                </a:lnTo>
                <a:lnTo>
                  <a:pt x="41147" y="17018"/>
                </a:lnTo>
                <a:lnTo>
                  <a:pt x="39750" y="12826"/>
                </a:lnTo>
                <a:lnTo>
                  <a:pt x="35686" y="5715"/>
                </a:lnTo>
                <a:lnTo>
                  <a:pt x="28828" y="1397"/>
                </a:lnTo>
                <a:lnTo>
                  <a:pt x="24637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 descr=""/>
          <p:cNvSpPr/>
          <p:nvPr/>
        </p:nvSpPr>
        <p:spPr>
          <a:xfrm>
            <a:off x="2392679" y="2939795"/>
            <a:ext cx="43180" cy="41275"/>
          </a:xfrm>
          <a:custGeom>
            <a:avLst/>
            <a:gdLst/>
            <a:ahLst/>
            <a:cxnLst/>
            <a:rect l="l" t="t" r="r" b="b"/>
            <a:pathLst>
              <a:path w="43180" h="41275">
                <a:moveTo>
                  <a:pt x="25653" y="0"/>
                </a:moveTo>
                <a:lnTo>
                  <a:pt x="17780" y="0"/>
                </a:lnTo>
                <a:lnTo>
                  <a:pt x="13462" y="1397"/>
                </a:lnTo>
                <a:lnTo>
                  <a:pt x="0" y="20574"/>
                </a:lnTo>
                <a:lnTo>
                  <a:pt x="762" y="24002"/>
                </a:lnTo>
                <a:lnTo>
                  <a:pt x="21336" y="41148"/>
                </a:lnTo>
                <a:lnTo>
                  <a:pt x="25653" y="40385"/>
                </a:lnTo>
                <a:lnTo>
                  <a:pt x="42671" y="24002"/>
                </a:lnTo>
                <a:lnTo>
                  <a:pt x="42671" y="16509"/>
                </a:lnTo>
                <a:lnTo>
                  <a:pt x="41275" y="12319"/>
                </a:lnTo>
                <a:lnTo>
                  <a:pt x="36956" y="5460"/>
                </a:lnTo>
                <a:lnTo>
                  <a:pt x="29844" y="1397"/>
                </a:lnTo>
                <a:lnTo>
                  <a:pt x="25653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25" name="object 25" descr=""/>
          <p:cNvGrpSpPr/>
          <p:nvPr/>
        </p:nvGrpSpPr>
        <p:grpSpPr>
          <a:xfrm>
            <a:off x="0" y="1839467"/>
            <a:ext cx="2014855" cy="2517775"/>
            <a:chOff x="0" y="1839467"/>
            <a:chExt cx="2014855" cy="2517775"/>
          </a:xfrm>
        </p:grpSpPr>
        <p:sp>
          <p:nvSpPr>
            <p:cNvPr id="26" name="object 26" descr=""/>
            <p:cNvSpPr/>
            <p:nvPr/>
          </p:nvSpPr>
          <p:spPr>
            <a:xfrm>
              <a:off x="0" y="1839467"/>
              <a:ext cx="1332230" cy="1365885"/>
            </a:xfrm>
            <a:custGeom>
              <a:avLst/>
              <a:gdLst/>
              <a:ahLst/>
              <a:cxnLst/>
              <a:rect l="l" t="t" r="r" b="b"/>
              <a:pathLst>
                <a:path w="1332230" h="1365885">
                  <a:moveTo>
                    <a:pt x="649617" y="0"/>
                  </a:moveTo>
                  <a:lnTo>
                    <a:pt x="0" y="650694"/>
                  </a:lnTo>
                  <a:lnTo>
                    <a:pt x="0" y="714809"/>
                  </a:lnTo>
                  <a:lnTo>
                    <a:pt x="649617" y="1365503"/>
                  </a:lnTo>
                  <a:lnTo>
                    <a:pt x="1331976" y="682751"/>
                  </a:lnTo>
                  <a:lnTo>
                    <a:pt x="649617" y="0"/>
                  </a:lnTo>
                  <a:close/>
                </a:path>
              </a:pathLst>
            </a:custGeom>
            <a:solidFill>
              <a:srgbClr val="4AACC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0" y="2554207"/>
              <a:ext cx="650875" cy="1300480"/>
            </a:xfrm>
            <a:custGeom>
              <a:avLst/>
              <a:gdLst/>
              <a:ahLst/>
              <a:cxnLst/>
              <a:rect l="l" t="t" r="r" b="b"/>
              <a:pathLst>
                <a:path w="650875" h="1300479">
                  <a:moveTo>
                    <a:pt x="0" y="0"/>
                  </a:moveTo>
                  <a:lnTo>
                    <a:pt x="0" y="1300039"/>
                  </a:lnTo>
                  <a:lnTo>
                    <a:pt x="650709" y="650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0" y="2522219"/>
              <a:ext cx="2014855" cy="1835150"/>
            </a:xfrm>
            <a:custGeom>
              <a:avLst/>
              <a:gdLst/>
              <a:ahLst/>
              <a:cxnLst/>
              <a:rect l="l" t="t" r="r" b="b"/>
              <a:pathLst>
                <a:path w="2014855" h="1835150">
                  <a:moveTo>
                    <a:pt x="219456" y="1615440"/>
                  </a:moveTo>
                  <a:lnTo>
                    <a:pt x="0" y="1395984"/>
                  </a:lnTo>
                  <a:lnTo>
                    <a:pt x="0" y="1834908"/>
                  </a:lnTo>
                  <a:lnTo>
                    <a:pt x="219456" y="1615440"/>
                  </a:lnTo>
                  <a:close/>
                </a:path>
                <a:path w="2014855" h="1835150">
                  <a:moveTo>
                    <a:pt x="2014728" y="682371"/>
                  </a:moveTo>
                  <a:lnTo>
                    <a:pt x="1332738" y="0"/>
                  </a:lnTo>
                  <a:lnTo>
                    <a:pt x="650748" y="682371"/>
                  </a:lnTo>
                  <a:lnTo>
                    <a:pt x="1332738" y="1363980"/>
                  </a:lnTo>
                  <a:lnTo>
                    <a:pt x="2014728" y="6823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9" name="object 29" descr=""/>
          <p:cNvGrpSpPr/>
          <p:nvPr/>
        </p:nvGrpSpPr>
        <p:grpSpPr>
          <a:xfrm>
            <a:off x="16241267" y="6373367"/>
            <a:ext cx="2047239" cy="3914140"/>
            <a:chOff x="16241267" y="6373367"/>
            <a:chExt cx="2047239" cy="3914140"/>
          </a:xfrm>
        </p:grpSpPr>
        <p:sp>
          <p:nvSpPr>
            <p:cNvPr id="30" name="object 30" descr=""/>
            <p:cNvSpPr/>
            <p:nvPr/>
          </p:nvSpPr>
          <p:spPr>
            <a:xfrm>
              <a:off x="16924019" y="6373367"/>
              <a:ext cx="1363980" cy="1363980"/>
            </a:xfrm>
            <a:custGeom>
              <a:avLst/>
              <a:gdLst/>
              <a:ahLst/>
              <a:cxnLst/>
              <a:rect l="l" t="t" r="r" b="b"/>
              <a:pathLst>
                <a:path w="1363980" h="1363979">
                  <a:moveTo>
                    <a:pt x="682371" y="0"/>
                  </a:moveTo>
                  <a:lnTo>
                    <a:pt x="0" y="681990"/>
                  </a:lnTo>
                  <a:lnTo>
                    <a:pt x="682371" y="1363980"/>
                  </a:lnTo>
                  <a:lnTo>
                    <a:pt x="1363980" y="681990"/>
                  </a:lnTo>
                  <a:lnTo>
                    <a:pt x="682371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 descr=""/>
            <p:cNvSpPr/>
            <p:nvPr/>
          </p:nvSpPr>
          <p:spPr>
            <a:xfrm>
              <a:off x="16924020" y="6819899"/>
              <a:ext cx="1363980" cy="2283460"/>
            </a:xfrm>
            <a:custGeom>
              <a:avLst/>
              <a:gdLst/>
              <a:ahLst/>
              <a:cxnLst/>
              <a:rect l="l" t="t" r="r" b="b"/>
              <a:pathLst>
                <a:path w="1363980" h="2283459">
                  <a:moveTo>
                    <a:pt x="915924" y="234696"/>
                  </a:moveTo>
                  <a:lnTo>
                    <a:pt x="682371" y="0"/>
                  </a:lnTo>
                  <a:lnTo>
                    <a:pt x="448056" y="234696"/>
                  </a:lnTo>
                  <a:lnTo>
                    <a:pt x="682371" y="469392"/>
                  </a:lnTo>
                  <a:lnTo>
                    <a:pt x="915924" y="234696"/>
                  </a:lnTo>
                  <a:close/>
                </a:path>
                <a:path w="1363980" h="2283459">
                  <a:moveTo>
                    <a:pt x="1363980" y="1600200"/>
                  </a:moveTo>
                  <a:lnTo>
                    <a:pt x="682371" y="917448"/>
                  </a:lnTo>
                  <a:lnTo>
                    <a:pt x="0" y="1600200"/>
                  </a:lnTo>
                  <a:lnTo>
                    <a:pt x="682371" y="2282914"/>
                  </a:lnTo>
                  <a:lnTo>
                    <a:pt x="1363980" y="1600200"/>
                  </a:lnTo>
                  <a:close/>
                </a:path>
              </a:pathLst>
            </a:custGeom>
            <a:solidFill>
              <a:srgbClr val="4AACC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 descr=""/>
            <p:cNvSpPr/>
            <p:nvPr/>
          </p:nvSpPr>
          <p:spPr>
            <a:xfrm>
              <a:off x="16241267" y="8420100"/>
              <a:ext cx="1365885" cy="1363980"/>
            </a:xfrm>
            <a:custGeom>
              <a:avLst/>
              <a:gdLst/>
              <a:ahLst/>
              <a:cxnLst/>
              <a:rect l="l" t="t" r="r" b="b"/>
              <a:pathLst>
                <a:path w="1365884" h="1363979">
                  <a:moveTo>
                    <a:pt x="682751" y="0"/>
                  </a:moveTo>
                  <a:lnTo>
                    <a:pt x="0" y="682332"/>
                  </a:lnTo>
                  <a:lnTo>
                    <a:pt x="682751" y="1363980"/>
                  </a:lnTo>
                  <a:lnTo>
                    <a:pt x="1365503" y="682332"/>
                  </a:lnTo>
                  <a:lnTo>
                    <a:pt x="68275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 descr=""/>
            <p:cNvSpPr/>
            <p:nvPr/>
          </p:nvSpPr>
          <p:spPr>
            <a:xfrm>
              <a:off x="16241267" y="7054595"/>
              <a:ext cx="1365885" cy="1365885"/>
            </a:xfrm>
            <a:custGeom>
              <a:avLst/>
              <a:gdLst/>
              <a:ahLst/>
              <a:cxnLst/>
              <a:rect l="l" t="t" r="r" b="b"/>
              <a:pathLst>
                <a:path w="1365884" h="1365884">
                  <a:moveTo>
                    <a:pt x="682751" y="0"/>
                  </a:moveTo>
                  <a:lnTo>
                    <a:pt x="0" y="682751"/>
                  </a:lnTo>
                  <a:lnTo>
                    <a:pt x="682751" y="1365503"/>
                  </a:lnTo>
                  <a:lnTo>
                    <a:pt x="1365503" y="682751"/>
                  </a:lnTo>
                  <a:lnTo>
                    <a:pt x="682751" y="0"/>
                  </a:lnTo>
                  <a:close/>
                </a:path>
              </a:pathLst>
            </a:custGeom>
            <a:solidFill>
              <a:srgbClr val="8063A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 descr=""/>
            <p:cNvSpPr/>
            <p:nvPr/>
          </p:nvSpPr>
          <p:spPr>
            <a:xfrm>
              <a:off x="16639031" y="7054595"/>
              <a:ext cx="600710" cy="1365885"/>
            </a:xfrm>
            <a:custGeom>
              <a:avLst/>
              <a:gdLst/>
              <a:ahLst/>
              <a:cxnLst/>
              <a:rect l="l" t="t" r="r" b="b"/>
              <a:pathLst>
                <a:path w="600709" h="1365884">
                  <a:moveTo>
                    <a:pt x="285114" y="0"/>
                  </a:moveTo>
                  <a:lnTo>
                    <a:pt x="225932" y="58546"/>
                  </a:lnTo>
                  <a:lnTo>
                    <a:pt x="211835" y="76834"/>
                  </a:lnTo>
                  <a:lnTo>
                    <a:pt x="197103" y="94487"/>
                  </a:lnTo>
                  <a:lnTo>
                    <a:pt x="183769" y="113537"/>
                  </a:lnTo>
                  <a:lnTo>
                    <a:pt x="170306" y="131952"/>
                  </a:lnTo>
                  <a:lnTo>
                    <a:pt x="157733" y="151002"/>
                  </a:lnTo>
                  <a:lnTo>
                    <a:pt x="122427" y="208787"/>
                  </a:lnTo>
                  <a:lnTo>
                    <a:pt x="91439" y="268731"/>
                  </a:lnTo>
                  <a:lnTo>
                    <a:pt x="65404" y="330834"/>
                  </a:lnTo>
                  <a:lnTo>
                    <a:pt x="50037" y="372363"/>
                  </a:lnTo>
                  <a:lnTo>
                    <a:pt x="37337" y="414781"/>
                  </a:lnTo>
                  <a:lnTo>
                    <a:pt x="26034" y="457072"/>
                  </a:lnTo>
                  <a:lnTo>
                    <a:pt x="16890" y="500125"/>
                  </a:lnTo>
                  <a:lnTo>
                    <a:pt x="9905" y="543813"/>
                  </a:lnTo>
                  <a:lnTo>
                    <a:pt x="2794" y="609472"/>
                  </a:lnTo>
                  <a:lnTo>
                    <a:pt x="0" y="675004"/>
                  </a:lnTo>
                  <a:lnTo>
                    <a:pt x="0" y="696848"/>
                  </a:lnTo>
                  <a:lnTo>
                    <a:pt x="3555" y="762380"/>
                  </a:lnTo>
                  <a:lnTo>
                    <a:pt x="11302" y="828039"/>
                  </a:lnTo>
                  <a:lnTo>
                    <a:pt x="19050" y="871727"/>
                  </a:lnTo>
                  <a:lnTo>
                    <a:pt x="24002" y="892936"/>
                  </a:lnTo>
                  <a:lnTo>
                    <a:pt x="28828" y="914780"/>
                  </a:lnTo>
                  <a:lnTo>
                    <a:pt x="34544" y="935989"/>
                  </a:lnTo>
                  <a:lnTo>
                    <a:pt x="47116" y="978280"/>
                  </a:lnTo>
                  <a:lnTo>
                    <a:pt x="54228" y="999489"/>
                  </a:lnTo>
                  <a:lnTo>
                    <a:pt x="61975" y="1019809"/>
                  </a:lnTo>
                  <a:lnTo>
                    <a:pt x="69723" y="1041018"/>
                  </a:lnTo>
                  <a:lnTo>
                    <a:pt x="87248" y="1081912"/>
                  </a:lnTo>
                  <a:lnTo>
                    <a:pt x="106933" y="1122171"/>
                  </a:lnTo>
                  <a:lnTo>
                    <a:pt x="128142" y="1161668"/>
                  </a:lnTo>
                  <a:lnTo>
                    <a:pt x="152019" y="1200403"/>
                  </a:lnTo>
                  <a:lnTo>
                    <a:pt x="177419" y="1238503"/>
                  </a:lnTo>
                  <a:lnTo>
                    <a:pt x="204850" y="1275206"/>
                  </a:lnTo>
                  <a:lnTo>
                    <a:pt x="234441" y="1311147"/>
                  </a:lnTo>
                  <a:lnTo>
                    <a:pt x="285114" y="1365503"/>
                  </a:lnTo>
                  <a:lnTo>
                    <a:pt x="600455" y="1048765"/>
                  </a:lnTo>
                  <a:lnTo>
                    <a:pt x="597661" y="1046733"/>
                  </a:lnTo>
                  <a:lnTo>
                    <a:pt x="579373" y="1026921"/>
                  </a:lnTo>
                  <a:lnTo>
                    <a:pt x="546226" y="986789"/>
                  </a:lnTo>
                  <a:lnTo>
                    <a:pt x="518159" y="943736"/>
                  </a:lnTo>
                  <a:lnTo>
                    <a:pt x="494156" y="898524"/>
                  </a:lnTo>
                  <a:lnTo>
                    <a:pt x="475106" y="851280"/>
                  </a:lnTo>
                  <a:lnTo>
                    <a:pt x="461009" y="803401"/>
                  </a:lnTo>
                  <a:lnTo>
                    <a:pt x="451230" y="754633"/>
                  </a:lnTo>
                  <a:lnTo>
                    <a:pt x="447039" y="704595"/>
                  </a:lnTo>
                  <a:lnTo>
                    <a:pt x="446277" y="679957"/>
                  </a:lnTo>
                  <a:lnTo>
                    <a:pt x="447039" y="655192"/>
                  </a:lnTo>
                  <a:lnTo>
                    <a:pt x="451230" y="605916"/>
                  </a:lnTo>
                  <a:lnTo>
                    <a:pt x="461009" y="556513"/>
                  </a:lnTo>
                  <a:lnTo>
                    <a:pt x="475106" y="508507"/>
                  </a:lnTo>
                  <a:lnTo>
                    <a:pt x="494156" y="462025"/>
                  </a:lnTo>
                  <a:lnTo>
                    <a:pt x="518159" y="416813"/>
                  </a:lnTo>
                  <a:lnTo>
                    <a:pt x="546226" y="373887"/>
                  </a:lnTo>
                  <a:lnTo>
                    <a:pt x="579373" y="332993"/>
                  </a:lnTo>
                  <a:lnTo>
                    <a:pt x="597661" y="313181"/>
                  </a:lnTo>
                  <a:lnTo>
                    <a:pt x="28511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 descr=""/>
            <p:cNvSpPr/>
            <p:nvPr/>
          </p:nvSpPr>
          <p:spPr>
            <a:xfrm>
              <a:off x="16241267" y="6373367"/>
              <a:ext cx="683260" cy="1363980"/>
            </a:xfrm>
            <a:custGeom>
              <a:avLst/>
              <a:gdLst/>
              <a:ahLst/>
              <a:cxnLst/>
              <a:rect l="l" t="t" r="r" b="b"/>
              <a:pathLst>
                <a:path w="683259" h="1363979">
                  <a:moveTo>
                    <a:pt x="0" y="0"/>
                  </a:moveTo>
                  <a:lnTo>
                    <a:pt x="0" y="1363980"/>
                  </a:lnTo>
                  <a:lnTo>
                    <a:pt x="682751" y="6819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 descr=""/>
            <p:cNvSpPr/>
            <p:nvPr/>
          </p:nvSpPr>
          <p:spPr>
            <a:xfrm>
              <a:off x="17606771" y="8420100"/>
              <a:ext cx="681355" cy="1363980"/>
            </a:xfrm>
            <a:custGeom>
              <a:avLst/>
              <a:gdLst/>
              <a:ahLst/>
              <a:cxnLst/>
              <a:rect l="l" t="t" r="r" b="b"/>
              <a:pathLst>
                <a:path w="681355" h="1363979">
                  <a:moveTo>
                    <a:pt x="681228" y="0"/>
                  </a:moveTo>
                  <a:lnTo>
                    <a:pt x="0" y="682332"/>
                  </a:lnTo>
                  <a:lnTo>
                    <a:pt x="681228" y="1363980"/>
                  </a:lnTo>
                  <a:lnTo>
                    <a:pt x="6812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 descr=""/>
            <p:cNvSpPr/>
            <p:nvPr/>
          </p:nvSpPr>
          <p:spPr>
            <a:xfrm>
              <a:off x="18036539" y="9784117"/>
              <a:ext cx="251460" cy="502920"/>
            </a:xfrm>
            <a:custGeom>
              <a:avLst/>
              <a:gdLst/>
              <a:ahLst/>
              <a:cxnLst/>
              <a:rect l="l" t="t" r="r" b="b"/>
              <a:pathLst>
                <a:path w="251459" h="502920">
                  <a:moveTo>
                    <a:pt x="251459" y="0"/>
                  </a:moveTo>
                  <a:lnTo>
                    <a:pt x="0" y="251434"/>
                  </a:lnTo>
                  <a:lnTo>
                    <a:pt x="251459" y="502881"/>
                  </a:lnTo>
                  <a:lnTo>
                    <a:pt x="25145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 descr=""/>
            <p:cNvSpPr/>
            <p:nvPr/>
          </p:nvSpPr>
          <p:spPr>
            <a:xfrm>
              <a:off x="17606771" y="7054595"/>
              <a:ext cx="681355" cy="1365885"/>
            </a:xfrm>
            <a:custGeom>
              <a:avLst/>
              <a:gdLst/>
              <a:ahLst/>
              <a:cxnLst/>
              <a:rect l="l" t="t" r="r" b="b"/>
              <a:pathLst>
                <a:path w="681355" h="1365884">
                  <a:moveTo>
                    <a:pt x="681228" y="0"/>
                  </a:moveTo>
                  <a:lnTo>
                    <a:pt x="0" y="682751"/>
                  </a:lnTo>
                  <a:lnTo>
                    <a:pt x="681228" y="1365503"/>
                  </a:lnTo>
                  <a:lnTo>
                    <a:pt x="681228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9" name="object 39" descr=""/>
          <p:cNvSpPr/>
          <p:nvPr/>
        </p:nvSpPr>
        <p:spPr>
          <a:xfrm>
            <a:off x="17326356" y="5173979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0" y="20955"/>
                </a:lnTo>
                <a:lnTo>
                  <a:pt x="0" y="30225"/>
                </a:lnTo>
                <a:lnTo>
                  <a:pt x="20192" y="50292"/>
                </a:lnTo>
                <a:lnTo>
                  <a:pt x="29336" y="50292"/>
                </a:lnTo>
                <a:lnTo>
                  <a:pt x="50292" y="25146"/>
                </a:lnTo>
                <a:lnTo>
                  <a:pt x="49403" y="20955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 descr=""/>
          <p:cNvSpPr/>
          <p:nvPr/>
        </p:nvSpPr>
        <p:spPr>
          <a:xfrm>
            <a:off x="17501615" y="4997196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0" y="25145"/>
                </a:lnTo>
                <a:lnTo>
                  <a:pt x="1651" y="34289"/>
                </a:lnTo>
                <a:lnTo>
                  <a:pt x="25146" y="50291"/>
                </a:lnTo>
                <a:lnTo>
                  <a:pt x="34290" y="48640"/>
                </a:lnTo>
                <a:lnTo>
                  <a:pt x="50292" y="25145"/>
                </a:lnTo>
                <a:lnTo>
                  <a:pt x="48641" y="16001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 descr=""/>
          <p:cNvSpPr/>
          <p:nvPr/>
        </p:nvSpPr>
        <p:spPr>
          <a:xfrm>
            <a:off x="17676876" y="4820411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30225" y="0"/>
                </a:moveTo>
                <a:lnTo>
                  <a:pt x="20954" y="0"/>
                </a:lnTo>
                <a:lnTo>
                  <a:pt x="15875" y="1650"/>
                </a:lnTo>
                <a:lnTo>
                  <a:pt x="0" y="25146"/>
                </a:lnTo>
                <a:lnTo>
                  <a:pt x="888" y="29337"/>
                </a:lnTo>
                <a:lnTo>
                  <a:pt x="20954" y="49402"/>
                </a:lnTo>
                <a:lnTo>
                  <a:pt x="25145" y="50291"/>
                </a:lnTo>
                <a:lnTo>
                  <a:pt x="30225" y="49402"/>
                </a:lnTo>
                <a:lnTo>
                  <a:pt x="35178" y="48640"/>
                </a:lnTo>
                <a:lnTo>
                  <a:pt x="39369" y="46100"/>
                </a:lnTo>
                <a:lnTo>
                  <a:pt x="43560" y="42672"/>
                </a:lnTo>
                <a:lnTo>
                  <a:pt x="48640" y="34416"/>
                </a:lnTo>
                <a:lnTo>
                  <a:pt x="50291" y="29337"/>
                </a:lnTo>
                <a:lnTo>
                  <a:pt x="50291" y="20065"/>
                </a:lnTo>
                <a:lnTo>
                  <a:pt x="35178" y="1650"/>
                </a:lnTo>
                <a:lnTo>
                  <a:pt x="30225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 descr=""/>
          <p:cNvSpPr/>
          <p:nvPr/>
        </p:nvSpPr>
        <p:spPr>
          <a:xfrm>
            <a:off x="17853660" y="4642103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0" y="20955"/>
                </a:lnTo>
                <a:lnTo>
                  <a:pt x="0" y="30225"/>
                </a:lnTo>
                <a:lnTo>
                  <a:pt x="1651" y="35179"/>
                </a:lnTo>
                <a:lnTo>
                  <a:pt x="6730" y="43561"/>
                </a:lnTo>
                <a:lnTo>
                  <a:pt x="15113" y="48641"/>
                </a:lnTo>
                <a:lnTo>
                  <a:pt x="20066" y="50292"/>
                </a:lnTo>
                <a:lnTo>
                  <a:pt x="29336" y="50292"/>
                </a:lnTo>
                <a:lnTo>
                  <a:pt x="50292" y="25146"/>
                </a:lnTo>
                <a:lnTo>
                  <a:pt x="49403" y="20955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 descr=""/>
          <p:cNvSpPr/>
          <p:nvPr/>
        </p:nvSpPr>
        <p:spPr>
          <a:xfrm>
            <a:off x="17170908" y="5018532"/>
            <a:ext cx="50800" cy="48895"/>
          </a:xfrm>
          <a:custGeom>
            <a:avLst/>
            <a:gdLst/>
            <a:ahLst/>
            <a:cxnLst/>
            <a:rect l="l" t="t" r="r" b="b"/>
            <a:pathLst>
              <a:path w="50800" h="48895">
                <a:moveTo>
                  <a:pt x="25146" y="0"/>
                </a:moveTo>
                <a:lnTo>
                  <a:pt x="0" y="20319"/>
                </a:lnTo>
                <a:lnTo>
                  <a:pt x="0" y="29209"/>
                </a:lnTo>
                <a:lnTo>
                  <a:pt x="1651" y="34162"/>
                </a:lnTo>
                <a:lnTo>
                  <a:pt x="6730" y="42290"/>
                </a:lnTo>
                <a:lnTo>
                  <a:pt x="15113" y="47116"/>
                </a:lnTo>
                <a:lnTo>
                  <a:pt x="20193" y="48767"/>
                </a:lnTo>
                <a:lnTo>
                  <a:pt x="29336" y="48767"/>
                </a:lnTo>
                <a:lnTo>
                  <a:pt x="50292" y="24383"/>
                </a:lnTo>
                <a:lnTo>
                  <a:pt x="49403" y="20319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 descr=""/>
          <p:cNvSpPr/>
          <p:nvPr/>
        </p:nvSpPr>
        <p:spPr>
          <a:xfrm>
            <a:off x="17346167" y="4840223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0" y="25146"/>
                </a:lnTo>
                <a:lnTo>
                  <a:pt x="1651" y="34289"/>
                </a:lnTo>
                <a:lnTo>
                  <a:pt x="25146" y="50291"/>
                </a:lnTo>
                <a:lnTo>
                  <a:pt x="34290" y="48640"/>
                </a:lnTo>
                <a:lnTo>
                  <a:pt x="50292" y="25146"/>
                </a:lnTo>
                <a:lnTo>
                  <a:pt x="48641" y="16001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 descr=""/>
          <p:cNvSpPr/>
          <p:nvPr/>
        </p:nvSpPr>
        <p:spPr>
          <a:xfrm>
            <a:off x="17522952" y="4663440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9209" y="0"/>
                </a:moveTo>
                <a:lnTo>
                  <a:pt x="20319" y="0"/>
                </a:lnTo>
                <a:lnTo>
                  <a:pt x="15494" y="1650"/>
                </a:lnTo>
                <a:lnTo>
                  <a:pt x="0" y="25146"/>
                </a:lnTo>
                <a:lnTo>
                  <a:pt x="888" y="29337"/>
                </a:lnTo>
                <a:lnTo>
                  <a:pt x="20319" y="49402"/>
                </a:lnTo>
                <a:lnTo>
                  <a:pt x="24384" y="50292"/>
                </a:lnTo>
                <a:lnTo>
                  <a:pt x="29209" y="49402"/>
                </a:lnTo>
                <a:lnTo>
                  <a:pt x="34163" y="48640"/>
                </a:lnTo>
                <a:lnTo>
                  <a:pt x="38226" y="46100"/>
                </a:lnTo>
                <a:lnTo>
                  <a:pt x="41401" y="42672"/>
                </a:lnTo>
                <a:lnTo>
                  <a:pt x="44703" y="38481"/>
                </a:lnTo>
                <a:lnTo>
                  <a:pt x="47117" y="34417"/>
                </a:lnTo>
                <a:lnTo>
                  <a:pt x="48767" y="29337"/>
                </a:lnTo>
                <a:lnTo>
                  <a:pt x="48767" y="20065"/>
                </a:lnTo>
                <a:lnTo>
                  <a:pt x="47117" y="15112"/>
                </a:lnTo>
                <a:lnTo>
                  <a:pt x="44703" y="10922"/>
                </a:lnTo>
                <a:lnTo>
                  <a:pt x="41401" y="7620"/>
                </a:lnTo>
                <a:lnTo>
                  <a:pt x="38226" y="4190"/>
                </a:lnTo>
                <a:lnTo>
                  <a:pt x="34163" y="1650"/>
                </a:lnTo>
                <a:lnTo>
                  <a:pt x="29209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 descr=""/>
          <p:cNvSpPr/>
          <p:nvPr/>
        </p:nvSpPr>
        <p:spPr>
          <a:xfrm>
            <a:off x="17698212" y="4486655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0" y="20955"/>
                </a:lnTo>
                <a:lnTo>
                  <a:pt x="0" y="30226"/>
                </a:lnTo>
                <a:lnTo>
                  <a:pt x="1651" y="35179"/>
                </a:lnTo>
                <a:lnTo>
                  <a:pt x="6730" y="43561"/>
                </a:lnTo>
                <a:lnTo>
                  <a:pt x="15113" y="48641"/>
                </a:lnTo>
                <a:lnTo>
                  <a:pt x="20066" y="50292"/>
                </a:lnTo>
                <a:lnTo>
                  <a:pt x="29336" y="50292"/>
                </a:lnTo>
                <a:lnTo>
                  <a:pt x="50292" y="25146"/>
                </a:lnTo>
                <a:lnTo>
                  <a:pt x="49403" y="20955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 descr=""/>
          <p:cNvSpPr/>
          <p:nvPr/>
        </p:nvSpPr>
        <p:spPr>
          <a:xfrm>
            <a:off x="17016984" y="4861559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4383" y="0"/>
                </a:moveTo>
                <a:lnTo>
                  <a:pt x="0" y="20954"/>
                </a:lnTo>
                <a:lnTo>
                  <a:pt x="0" y="30225"/>
                </a:lnTo>
                <a:lnTo>
                  <a:pt x="1650" y="35178"/>
                </a:lnTo>
                <a:lnTo>
                  <a:pt x="6476" y="43561"/>
                </a:lnTo>
                <a:lnTo>
                  <a:pt x="14604" y="48640"/>
                </a:lnTo>
                <a:lnTo>
                  <a:pt x="19557" y="50291"/>
                </a:lnTo>
                <a:lnTo>
                  <a:pt x="28448" y="50291"/>
                </a:lnTo>
                <a:lnTo>
                  <a:pt x="48767" y="25145"/>
                </a:lnTo>
                <a:lnTo>
                  <a:pt x="48005" y="20954"/>
                </a:lnTo>
                <a:lnTo>
                  <a:pt x="24383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 descr=""/>
          <p:cNvSpPr/>
          <p:nvPr/>
        </p:nvSpPr>
        <p:spPr>
          <a:xfrm>
            <a:off x="17192243" y="4684776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4384" y="0"/>
                </a:moveTo>
                <a:lnTo>
                  <a:pt x="0" y="25146"/>
                </a:lnTo>
                <a:lnTo>
                  <a:pt x="761" y="30099"/>
                </a:lnTo>
                <a:lnTo>
                  <a:pt x="24384" y="50291"/>
                </a:lnTo>
                <a:lnTo>
                  <a:pt x="33273" y="48640"/>
                </a:lnTo>
                <a:lnTo>
                  <a:pt x="48767" y="25146"/>
                </a:lnTo>
                <a:lnTo>
                  <a:pt x="47117" y="16001"/>
                </a:lnTo>
                <a:lnTo>
                  <a:pt x="2438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 descr=""/>
          <p:cNvSpPr/>
          <p:nvPr/>
        </p:nvSpPr>
        <p:spPr>
          <a:xfrm>
            <a:off x="16861536" y="4706111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0" y="20954"/>
                </a:lnTo>
                <a:lnTo>
                  <a:pt x="0" y="30225"/>
                </a:lnTo>
                <a:lnTo>
                  <a:pt x="1650" y="35178"/>
                </a:lnTo>
                <a:lnTo>
                  <a:pt x="6730" y="43561"/>
                </a:lnTo>
                <a:lnTo>
                  <a:pt x="15112" y="48640"/>
                </a:lnTo>
                <a:lnTo>
                  <a:pt x="20192" y="50291"/>
                </a:lnTo>
                <a:lnTo>
                  <a:pt x="29336" y="50291"/>
                </a:lnTo>
                <a:lnTo>
                  <a:pt x="50292" y="25146"/>
                </a:lnTo>
                <a:lnTo>
                  <a:pt x="49402" y="20954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50" name="object 50" descr=""/>
          <p:cNvGrpSpPr/>
          <p:nvPr/>
        </p:nvGrpSpPr>
        <p:grpSpPr>
          <a:xfrm>
            <a:off x="17036795" y="3977640"/>
            <a:ext cx="635635" cy="601980"/>
            <a:chOff x="17036795" y="3977640"/>
            <a:chExt cx="635635" cy="601980"/>
          </a:xfrm>
        </p:grpSpPr>
        <p:sp>
          <p:nvSpPr>
            <p:cNvPr id="51" name="object 51" descr=""/>
            <p:cNvSpPr/>
            <p:nvPr/>
          </p:nvSpPr>
          <p:spPr>
            <a:xfrm>
              <a:off x="17036795" y="4529328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146" y="0"/>
                  </a:moveTo>
                  <a:lnTo>
                    <a:pt x="0" y="25146"/>
                  </a:lnTo>
                  <a:lnTo>
                    <a:pt x="1650" y="34289"/>
                  </a:lnTo>
                  <a:lnTo>
                    <a:pt x="25146" y="50292"/>
                  </a:lnTo>
                  <a:lnTo>
                    <a:pt x="34290" y="48641"/>
                  </a:lnTo>
                  <a:lnTo>
                    <a:pt x="50292" y="25146"/>
                  </a:lnTo>
                  <a:lnTo>
                    <a:pt x="48640" y="15875"/>
                  </a:lnTo>
                  <a:lnTo>
                    <a:pt x="25146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 descr=""/>
            <p:cNvSpPr/>
            <p:nvPr/>
          </p:nvSpPr>
          <p:spPr>
            <a:xfrm>
              <a:off x="17080991" y="3977640"/>
              <a:ext cx="591820" cy="596265"/>
            </a:xfrm>
            <a:custGeom>
              <a:avLst/>
              <a:gdLst/>
              <a:ahLst/>
              <a:cxnLst/>
              <a:rect l="l" t="t" r="r" b="b"/>
              <a:pathLst>
                <a:path w="591819" h="596264">
                  <a:moveTo>
                    <a:pt x="295655" y="0"/>
                  </a:moveTo>
                  <a:lnTo>
                    <a:pt x="0" y="297942"/>
                  </a:lnTo>
                  <a:lnTo>
                    <a:pt x="295655" y="595884"/>
                  </a:lnTo>
                  <a:lnTo>
                    <a:pt x="591311" y="297942"/>
                  </a:lnTo>
                  <a:lnTo>
                    <a:pt x="295655" y="0"/>
                  </a:lnTo>
                  <a:close/>
                </a:path>
              </a:pathLst>
            </a:custGeom>
            <a:solidFill>
              <a:srgbClr val="8063A1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3" name="object 53" descr=""/>
          <p:cNvSpPr/>
          <p:nvPr/>
        </p:nvSpPr>
        <p:spPr>
          <a:xfrm>
            <a:off x="848867" y="6057900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5" y="0"/>
                </a:moveTo>
                <a:lnTo>
                  <a:pt x="0" y="20954"/>
                </a:lnTo>
                <a:lnTo>
                  <a:pt x="0" y="30225"/>
                </a:lnTo>
                <a:lnTo>
                  <a:pt x="20129" y="50291"/>
                </a:lnTo>
                <a:lnTo>
                  <a:pt x="29324" y="50291"/>
                </a:lnTo>
                <a:lnTo>
                  <a:pt x="50291" y="25146"/>
                </a:lnTo>
                <a:lnTo>
                  <a:pt x="49466" y="20954"/>
                </a:lnTo>
                <a:lnTo>
                  <a:pt x="25145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 descr=""/>
          <p:cNvSpPr/>
          <p:nvPr/>
        </p:nvSpPr>
        <p:spPr>
          <a:xfrm>
            <a:off x="1024127" y="5881115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0" y="25146"/>
                </a:lnTo>
                <a:lnTo>
                  <a:pt x="825" y="30099"/>
                </a:lnTo>
                <a:lnTo>
                  <a:pt x="25146" y="50292"/>
                </a:lnTo>
                <a:lnTo>
                  <a:pt x="34340" y="48641"/>
                </a:lnTo>
                <a:lnTo>
                  <a:pt x="50291" y="25146"/>
                </a:lnTo>
                <a:lnTo>
                  <a:pt x="48590" y="16001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 descr=""/>
          <p:cNvSpPr/>
          <p:nvPr/>
        </p:nvSpPr>
        <p:spPr>
          <a:xfrm>
            <a:off x="1200950" y="5704332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9222" y="0"/>
                </a:moveTo>
                <a:lnTo>
                  <a:pt x="20269" y="0"/>
                </a:lnTo>
                <a:lnTo>
                  <a:pt x="15417" y="1650"/>
                </a:lnTo>
                <a:lnTo>
                  <a:pt x="0" y="25145"/>
                </a:lnTo>
                <a:lnTo>
                  <a:pt x="800" y="29337"/>
                </a:lnTo>
                <a:lnTo>
                  <a:pt x="20269" y="49402"/>
                </a:lnTo>
                <a:lnTo>
                  <a:pt x="24371" y="50291"/>
                </a:lnTo>
                <a:lnTo>
                  <a:pt x="29222" y="49402"/>
                </a:lnTo>
                <a:lnTo>
                  <a:pt x="34074" y="48640"/>
                </a:lnTo>
                <a:lnTo>
                  <a:pt x="38138" y="46100"/>
                </a:lnTo>
                <a:lnTo>
                  <a:pt x="42189" y="42671"/>
                </a:lnTo>
                <a:lnTo>
                  <a:pt x="47078" y="34416"/>
                </a:lnTo>
                <a:lnTo>
                  <a:pt x="48691" y="29337"/>
                </a:lnTo>
                <a:lnTo>
                  <a:pt x="48691" y="20065"/>
                </a:lnTo>
                <a:lnTo>
                  <a:pt x="34074" y="1650"/>
                </a:lnTo>
                <a:lnTo>
                  <a:pt x="29222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 descr=""/>
          <p:cNvSpPr/>
          <p:nvPr/>
        </p:nvSpPr>
        <p:spPr>
          <a:xfrm>
            <a:off x="1376172" y="5526023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0" y="20954"/>
                </a:lnTo>
                <a:lnTo>
                  <a:pt x="0" y="30225"/>
                </a:lnTo>
                <a:lnTo>
                  <a:pt x="1650" y="35178"/>
                </a:lnTo>
                <a:lnTo>
                  <a:pt x="6731" y="43561"/>
                </a:lnTo>
                <a:lnTo>
                  <a:pt x="15112" y="48640"/>
                </a:lnTo>
                <a:lnTo>
                  <a:pt x="20065" y="50291"/>
                </a:lnTo>
                <a:lnTo>
                  <a:pt x="29337" y="50291"/>
                </a:lnTo>
                <a:lnTo>
                  <a:pt x="50291" y="25146"/>
                </a:lnTo>
                <a:lnTo>
                  <a:pt x="49403" y="20954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 descr=""/>
          <p:cNvSpPr/>
          <p:nvPr/>
        </p:nvSpPr>
        <p:spPr>
          <a:xfrm>
            <a:off x="694944" y="5902452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5" h="50800">
                <a:moveTo>
                  <a:pt x="24384" y="0"/>
                </a:moveTo>
                <a:lnTo>
                  <a:pt x="4102" y="11811"/>
                </a:lnTo>
                <a:lnTo>
                  <a:pt x="1651" y="15875"/>
                </a:lnTo>
                <a:lnTo>
                  <a:pt x="0" y="20955"/>
                </a:lnTo>
                <a:lnTo>
                  <a:pt x="0" y="30225"/>
                </a:lnTo>
                <a:lnTo>
                  <a:pt x="1651" y="35178"/>
                </a:lnTo>
                <a:lnTo>
                  <a:pt x="6502" y="43561"/>
                </a:lnTo>
                <a:lnTo>
                  <a:pt x="14617" y="48640"/>
                </a:lnTo>
                <a:lnTo>
                  <a:pt x="19519" y="50292"/>
                </a:lnTo>
                <a:lnTo>
                  <a:pt x="28435" y="50292"/>
                </a:lnTo>
                <a:lnTo>
                  <a:pt x="48768" y="25146"/>
                </a:lnTo>
                <a:lnTo>
                  <a:pt x="47967" y="20955"/>
                </a:lnTo>
                <a:lnTo>
                  <a:pt x="28435" y="888"/>
                </a:lnTo>
                <a:lnTo>
                  <a:pt x="2438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 descr=""/>
          <p:cNvSpPr/>
          <p:nvPr/>
        </p:nvSpPr>
        <p:spPr>
          <a:xfrm>
            <a:off x="870203" y="5725667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4384" y="0"/>
                </a:moveTo>
                <a:lnTo>
                  <a:pt x="0" y="25146"/>
                </a:lnTo>
                <a:lnTo>
                  <a:pt x="800" y="30099"/>
                </a:lnTo>
                <a:lnTo>
                  <a:pt x="24384" y="50292"/>
                </a:lnTo>
                <a:lnTo>
                  <a:pt x="33299" y="48641"/>
                </a:lnTo>
                <a:lnTo>
                  <a:pt x="48768" y="25146"/>
                </a:lnTo>
                <a:lnTo>
                  <a:pt x="47117" y="16002"/>
                </a:lnTo>
                <a:lnTo>
                  <a:pt x="2438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 descr=""/>
          <p:cNvSpPr/>
          <p:nvPr/>
        </p:nvSpPr>
        <p:spPr>
          <a:xfrm>
            <a:off x="1045502" y="5548884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30137" y="0"/>
                </a:moveTo>
                <a:lnTo>
                  <a:pt x="20904" y="0"/>
                </a:lnTo>
                <a:lnTo>
                  <a:pt x="15900" y="1650"/>
                </a:lnTo>
                <a:lnTo>
                  <a:pt x="0" y="25145"/>
                </a:lnTo>
                <a:lnTo>
                  <a:pt x="838" y="29337"/>
                </a:lnTo>
                <a:lnTo>
                  <a:pt x="20904" y="49402"/>
                </a:lnTo>
                <a:lnTo>
                  <a:pt x="25082" y="50291"/>
                </a:lnTo>
                <a:lnTo>
                  <a:pt x="30137" y="49402"/>
                </a:lnTo>
                <a:lnTo>
                  <a:pt x="35140" y="48640"/>
                </a:lnTo>
                <a:lnTo>
                  <a:pt x="39319" y="46100"/>
                </a:lnTo>
                <a:lnTo>
                  <a:pt x="42672" y="42671"/>
                </a:lnTo>
                <a:lnTo>
                  <a:pt x="46024" y="38480"/>
                </a:lnTo>
                <a:lnTo>
                  <a:pt x="48552" y="34416"/>
                </a:lnTo>
                <a:lnTo>
                  <a:pt x="50215" y="29337"/>
                </a:lnTo>
                <a:lnTo>
                  <a:pt x="50215" y="20065"/>
                </a:lnTo>
                <a:lnTo>
                  <a:pt x="48552" y="15112"/>
                </a:lnTo>
                <a:lnTo>
                  <a:pt x="46024" y="10921"/>
                </a:lnTo>
                <a:lnTo>
                  <a:pt x="39319" y="4190"/>
                </a:lnTo>
                <a:lnTo>
                  <a:pt x="35140" y="1650"/>
                </a:lnTo>
                <a:lnTo>
                  <a:pt x="30137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object 60" descr=""/>
          <p:cNvSpPr/>
          <p:nvPr/>
        </p:nvSpPr>
        <p:spPr>
          <a:xfrm>
            <a:off x="1222286" y="5370576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4320" y="0"/>
                </a:moveTo>
                <a:lnTo>
                  <a:pt x="0" y="20954"/>
                </a:lnTo>
                <a:lnTo>
                  <a:pt x="0" y="30225"/>
                </a:lnTo>
                <a:lnTo>
                  <a:pt x="1612" y="35178"/>
                </a:lnTo>
                <a:lnTo>
                  <a:pt x="6464" y="43561"/>
                </a:lnTo>
                <a:lnTo>
                  <a:pt x="14617" y="48640"/>
                </a:lnTo>
                <a:lnTo>
                  <a:pt x="19469" y="50291"/>
                </a:lnTo>
                <a:lnTo>
                  <a:pt x="28384" y="50291"/>
                </a:lnTo>
                <a:lnTo>
                  <a:pt x="48729" y="25146"/>
                </a:lnTo>
                <a:lnTo>
                  <a:pt x="47840" y="20954"/>
                </a:lnTo>
                <a:lnTo>
                  <a:pt x="24320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" name="object 61" descr=""/>
          <p:cNvSpPr/>
          <p:nvPr/>
        </p:nvSpPr>
        <p:spPr>
          <a:xfrm>
            <a:off x="539495" y="5745479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4229" y="11811"/>
                </a:lnTo>
                <a:lnTo>
                  <a:pt x="1701" y="15875"/>
                </a:lnTo>
                <a:lnTo>
                  <a:pt x="0" y="20955"/>
                </a:lnTo>
                <a:lnTo>
                  <a:pt x="0" y="30225"/>
                </a:lnTo>
                <a:lnTo>
                  <a:pt x="1701" y="35179"/>
                </a:lnTo>
                <a:lnTo>
                  <a:pt x="6705" y="43561"/>
                </a:lnTo>
                <a:lnTo>
                  <a:pt x="15074" y="48641"/>
                </a:lnTo>
                <a:lnTo>
                  <a:pt x="20129" y="50292"/>
                </a:lnTo>
                <a:lnTo>
                  <a:pt x="29324" y="50292"/>
                </a:lnTo>
                <a:lnTo>
                  <a:pt x="50292" y="25146"/>
                </a:lnTo>
                <a:lnTo>
                  <a:pt x="49466" y="20955"/>
                </a:lnTo>
                <a:lnTo>
                  <a:pt x="29324" y="889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" name="object 62" descr=""/>
          <p:cNvSpPr/>
          <p:nvPr/>
        </p:nvSpPr>
        <p:spPr>
          <a:xfrm>
            <a:off x="714755" y="5568696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5" y="0"/>
                </a:moveTo>
                <a:lnTo>
                  <a:pt x="0" y="25145"/>
                </a:lnTo>
                <a:lnTo>
                  <a:pt x="825" y="30099"/>
                </a:lnTo>
                <a:lnTo>
                  <a:pt x="25145" y="50291"/>
                </a:lnTo>
                <a:lnTo>
                  <a:pt x="34340" y="48640"/>
                </a:lnTo>
                <a:lnTo>
                  <a:pt x="50292" y="25145"/>
                </a:lnTo>
                <a:lnTo>
                  <a:pt x="48590" y="16001"/>
                </a:lnTo>
                <a:lnTo>
                  <a:pt x="25145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3" name="object 63" descr=""/>
          <p:cNvSpPr/>
          <p:nvPr/>
        </p:nvSpPr>
        <p:spPr>
          <a:xfrm>
            <a:off x="384047" y="5590032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0" y="20954"/>
                </a:lnTo>
                <a:lnTo>
                  <a:pt x="0" y="30225"/>
                </a:lnTo>
                <a:lnTo>
                  <a:pt x="1701" y="35178"/>
                </a:lnTo>
                <a:lnTo>
                  <a:pt x="6705" y="43560"/>
                </a:lnTo>
                <a:lnTo>
                  <a:pt x="15074" y="48640"/>
                </a:lnTo>
                <a:lnTo>
                  <a:pt x="20129" y="50291"/>
                </a:lnTo>
                <a:lnTo>
                  <a:pt x="29324" y="50291"/>
                </a:lnTo>
                <a:lnTo>
                  <a:pt x="50292" y="25145"/>
                </a:lnTo>
                <a:lnTo>
                  <a:pt x="49466" y="20954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64" name="object 64" descr=""/>
          <p:cNvGrpSpPr/>
          <p:nvPr/>
        </p:nvGrpSpPr>
        <p:grpSpPr>
          <a:xfrm>
            <a:off x="559308" y="4861559"/>
            <a:ext cx="635635" cy="601980"/>
            <a:chOff x="559308" y="4861559"/>
            <a:chExt cx="635635" cy="601980"/>
          </a:xfrm>
        </p:grpSpPr>
        <p:sp>
          <p:nvSpPr>
            <p:cNvPr id="65" name="object 65" descr=""/>
            <p:cNvSpPr/>
            <p:nvPr/>
          </p:nvSpPr>
          <p:spPr>
            <a:xfrm>
              <a:off x="559308" y="5413247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146" y="0"/>
                  </a:moveTo>
                  <a:lnTo>
                    <a:pt x="0" y="25146"/>
                  </a:lnTo>
                  <a:lnTo>
                    <a:pt x="825" y="30099"/>
                  </a:lnTo>
                  <a:lnTo>
                    <a:pt x="25146" y="50291"/>
                  </a:lnTo>
                  <a:lnTo>
                    <a:pt x="34340" y="48640"/>
                  </a:lnTo>
                  <a:lnTo>
                    <a:pt x="50292" y="25146"/>
                  </a:lnTo>
                  <a:lnTo>
                    <a:pt x="48590" y="15875"/>
                  </a:lnTo>
                  <a:lnTo>
                    <a:pt x="25146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 descr=""/>
            <p:cNvSpPr/>
            <p:nvPr/>
          </p:nvSpPr>
          <p:spPr>
            <a:xfrm>
              <a:off x="603542" y="4861559"/>
              <a:ext cx="591820" cy="596265"/>
            </a:xfrm>
            <a:custGeom>
              <a:avLst/>
              <a:gdLst/>
              <a:ahLst/>
              <a:cxnLst/>
              <a:rect l="l" t="t" r="r" b="b"/>
              <a:pathLst>
                <a:path w="591819" h="596264">
                  <a:moveTo>
                    <a:pt x="295617" y="0"/>
                  </a:moveTo>
                  <a:lnTo>
                    <a:pt x="0" y="297941"/>
                  </a:lnTo>
                  <a:lnTo>
                    <a:pt x="295617" y="595884"/>
                  </a:lnTo>
                  <a:lnTo>
                    <a:pt x="591235" y="297941"/>
                  </a:lnTo>
                  <a:lnTo>
                    <a:pt x="295617" y="0"/>
                  </a:lnTo>
                  <a:close/>
                </a:path>
              </a:pathLst>
            </a:custGeom>
            <a:solidFill>
              <a:srgbClr val="8063A1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7" name="object 67" descr=""/>
          <p:cNvSpPr/>
          <p:nvPr/>
        </p:nvSpPr>
        <p:spPr>
          <a:xfrm>
            <a:off x="1612900" y="649223"/>
            <a:ext cx="9743440" cy="1024255"/>
          </a:xfrm>
          <a:custGeom>
            <a:avLst/>
            <a:gdLst/>
            <a:ahLst/>
            <a:cxnLst/>
            <a:rect l="l" t="t" r="r" b="b"/>
            <a:pathLst>
              <a:path w="9743440" h="1024255">
                <a:moveTo>
                  <a:pt x="9742932" y="0"/>
                </a:moveTo>
                <a:lnTo>
                  <a:pt x="0" y="0"/>
                </a:lnTo>
                <a:lnTo>
                  <a:pt x="0" y="1024127"/>
                </a:lnTo>
                <a:lnTo>
                  <a:pt x="9742932" y="1024127"/>
                </a:lnTo>
                <a:lnTo>
                  <a:pt x="97429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 txBox="1">
            <a:spLocks noGrp="1"/>
          </p:cNvSpPr>
          <p:nvPr>
            <p:ph type="title"/>
          </p:nvPr>
        </p:nvSpPr>
        <p:spPr>
          <a:xfrm>
            <a:off x="1600327" y="601726"/>
            <a:ext cx="9766300" cy="10312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929379" algn="l"/>
                <a:tab pos="4837430" algn="l"/>
              </a:tabLst>
            </a:pPr>
            <a:r>
              <a:rPr dirty="0" sz="6600" spc="-10">
                <a:solidFill>
                  <a:srgbClr val="000000"/>
                </a:solidFill>
                <a:latin typeface="Times New Roman"/>
                <a:cs typeface="Times New Roman"/>
              </a:rPr>
              <a:t>Protection</a:t>
            </a:r>
            <a:r>
              <a:rPr dirty="0" sz="6600">
                <a:solidFill>
                  <a:srgbClr val="000000"/>
                </a:solidFill>
                <a:latin typeface="Times New Roman"/>
                <a:cs typeface="Times New Roman"/>
              </a:rPr>
              <a:t>	</a:t>
            </a:r>
            <a:r>
              <a:rPr dirty="0" sz="6600" spc="-25">
                <a:solidFill>
                  <a:srgbClr val="000000"/>
                </a:solidFill>
                <a:latin typeface="Times New Roman"/>
                <a:cs typeface="Times New Roman"/>
              </a:rPr>
              <a:t>of</a:t>
            </a:r>
            <a:r>
              <a:rPr dirty="0" sz="6600">
                <a:solidFill>
                  <a:srgbClr val="000000"/>
                </a:solidFill>
                <a:latin typeface="Times New Roman"/>
                <a:cs typeface="Times New Roman"/>
              </a:rPr>
              <a:t>	Public</a:t>
            </a:r>
            <a:r>
              <a:rPr dirty="0" sz="6600" spc="-165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dirty="0" sz="6600" spc="-10">
                <a:solidFill>
                  <a:srgbClr val="000000"/>
                </a:solidFill>
                <a:latin typeface="Times New Roman"/>
                <a:cs typeface="Times New Roman"/>
              </a:rPr>
              <a:t>Health</a:t>
            </a:r>
            <a:endParaRPr sz="6600">
              <a:latin typeface="Times New Roman"/>
              <a:cs typeface="Times New Roman"/>
            </a:endParaRPr>
          </a:p>
        </p:txBody>
      </p:sp>
      <p:sp>
        <p:nvSpPr>
          <p:cNvPr id="69" name="object 69" descr=""/>
          <p:cNvSpPr txBox="1"/>
          <p:nvPr/>
        </p:nvSpPr>
        <p:spPr>
          <a:xfrm>
            <a:off x="1561846" y="1764395"/>
            <a:ext cx="8216265" cy="717169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601980" marR="248920" indent="-342900">
              <a:lnSpc>
                <a:spcPct val="107000"/>
              </a:lnSpc>
              <a:spcBef>
                <a:spcPts val="95"/>
              </a:spcBef>
              <a:buSzPts val="1000"/>
              <a:buFont typeface="Symbol"/>
              <a:buChar char=""/>
              <a:tabLst>
                <a:tab pos="878205" algn="l"/>
                <a:tab pos="3830320" algn="l"/>
                <a:tab pos="5030470" algn="l"/>
                <a:tab pos="6153150" algn="l"/>
              </a:tabLst>
            </a:pPr>
            <a:r>
              <a:rPr dirty="0" sz="5400">
                <a:latin typeface="Times New Roman"/>
                <a:cs typeface="Times New Roman"/>
              </a:rPr>
              <a:t>Untreated</a:t>
            </a:r>
            <a:r>
              <a:rPr dirty="0" sz="5400" spc="-110">
                <a:latin typeface="Times New Roman"/>
                <a:cs typeface="Times New Roman"/>
              </a:rPr>
              <a:t> </a:t>
            </a:r>
            <a:r>
              <a:rPr dirty="0" sz="5400">
                <a:latin typeface="Times New Roman"/>
                <a:cs typeface="Times New Roman"/>
              </a:rPr>
              <a:t>sewage</a:t>
            </a:r>
            <a:r>
              <a:rPr dirty="0" sz="5400" spc="-105">
                <a:latin typeface="Times New Roman"/>
                <a:cs typeface="Times New Roman"/>
              </a:rPr>
              <a:t> </a:t>
            </a:r>
            <a:r>
              <a:rPr dirty="0" sz="5400" spc="-10">
                <a:latin typeface="Times New Roman"/>
                <a:cs typeface="Times New Roman"/>
              </a:rPr>
              <a:t>contains 	pathogens</a:t>
            </a:r>
            <a:r>
              <a:rPr dirty="0" sz="5400">
                <a:latin typeface="Times New Roman"/>
                <a:cs typeface="Times New Roman"/>
              </a:rPr>
              <a:t>	</a:t>
            </a:r>
            <a:r>
              <a:rPr dirty="0" sz="5400" spc="-20">
                <a:latin typeface="Times New Roman"/>
                <a:cs typeface="Times New Roman"/>
              </a:rPr>
              <a:t>that</a:t>
            </a:r>
            <a:r>
              <a:rPr dirty="0" sz="5400">
                <a:latin typeface="Times New Roman"/>
                <a:cs typeface="Times New Roman"/>
              </a:rPr>
              <a:t>	</a:t>
            </a:r>
            <a:r>
              <a:rPr dirty="0" sz="5400" spc="-25">
                <a:latin typeface="Times New Roman"/>
                <a:cs typeface="Times New Roman"/>
              </a:rPr>
              <a:t>can</a:t>
            </a:r>
            <a:r>
              <a:rPr dirty="0" sz="5400">
                <a:latin typeface="Times New Roman"/>
                <a:cs typeface="Times New Roman"/>
              </a:rPr>
              <a:t>	</a:t>
            </a:r>
            <a:r>
              <a:rPr dirty="0" sz="5400" spc="-10">
                <a:latin typeface="Times New Roman"/>
                <a:cs typeface="Times New Roman"/>
              </a:rPr>
              <a:t>cause </a:t>
            </a:r>
            <a:r>
              <a:rPr dirty="0" sz="5400" spc="-10">
                <a:latin typeface="Times New Roman"/>
                <a:cs typeface="Times New Roman"/>
              </a:rPr>
              <a:t>	</a:t>
            </a:r>
            <a:r>
              <a:rPr dirty="0" sz="5400">
                <a:latin typeface="Times New Roman"/>
                <a:cs typeface="Times New Roman"/>
              </a:rPr>
              <a:t>diseases such as </a:t>
            </a:r>
            <a:r>
              <a:rPr dirty="0" sz="5400" spc="-10">
                <a:latin typeface="Times New Roman"/>
                <a:cs typeface="Times New Roman"/>
              </a:rPr>
              <a:t>cholera,</a:t>
            </a:r>
            <a:endParaRPr sz="5400">
              <a:latin typeface="Times New Roman"/>
              <a:cs typeface="Times New Roman"/>
            </a:endParaRPr>
          </a:p>
          <a:p>
            <a:pPr marL="1230630">
              <a:lnSpc>
                <a:spcPct val="100000"/>
              </a:lnSpc>
              <a:spcBef>
                <a:spcPts val="455"/>
              </a:spcBef>
              <a:tabLst>
                <a:tab pos="3669029" algn="l"/>
                <a:tab pos="4830445" algn="l"/>
              </a:tabLst>
            </a:pPr>
            <a:r>
              <a:rPr dirty="0" sz="5400" spc="-10">
                <a:latin typeface="Times New Roman"/>
                <a:cs typeface="Times New Roman"/>
              </a:rPr>
              <a:t>typhoid,</a:t>
            </a:r>
            <a:r>
              <a:rPr dirty="0" sz="5400">
                <a:latin typeface="Times New Roman"/>
                <a:cs typeface="Times New Roman"/>
              </a:rPr>
              <a:t>	</a:t>
            </a:r>
            <a:r>
              <a:rPr dirty="0" sz="5400" spc="-25">
                <a:latin typeface="Times New Roman"/>
                <a:cs typeface="Times New Roman"/>
              </a:rPr>
              <a:t>and</a:t>
            </a:r>
            <a:r>
              <a:rPr dirty="0" sz="5400">
                <a:latin typeface="Times New Roman"/>
                <a:cs typeface="Times New Roman"/>
              </a:rPr>
              <a:t>	</a:t>
            </a:r>
            <a:r>
              <a:rPr dirty="0" sz="5400" spc="-10">
                <a:latin typeface="Times New Roman"/>
                <a:cs typeface="Times New Roman"/>
              </a:rPr>
              <a:t>hepatitis.</a:t>
            </a:r>
            <a:endParaRPr sz="5400">
              <a:latin typeface="Times New Roman"/>
              <a:cs typeface="Times New Roman"/>
            </a:endParaRPr>
          </a:p>
          <a:p>
            <a:pPr marL="354965" marR="5080" indent="-342900">
              <a:lnSpc>
                <a:spcPct val="107000"/>
              </a:lnSpc>
              <a:spcBef>
                <a:spcPts val="795"/>
              </a:spcBef>
              <a:buSzPts val="1000"/>
              <a:buFont typeface="Symbol"/>
              <a:buChar char=""/>
              <a:tabLst>
                <a:tab pos="1754505" algn="l"/>
                <a:tab pos="5612130" algn="l"/>
              </a:tabLst>
            </a:pPr>
            <a:r>
              <a:rPr dirty="0" sz="5400">
                <a:latin typeface="Times New Roman"/>
                <a:cs typeface="Times New Roman"/>
              </a:rPr>
              <a:t>Proper</a:t>
            </a:r>
            <a:r>
              <a:rPr dirty="0" sz="5400" spc="-135">
                <a:latin typeface="Times New Roman"/>
                <a:cs typeface="Times New Roman"/>
              </a:rPr>
              <a:t> </a:t>
            </a:r>
            <a:r>
              <a:rPr dirty="0" sz="5400" spc="-10">
                <a:latin typeface="Times New Roman"/>
                <a:cs typeface="Times New Roman"/>
              </a:rPr>
              <a:t>wastewater</a:t>
            </a:r>
            <a:r>
              <a:rPr dirty="0" sz="5400">
                <a:latin typeface="Times New Roman"/>
                <a:cs typeface="Times New Roman"/>
              </a:rPr>
              <a:t>	</a:t>
            </a:r>
            <a:r>
              <a:rPr dirty="0" sz="5400" spc="-10">
                <a:latin typeface="Times New Roman"/>
                <a:cs typeface="Times New Roman"/>
              </a:rPr>
              <a:t>treatment </a:t>
            </a:r>
            <a:r>
              <a:rPr dirty="0" sz="5400" spc="-10">
                <a:latin typeface="Times New Roman"/>
                <a:cs typeface="Times New Roman"/>
              </a:rPr>
              <a:t>	</a:t>
            </a:r>
            <a:r>
              <a:rPr dirty="0" sz="5400">
                <a:latin typeface="Times New Roman"/>
                <a:cs typeface="Times New Roman"/>
              </a:rPr>
              <a:t>reduces</a:t>
            </a:r>
            <a:r>
              <a:rPr dirty="0" sz="5400" spc="-55">
                <a:latin typeface="Times New Roman"/>
                <a:cs typeface="Times New Roman"/>
              </a:rPr>
              <a:t> </a:t>
            </a:r>
            <a:r>
              <a:rPr dirty="0" sz="5400">
                <a:latin typeface="Times New Roman"/>
                <a:cs typeface="Times New Roman"/>
              </a:rPr>
              <a:t>the</a:t>
            </a:r>
            <a:r>
              <a:rPr dirty="0" sz="5400" spc="-55">
                <a:latin typeface="Times New Roman"/>
                <a:cs typeface="Times New Roman"/>
              </a:rPr>
              <a:t> </a:t>
            </a:r>
            <a:r>
              <a:rPr dirty="0" sz="5400">
                <a:latin typeface="Times New Roman"/>
                <a:cs typeface="Times New Roman"/>
              </a:rPr>
              <a:t>risk</a:t>
            </a:r>
            <a:r>
              <a:rPr dirty="0" sz="5400" spc="-55">
                <a:latin typeface="Times New Roman"/>
                <a:cs typeface="Times New Roman"/>
              </a:rPr>
              <a:t> </a:t>
            </a:r>
            <a:r>
              <a:rPr dirty="0" sz="5400" spc="-35">
                <a:latin typeface="Times New Roman"/>
                <a:cs typeface="Times New Roman"/>
              </a:rPr>
              <a:t>of</a:t>
            </a:r>
            <a:endParaRPr sz="5400">
              <a:latin typeface="Times New Roman"/>
              <a:cs typeface="Times New Roman"/>
            </a:endParaRPr>
          </a:p>
          <a:p>
            <a:pPr marL="449580" marR="97790" indent="495300">
              <a:lnSpc>
                <a:spcPct val="107000"/>
              </a:lnSpc>
              <a:spcBef>
                <a:spcPts val="5"/>
              </a:spcBef>
              <a:tabLst>
                <a:tab pos="6621145" algn="l"/>
              </a:tabLst>
            </a:pPr>
            <a:r>
              <a:rPr dirty="0" sz="5400">
                <a:latin typeface="Times New Roman"/>
                <a:cs typeface="Times New Roman"/>
              </a:rPr>
              <a:t>waterborne</a:t>
            </a:r>
            <a:r>
              <a:rPr dirty="0" sz="5400" spc="-235">
                <a:latin typeface="Times New Roman"/>
                <a:cs typeface="Times New Roman"/>
              </a:rPr>
              <a:t> </a:t>
            </a:r>
            <a:r>
              <a:rPr dirty="0" sz="5400" spc="-10">
                <a:latin typeface="Times New Roman"/>
                <a:cs typeface="Times New Roman"/>
              </a:rPr>
              <a:t>diseases</a:t>
            </a:r>
            <a:r>
              <a:rPr dirty="0" sz="5400">
                <a:latin typeface="Times New Roman"/>
                <a:cs typeface="Times New Roman"/>
              </a:rPr>
              <a:t>	</a:t>
            </a:r>
            <a:r>
              <a:rPr dirty="0" sz="5400" spc="-25">
                <a:latin typeface="Times New Roman"/>
                <a:cs typeface="Times New Roman"/>
              </a:rPr>
              <a:t>and </a:t>
            </a:r>
            <a:r>
              <a:rPr dirty="0" sz="5400">
                <a:latin typeface="Times New Roman"/>
                <a:cs typeface="Times New Roman"/>
              </a:rPr>
              <a:t>ensures</a:t>
            </a:r>
            <a:r>
              <a:rPr dirty="0" sz="5400" spc="-30">
                <a:latin typeface="Times New Roman"/>
                <a:cs typeface="Times New Roman"/>
              </a:rPr>
              <a:t> </a:t>
            </a:r>
            <a:r>
              <a:rPr dirty="0" sz="5400">
                <a:latin typeface="Times New Roman"/>
                <a:cs typeface="Times New Roman"/>
              </a:rPr>
              <a:t>safe</a:t>
            </a:r>
            <a:r>
              <a:rPr dirty="0" sz="5400" spc="-30">
                <a:latin typeface="Times New Roman"/>
                <a:cs typeface="Times New Roman"/>
              </a:rPr>
              <a:t> </a:t>
            </a:r>
            <a:r>
              <a:rPr dirty="0" sz="5400">
                <a:latin typeface="Times New Roman"/>
                <a:cs typeface="Times New Roman"/>
              </a:rPr>
              <a:t>drinking</a:t>
            </a:r>
            <a:r>
              <a:rPr dirty="0" sz="5400" spc="-30">
                <a:latin typeface="Times New Roman"/>
                <a:cs typeface="Times New Roman"/>
              </a:rPr>
              <a:t> </a:t>
            </a:r>
            <a:r>
              <a:rPr dirty="0" sz="5400" spc="-45">
                <a:latin typeface="Times New Roman"/>
                <a:cs typeface="Times New Roman"/>
              </a:rPr>
              <a:t>water.</a:t>
            </a:r>
            <a:endParaRPr sz="5400">
              <a:latin typeface="Times New Roman"/>
              <a:cs typeface="Times New Roman"/>
            </a:endParaRPr>
          </a:p>
        </p:txBody>
      </p:sp>
      <p:pic>
        <p:nvPicPr>
          <p:cNvPr id="70" name="object 7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044940" y="385572"/>
            <a:ext cx="9243060" cy="9901424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58795" y="3017520"/>
            <a:ext cx="441959" cy="7269480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431291" y="240791"/>
            <a:ext cx="5558155" cy="10046335"/>
            <a:chOff x="431291" y="240791"/>
            <a:chExt cx="5558155" cy="10046335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74491" y="3017519"/>
              <a:ext cx="687323" cy="7269480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1291" y="240791"/>
              <a:ext cx="5558028" cy="5551932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1519" y="550163"/>
              <a:ext cx="4858512" cy="4858511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80693" y="804925"/>
              <a:ext cx="4361688" cy="4356100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980693" y="799337"/>
              <a:ext cx="4361815" cy="4361815"/>
            </a:xfrm>
            <a:custGeom>
              <a:avLst/>
              <a:gdLst/>
              <a:ahLst/>
              <a:cxnLst/>
              <a:rect l="l" t="t" r="r" b="b"/>
              <a:pathLst>
                <a:path w="4361815" h="4361815">
                  <a:moveTo>
                    <a:pt x="2180844" y="0"/>
                  </a:moveTo>
                  <a:lnTo>
                    <a:pt x="2132788" y="518"/>
                  </a:lnTo>
                  <a:lnTo>
                    <a:pt x="2084987" y="2068"/>
                  </a:lnTo>
                  <a:lnTo>
                    <a:pt x="2037450" y="4638"/>
                  </a:lnTo>
                  <a:lnTo>
                    <a:pt x="1990189" y="8218"/>
                  </a:lnTo>
                  <a:lnTo>
                    <a:pt x="1943213" y="12796"/>
                  </a:lnTo>
                  <a:lnTo>
                    <a:pt x="1896534" y="18363"/>
                  </a:lnTo>
                  <a:lnTo>
                    <a:pt x="1850162" y="24907"/>
                  </a:lnTo>
                  <a:lnTo>
                    <a:pt x="1804107" y="32418"/>
                  </a:lnTo>
                  <a:lnTo>
                    <a:pt x="1758382" y="40886"/>
                  </a:lnTo>
                  <a:lnTo>
                    <a:pt x="1712995" y="50299"/>
                  </a:lnTo>
                  <a:lnTo>
                    <a:pt x="1667958" y="60647"/>
                  </a:lnTo>
                  <a:lnTo>
                    <a:pt x="1623281" y="71920"/>
                  </a:lnTo>
                  <a:lnTo>
                    <a:pt x="1578976" y="84107"/>
                  </a:lnTo>
                  <a:lnTo>
                    <a:pt x="1535052" y="97196"/>
                  </a:lnTo>
                  <a:lnTo>
                    <a:pt x="1491520" y="111178"/>
                  </a:lnTo>
                  <a:lnTo>
                    <a:pt x="1448391" y="126042"/>
                  </a:lnTo>
                  <a:lnTo>
                    <a:pt x="1405676" y="141777"/>
                  </a:lnTo>
                  <a:lnTo>
                    <a:pt x="1363385" y="158373"/>
                  </a:lnTo>
                  <a:lnTo>
                    <a:pt x="1321529" y="175819"/>
                  </a:lnTo>
                  <a:lnTo>
                    <a:pt x="1280118" y="194103"/>
                  </a:lnTo>
                  <a:lnTo>
                    <a:pt x="1239164" y="213217"/>
                  </a:lnTo>
                  <a:lnTo>
                    <a:pt x="1198676" y="233148"/>
                  </a:lnTo>
                  <a:lnTo>
                    <a:pt x="1158666" y="253887"/>
                  </a:lnTo>
                  <a:lnTo>
                    <a:pt x="1119144" y="275422"/>
                  </a:lnTo>
                  <a:lnTo>
                    <a:pt x="1080120" y="297744"/>
                  </a:lnTo>
                  <a:lnTo>
                    <a:pt x="1041606" y="320841"/>
                  </a:lnTo>
                  <a:lnTo>
                    <a:pt x="1003612" y="344703"/>
                  </a:lnTo>
                  <a:lnTo>
                    <a:pt x="966149" y="369318"/>
                  </a:lnTo>
                  <a:lnTo>
                    <a:pt x="929227" y="394678"/>
                  </a:lnTo>
                  <a:lnTo>
                    <a:pt x="892856" y="420770"/>
                  </a:lnTo>
                  <a:lnTo>
                    <a:pt x="857049" y="447584"/>
                  </a:lnTo>
                  <a:lnTo>
                    <a:pt x="821814" y="475110"/>
                  </a:lnTo>
                  <a:lnTo>
                    <a:pt x="787163" y="503337"/>
                  </a:lnTo>
                  <a:lnTo>
                    <a:pt x="753107" y="532254"/>
                  </a:lnTo>
                  <a:lnTo>
                    <a:pt x="719656" y="561851"/>
                  </a:lnTo>
                  <a:lnTo>
                    <a:pt x="686821" y="592116"/>
                  </a:lnTo>
                  <a:lnTo>
                    <a:pt x="654612" y="623040"/>
                  </a:lnTo>
                  <a:lnTo>
                    <a:pt x="623040" y="654612"/>
                  </a:lnTo>
                  <a:lnTo>
                    <a:pt x="592116" y="686821"/>
                  </a:lnTo>
                  <a:lnTo>
                    <a:pt x="561851" y="719656"/>
                  </a:lnTo>
                  <a:lnTo>
                    <a:pt x="532254" y="753107"/>
                  </a:lnTo>
                  <a:lnTo>
                    <a:pt x="503337" y="787163"/>
                  </a:lnTo>
                  <a:lnTo>
                    <a:pt x="475110" y="821814"/>
                  </a:lnTo>
                  <a:lnTo>
                    <a:pt x="447584" y="857049"/>
                  </a:lnTo>
                  <a:lnTo>
                    <a:pt x="420770" y="892856"/>
                  </a:lnTo>
                  <a:lnTo>
                    <a:pt x="394678" y="929227"/>
                  </a:lnTo>
                  <a:lnTo>
                    <a:pt x="369318" y="966149"/>
                  </a:lnTo>
                  <a:lnTo>
                    <a:pt x="344703" y="1003612"/>
                  </a:lnTo>
                  <a:lnTo>
                    <a:pt x="320841" y="1041606"/>
                  </a:lnTo>
                  <a:lnTo>
                    <a:pt x="297744" y="1080120"/>
                  </a:lnTo>
                  <a:lnTo>
                    <a:pt x="275422" y="1119144"/>
                  </a:lnTo>
                  <a:lnTo>
                    <a:pt x="253887" y="1158666"/>
                  </a:lnTo>
                  <a:lnTo>
                    <a:pt x="233148" y="1198676"/>
                  </a:lnTo>
                  <a:lnTo>
                    <a:pt x="213217" y="1239164"/>
                  </a:lnTo>
                  <a:lnTo>
                    <a:pt x="194103" y="1280118"/>
                  </a:lnTo>
                  <a:lnTo>
                    <a:pt x="175819" y="1321529"/>
                  </a:lnTo>
                  <a:lnTo>
                    <a:pt x="158373" y="1363385"/>
                  </a:lnTo>
                  <a:lnTo>
                    <a:pt x="141777" y="1405676"/>
                  </a:lnTo>
                  <a:lnTo>
                    <a:pt x="126042" y="1448391"/>
                  </a:lnTo>
                  <a:lnTo>
                    <a:pt x="111178" y="1491520"/>
                  </a:lnTo>
                  <a:lnTo>
                    <a:pt x="97196" y="1535052"/>
                  </a:lnTo>
                  <a:lnTo>
                    <a:pt x="84107" y="1578976"/>
                  </a:lnTo>
                  <a:lnTo>
                    <a:pt x="71920" y="1623281"/>
                  </a:lnTo>
                  <a:lnTo>
                    <a:pt x="60647" y="1667958"/>
                  </a:lnTo>
                  <a:lnTo>
                    <a:pt x="50299" y="1712995"/>
                  </a:lnTo>
                  <a:lnTo>
                    <a:pt x="40886" y="1758382"/>
                  </a:lnTo>
                  <a:lnTo>
                    <a:pt x="32418" y="1804107"/>
                  </a:lnTo>
                  <a:lnTo>
                    <a:pt x="24907" y="1850162"/>
                  </a:lnTo>
                  <a:lnTo>
                    <a:pt x="18363" y="1896534"/>
                  </a:lnTo>
                  <a:lnTo>
                    <a:pt x="12796" y="1943213"/>
                  </a:lnTo>
                  <a:lnTo>
                    <a:pt x="8218" y="1990189"/>
                  </a:lnTo>
                  <a:lnTo>
                    <a:pt x="4638" y="2037450"/>
                  </a:lnTo>
                  <a:lnTo>
                    <a:pt x="2068" y="2084987"/>
                  </a:lnTo>
                  <a:lnTo>
                    <a:pt x="518" y="2132788"/>
                  </a:lnTo>
                  <a:lnTo>
                    <a:pt x="0" y="2180843"/>
                  </a:lnTo>
                  <a:lnTo>
                    <a:pt x="518" y="2228899"/>
                  </a:lnTo>
                  <a:lnTo>
                    <a:pt x="2068" y="2276700"/>
                  </a:lnTo>
                  <a:lnTo>
                    <a:pt x="4638" y="2324237"/>
                  </a:lnTo>
                  <a:lnTo>
                    <a:pt x="8218" y="2371498"/>
                  </a:lnTo>
                  <a:lnTo>
                    <a:pt x="12796" y="2418474"/>
                  </a:lnTo>
                  <a:lnTo>
                    <a:pt x="18363" y="2465153"/>
                  </a:lnTo>
                  <a:lnTo>
                    <a:pt x="24907" y="2511525"/>
                  </a:lnTo>
                  <a:lnTo>
                    <a:pt x="32418" y="2557580"/>
                  </a:lnTo>
                  <a:lnTo>
                    <a:pt x="40886" y="2603305"/>
                  </a:lnTo>
                  <a:lnTo>
                    <a:pt x="50299" y="2648692"/>
                  </a:lnTo>
                  <a:lnTo>
                    <a:pt x="60647" y="2693729"/>
                  </a:lnTo>
                  <a:lnTo>
                    <a:pt x="71920" y="2738406"/>
                  </a:lnTo>
                  <a:lnTo>
                    <a:pt x="84107" y="2782711"/>
                  </a:lnTo>
                  <a:lnTo>
                    <a:pt x="97196" y="2826635"/>
                  </a:lnTo>
                  <a:lnTo>
                    <a:pt x="111178" y="2870167"/>
                  </a:lnTo>
                  <a:lnTo>
                    <a:pt x="126042" y="2913296"/>
                  </a:lnTo>
                  <a:lnTo>
                    <a:pt x="141777" y="2956011"/>
                  </a:lnTo>
                  <a:lnTo>
                    <a:pt x="158373" y="2998302"/>
                  </a:lnTo>
                  <a:lnTo>
                    <a:pt x="175819" y="3040158"/>
                  </a:lnTo>
                  <a:lnTo>
                    <a:pt x="194103" y="3081569"/>
                  </a:lnTo>
                  <a:lnTo>
                    <a:pt x="213217" y="3122523"/>
                  </a:lnTo>
                  <a:lnTo>
                    <a:pt x="233148" y="3163011"/>
                  </a:lnTo>
                  <a:lnTo>
                    <a:pt x="253887" y="3203021"/>
                  </a:lnTo>
                  <a:lnTo>
                    <a:pt x="275422" y="3242543"/>
                  </a:lnTo>
                  <a:lnTo>
                    <a:pt x="297744" y="3281567"/>
                  </a:lnTo>
                  <a:lnTo>
                    <a:pt x="320841" y="3320081"/>
                  </a:lnTo>
                  <a:lnTo>
                    <a:pt x="344703" y="3358075"/>
                  </a:lnTo>
                  <a:lnTo>
                    <a:pt x="369318" y="3395538"/>
                  </a:lnTo>
                  <a:lnTo>
                    <a:pt x="394678" y="3432460"/>
                  </a:lnTo>
                  <a:lnTo>
                    <a:pt x="420770" y="3468831"/>
                  </a:lnTo>
                  <a:lnTo>
                    <a:pt x="447584" y="3504638"/>
                  </a:lnTo>
                  <a:lnTo>
                    <a:pt x="475110" y="3539873"/>
                  </a:lnTo>
                  <a:lnTo>
                    <a:pt x="503337" y="3574524"/>
                  </a:lnTo>
                  <a:lnTo>
                    <a:pt x="532254" y="3608580"/>
                  </a:lnTo>
                  <a:lnTo>
                    <a:pt x="561851" y="3642031"/>
                  </a:lnTo>
                  <a:lnTo>
                    <a:pt x="592116" y="3674866"/>
                  </a:lnTo>
                  <a:lnTo>
                    <a:pt x="623040" y="3707075"/>
                  </a:lnTo>
                  <a:lnTo>
                    <a:pt x="654612" y="3738647"/>
                  </a:lnTo>
                  <a:lnTo>
                    <a:pt x="686821" y="3769571"/>
                  </a:lnTo>
                  <a:lnTo>
                    <a:pt x="719656" y="3799836"/>
                  </a:lnTo>
                  <a:lnTo>
                    <a:pt x="753107" y="3829433"/>
                  </a:lnTo>
                  <a:lnTo>
                    <a:pt x="787163" y="3858350"/>
                  </a:lnTo>
                  <a:lnTo>
                    <a:pt x="821814" y="3886577"/>
                  </a:lnTo>
                  <a:lnTo>
                    <a:pt x="857049" y="3914103"/>
                  </a:lnTo>
                  <a:lnTo>
                    <a:pt x="892856" y="3940917"/>
                  </a:lnTo>
                  <a:lnTo>
                    <a:pt x="929227" y="3967009"/>
                  </a:lnTo>
                  <a:lnTo>
                    <a:pt x="966149" y="3992369"/>
                  </a:lnTo>
                  <a:lnTo>
                    <a:pt x="1003612" y="4016984"/>
                  </a:lnTo>
                  <a:lnTo>
                    <a:pt x="1041606" y="4040846"/>
                  </a:lnTo>
                  <a:lnTo>
                    <a:pt x="1080120" y="4063943"/>
                  </a:lnTo>
                  <a:lnTo>
                    <a:pt x="1119144" y="4086265"/>
                  </a:lnTo>
                  <a:lnTo>
                    <a:pt x="1158666" y="4107800"/>
                  </a:lnTo>
                  <a:lnTo>
                    <a:pt x="1198676" y="4128539"/>
                  </a:lnTo>
                  <a:lnTo>
                    <a:pt x="1239164" y="4148470"/>
                  </a:lnTo>
                  <a:lnTo>
                    <a:pt x="1280118" y="4167584"/>
                  </a:lnTo>
                  <a:lnTo>
                    <a:pt x="1321529" y="4185868"/>
                  </a:lnTo>
                  <a:lnTo>
                    <a:pt x="1363385" y="4203314"/>
                  </a:lnTo>
                  <a:lnTo>
                    <a:pt x="1405676" y="4219910"/>
                  </a:lnTo>
                  <a:lnTo>
                    <a:pt x="1448391" y="4235645"/>
                  </a:lnTo>
                  <a:lnTo>
                    <a:pt x="1491520" y="4250509"/>
                  </a:lnTo>
                  <a:lnTo>
                    <a:pt x="1535052" y="4264491"/>
                  </a:lnTo>
                  <a:lnTo>
                    <a:pt x="1578976" y="4277580"/>
                  </a:lnTo>
                  <a:lnTo>
                    <a:pt x="1623281" y="4289767"/>
                  </a:lnTo>
                  <a:lnTo>
                    <a:pt x="1667958" y="4301040"/>
                  </a:lnTo>
                  <a:lnTo>
                    <a:pt x="1712995" y="4311388"/>
                  </a:lnTo>
                  <a:lnTo>
                    <a:pt x="1758382" y="4320801"/>
                  </a:lnTo>
                  <a:lnTo>
                    <a:pt x="1804107" y="4329269"/>
                  </a:lnTo>
                  <a:lnTo>
                    <a:pt x="1850162" y="4336780"/>
                  </a:lnTo>
                  <a:lnTo>
                    <a:pt x="1896534" y="4343324"/>
                  </a:lnTo>
                  <a:lnTo>
                    <a:pt x="1943213" y="4348891"/>
                  </a:lnTo>
                  <a:lnTo>
                    <a:pt x="1990189" y="4353469"/>
                  </a:lnTo>
                  <a:lnTo>
                    <a:pt x="2037450" y="4357049"/>
                  </a:lnTo>
                  <a:lnTo>
                    <a:pt x="2084987" y="4359619"/>
                  </a:lnTo>
                  <a:lnTo>
                    <a:pt x="2132788" y="4361169"/>
                  </a:lnTo>
                  <a:lnTo>
                    <a:pt x="2180844" y="4361687"/>
                  </a:lnTo>
                  <a:lnTo>
                    <a:pt x="2228899" y="4361169"/>
                  </a:lnTo>
                  <a:lnTo>
                    <a:pt x="2276700" y="4359619"/>
                  </a:lnTo>
                  <a:lnTo>
                    <a:pt x="2324237" y="4357049"/>
                  </a:lnTo>
                  <a:lnTo>
                    <a:pt x="2371498" y="4353469"/>
                  </a:lnTo>
                  <a:lnTo>
                    <a:pt x="2418474" y="4348891"/>
                  </a:lnTo>
                  <a:lnTo>
                    <a:pt x="2465153" y="4343324"/>
                  </a:lnTo>
                  <a:lnTo>
                    <a:pt x="2511525" y="4336780"/>
                  </a:lnTo>
                  <a:lnTo>
                    <a:pt x="2557580" y="4329269"/>
                  </a:lnTo>
                  <a:lnTo>
                    <a:pt x="2603305" y="4320801"/>
                  </a:lnTo>
                  <a:lnTo>
                    <a:pt x="2648692" y="4311388"/>
                  </a:lnTo>
                  <a:lnTo>
                    <a:pt x="2693729" y="4301040"/>
                  </a:lnTo>
                  <a:lnTo>
                    <a:pt x="2738406" y="4289767"/>
                  </a:lnTo>
                  <a:lnTo>
                    <a:pt x="2782711" y="4277580"/>
                  </a:lnTo>
                  <a:lnTo>
                    <a:pt x="2826635" y="4264491"/>
                  </a:lnTo>
                  <a:lnTo>
                    <a:pt x="2870167" y="4250509"/>
                  </a:lnTo>
                  <a:lnTo>
                    <a:pt x="2913296" y="4235645"/>
                  </a:lnTo>
                  <a:lnTo>
                    <a:pt x="2956011" y="4219910"/>
                  </a:lnTo>
                  <a:lnTo>
                    <a:pt x="2998302" y="4203314"/>
                  </a:lnTo>
                  <a:lnTo>
                    <a:pt x="3040158" y="4185868"/>
                  </a:lnTo>
                  <a:lnTo>
                    <a:pt x="3081569" y="4167584"/>
                  </a:lnTo>
                  <a:lnTo>
                    <a:pt x="3122523" y="4148470"/>
                  </a:lnTo>
                  <a:lnTo>
                    <a:pt x="3163011" y="4128539"/>
                  </a:lnTo>
                  <a:lnTo>
                    <a:pt x="3203021" y="4107800"/>
                  </a:lnTo>
                  <a:lnTo>
                    <a:pt x="3242543" y="4086265"/>
                  </a:lnTo>
                  <a:lnTo>
                    <a:pt x="3281567" y="4063943"/>
                  </a:lnTo>
                  <a:lnTo>
                    <a:pt x="3320081" y="4040846"/>
                  </a:lnTo>
                  <a:lnTo>
                    <a:pt x="3358075" y="4016984"/>
                  </a:lnTo>
                  <a:lnTo>
                    <a:pt x="3395538" y="3992369"/>
                  </a:lnTo>
                  <a:lnTo>
                    <a:pt x="3432460" y="3967009"/>
                  </a:lnTo>
                  <a:lnTo>
                    <a:pt x="3468831" y="3940917"/>
                  </a:lnTo>
                  <a:lnTo>
                    <a:pt x="3504638" y="3914103"/>
                  </a:lnTo>
                  <a:lnTo>
                    <a:pt x="3539873" y="3886577"/>
                  </a:lnTo>
                  <a:lnTo>
                    <a:pt x="3574524" y="3858350"/>
                  </a:lnTo>
                  <a:lnTo>
                    <a:pt x="3608580" y="3829433"/>
                  </a:lnTo>
                  <a:lnTo>
                    <a:pt x="3642031" y="3799836"/>
                  </a:lnTo>
                  <a:lnTo>
                    <a:pt x="3674866" y="3769571"/>
                  </a:lnTo>
                  <a:lnTo>
                    <a:pt x="3707075" y="3738647"/>
                  </a:lnTo>
                  <a:lnTo>
                    <a:pt x="3738647" y="3707075"/>
                  </a:lnTo>
                  <a:lnTo>
                    <a:pt x="3769571" y="3674866"/>
                  </a:lnTo>
                  <a:lnTo>
                    <a:pt x="3799836" y="3642031"/>
                  </a:lnTo>
                  <a:lnTo>
                    <a:pt x="3829433" y="3608580"/>
                  </a:lnTo>
                  <a:lnTo>
                    <a:pt x="3858350" y="3574524"/>
                  </a:lnTo>
                  <a:lnTo>
                    <a:pt x="3886577" y="3539873"/>
                  </a:lnTo>
                  <a:lnTo>
                    <a:pt x="3914103" y="3504638"/>
                  </a:lnTo>
                  <a:lnTo>
                    <a:pt x="3940917" y="3468831"/>
                  </a:lnTo>
                  <a:lnTo>
                    <a:pt x="3967009" y="3432460"/>
                  </a:lnTo>
                  <a:lnTo>
                    <a:pt x="3992369" y="3395538"/>
                  </a:lnTo>
                  <a:lnTo>
                    <a:pt x="4016984" y="3358075"/>
                  </a:lnTo>
                  <a:lnTo>
                    <a:pt x="4040846" y="3320081"/>
                  </a:lnTo>
                  <a:lnTo>
                    <a:pt x="4063943" y="3281567"/>
                  </a:lnTo>
                  <a:lnTo>
                    <a:pt x="4086265" y="3242543"/>
                  </a:lnTo>
                  <a:lnTo>
                    <a:pt x="4107800" y="3203021"/>
                  </a:lnTo>
                  <a:lnTo>
                    <a:pt x="4128539" y="3163011"/>
                  </a:lnTo>
                  <a:lnTo>
                    <a:pt x="4148470" y="3122523"/>
                  </a:lnTo>
                  <a:lnTo>
                    <a:pt x="4167584" y="3081569"/>
                  </a:lnTo>
                  <a:lnTo>
                    <a:pt x="4185868" y="3040158"/>
                  </a:lnTo>
                  <a:lnTo>
                    <a:pt x="4203314" y="2998302"/>
                  </a:lnTo>
                  <a:lnTo>
                    <a:pt x="4219910" y="2956011"/>
                  </a:lnTo>
                  <a:lnTo>
                    <a:pt x="4235645" y="2913296"/>
                  </a:lnTo>
                  <a:lnTo>
                    <a:pt x="4250509" y="2870167"/>
                  </a:lnTo>
                  <a:lnTo>
                    <a:pt x="4264491" y="2826635"/>
                  </a:lnTo>
                  <a:lnTo>
                    <a:pt x="4277580" y="2782711"/>
                  </a:lnTo>
                  <a:lnTo>
                    <a:pt x="4289767" y="2738406"/>
                  </a:lnTo>
                  <a:lnTo>
                    <a:pt x="4301040" y="2693729"/>
                  </a:lnTo>
                  <a:lnTo>
                    <a:pt x="4311388" y="2648692"/>
                  </a:lnTo>
                  <a:lnTo>
                    <a:pt x="4320801" y="2603305"/>
                  </a:lnTo>
                  <a:lnTo>
                    <a:pt x="4329269" y="2557580"/>
                  </a:lnTo>
                  <a:lnTo>
                    <a:pt x="4336780" y="2511525"/>
                  </a:lnTo>
                  <a:lnTo>
                    <a:pt x="4343324" y="2465153"/>
                  </a:lnTo>
                  <a:lnTo>
                    <a:pt x="4348891" y="2418474"/>
                  </a:lnTo>
                  <a:lnTo>
                    <a:pt x="4353469" y="2371498"/>
                  </a:lnTo>
                  <a:lnTo>
                    <a:pt x="4357049" y="2324237"/>
                  </a:lnTo>
                  <a:lnTo>
                    <a:pt x="4359619" y="2276700"/>
                  </a:lnTo>
                  <a:lnTo>
                    <a:pt x="4361169" y="2228899"/>
                  </a:lnTo>
                  <a:lnTo>
                    <a:pt x="4361688" y="2180843"/>
                  </a:lnTo>
                  <a:lnTo>
                    <a:pt x="4361169" y="2132788"/>
                  </a:lnTo>
                  <a:lnTo>
                    <a:pt x="4359619" y="2084987"/>
                  </a:lnTo>
                  <a:lnTo>
                    <a:pt x="4357049" y="2037450"/>
                  </a:lnTo>
                  <a:lnTo>
                    <a:pt x="4353469" y="1990189"/>
                  </a:lnTo>
                  <a:lnTo>
                    <a:pt x="4348891" y="1943213"/>
                  </a:lnTo>
                  <a:lnTo>
                    <a:pt x="4343324" y="1896534"/>
                  </a:lnTo>
                  <a:lnTo>
                    <a:pt x="4336780" y="1850162"/>
                  </a:lnTo>
                  <a:lnTo>
                    <a:pt x="4329269" y="1804107"/>
                  </a:lnTo>
                  <a:lnTo>
                    <a:pt x="4320801" y="1758382"/>
                  </a:lnTo>
                  <a:lnTo>
                    <a:pt x="4311388" y="1712995"/>
                  </a:lnTo>
                  <a:lnTo>
                    <a:pt x="4301040" y="1667958"/>
                  </a:lnTo>
                  <a:lnTo>
                    <a:pt x="4289767" y="1623281"/>
                  </a:lnTo>
                  <a:lnTo>
                    <a:pt x="4277580" y="1578976"/>
                  </a:lnTo>
                  <a:lnTo>
                    <a:pt x="4264491" y="1535052"/>
                  </a:lnTo>
                  <a:lnTo>
                    <a:pt x="4250509" y="1491520"/>
                  </a:lnTo>
                  <a:lnTo>
                    <a:pt x="4235645" y="1448391"/>
                  </a:lnTo>
                  <a:lnTo>
                    <a:pt x="4219910" y="1405676"/>
                  </a:lnTo>
                  <a:lnTo>
                    <a:pt x="4203314" y="1363385"/>
                  </a:lnTo>
                  <a:lnTo>
                    <a:pt x="4185868" y="1321529"/>
                  </a:lnTo>
                  <a:lnTo>
                    <a:pt x="4167584" y="1280118"/>
                  </a:lnTo>
                  <a:lnTo>
                    <a:pt x="4148470" y="1239164"/>
                  </a:lnTo>
                  <a:lnTo>
                    <a:pt x="4128539" y="1198676"/>
                  </a:lnTo>
                  <a:lnTo>
                    <a:pt x="4107800" y="1158666"/>
                  </a:lnTo>
                  <a:lnTo>
                    <a:pt x="4086265" y="1119144"/>
                  </a:lnTo>
                  <a:lnTo>
                    <a:pt x="4063943" y="1080120"/>
                  </a:lnTo>
                  <a:lnTo>
                    <a:pt x="4040846" y="1041606"/>
                  </a:lnTo>
                  <a:lnTo>
                    <a:pt x="4016984" y="1003612"/>
                  </a:lnTo>
                  <a:lnTo>
                    <a:pt x="3992369" y="966149"/>
                  </a:lnTo>
                  <a:lnTo>
                    <a:pt x="3967009" y="929227"/>
                  </a:lnTo>
                  <a:lnTo>
                    <a:pt x="3940917" y="892856"/>
                  </a:lnTo>
                  <a:lnTo>
                    <a:pt x="3914103" y="857049"/>
                  </a:lnTo>
                  <a:lnTo>
                    <a:pt x="3886577" y="821814"/>
                  </a:lnTo>
                  <a:lnTo>
                    <a:pt x="3858350" y="787163"/>
                  </a:lnTo>
                  <a:lnTo>
                    <a:pt x="3829433" y="753107"/>
                  </a:lnTo>
                  <a:lnTo>
                    <a:pt x="3799836" y="719656"/>
                  </a:lnTo>
                  <a:lnTo>
                    <a:pt x="3769571" y="686821"/>
                  </a:lnTo>
                  <a:lnTo>
                    <a:pt x="3738647" y="654612"/>
                  </a:lnTo>
                  <a:lnTo>
                    <a:pt x="3707075" y="623040"/>
                  </a:lnTo>
                  <a:lnTo>
                    <a:pt x="3674866" y="592116"/>
                  </a:lnTo>
                  <a:lnTo>
                    <a:pt x="3642031" y="561851"/>
                  </a:lnTo>
                  <a:lnTo>
                    <a:pt x="3608580" y="532254"/>
                  </a:lnTo>
                  <a:lnTo>
                    <a:pt x="3574524" y="503337"/>
                  </a:lnTo>
                  <a:lnTo>
                    <a:pt x="3539873" y="475110"/>
                  </a:lnTo>
                  <a:lnTo>
                    <a:pt x="3504638" y="447584"/>
                  </a:lnTo>
                  <a:lnTo>
                    <a:pt x="3468831" y="420770"/>
                  </a:lnTo>
                  <a:lnTo>
                    <a:pt x="3432460" y="394678"/>
                  </a:lnTo>
                  <a:lnTo>
                    <a:pt x="3395538" y="369318"/>
                  </a:lnTo>
                  <a:lnTo>
                    <a:pt x="3358075" y="344703"/>
                  </a:lnTo>
                  <a:lnTo>
                    <a:pt x="3320081" y="320841"/>
                  </a:lnTo>
                  <a:lnTo>
                    <a:pt x="3281567" y="297744"/>
                  </a:lnTo>
                  <a:lnTo>
                    <a:pt x="3242543" y="275422"/>
                  </a:lnTo>
                  <a:lnTo>
                    <a:pt x="3203021" y="253887"/>
                  </a:lnTo>
                  <a:lnTo>
                    <a:pt x="3163011" y="233148"/>
                  </a:lnTo>
                  <a:lnTo>
                    <a:pt x="3122523" y="213217"/>
                  </a:lnTo>
                  <a:lnTo>
                    <a:pt x="3081569" y="194103"/>
                  </a:lnTo>
                  <a:lnTo>
                    <a:pt x="3040158" y="175819"/>
                  </a:lnTo>
                  <a:lnTo>
                    <a:pt x="2998302" y="158373"/>
                  </a:lnTo>
                  <a:lnTo>
                    <a:pt x="2956011" y="141777"/>
                  </a:lnTo>
                  <a:lnTo>
                    <a:pt x="2913296" y="126042"/>
                  </a:lnTo>
                  <a:lnTo>
                    <a:pt x="2870167" y="111178"/>
                  </a:lnTo>
                  <a:lnTo>
                    <a:pt x="2826635" y="97196"/>
                  </a:lnTo>
                  <a:lnTo>
                    <a:pt x="2782711" y="84107"/>
                  </a:lnTo>
                  <a:lnTo>
                    <a:pt x="2738406" y="71920"/>
                  </a:lnTo>
                  <a:lnTo>
                    <a:pt x="2693729" y="60647"/>
                  </a:lnTo>
                  <a:lnTo>
                    <a:pt x="2648692" y="50299"/>
                  </a:lnTo>
                  <a:lnTo>
                    <a:pt x="2603305" y="40886"/>
                  </a:lnTo>
                  <a:lnTo>
                    <a:pt x="2557580" y="32418"/>
                  </a:lnTo>
                  <a:lnTo>
                    <a:pt x="2511525" y="24907"/>
                  </a:lnTo>
                  <a:lnTo>
                    <a:pt x="2465153" y="18363"/>
                  </a:lnTo>
                  <a:lnTo>
                    <a:pt x="2418474" y="12796"/>
                  </a:lnTo>
                  <a:lnTo>
                    <a:pt x="2371498" y="8218"/>
                  </a:lnTo>
                  <a:lnTo>
                    <a:pt x="2324237" y="4638"/>
                  </a:lnTo>
                  <a:lnTo>
                    <a:pt x="2276700" y="2068"/>
                  </a:lnTo>
                  <a:lnTo>
                    <a:pt x="2228899" y="518"/>
                  </a:lnTo>
                  <a:lnTo>
                    <a:pt x="2180844" y="0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63751" y="5565647"/>
              <a:ext cx="4293108" cy="4285488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96924" y="5803391"/>
              <a:ext cx="3750564" cy="3752088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35430" y="6043421"/>
              <a:ext cx="3275076" cy="3273552"/>
            </a:xfrm>
            <a:prstGeom prst="rect">
              <a:avLst/>
            </a:prstGeom>
          </p:spPr>
        </p:pic>
        <p:sp>
          <p:nvSpPr>
            <p:cNvPr id="12" name="object 12" descr=""/>
            <p:cNvSpPr/>
            <p:nvPr/>
          </p:nvSpPr>
          <p:spPr>
            <a:xfrm>
              <a:off x="1535430" y="6043421"/>
              <a:ext cx="3275329" cy="3274060"/>
            </a:xfrm>
            <a:custGeom>
              <a:avLst/>
              <a:gdLst/>
              <a:ahLst/>
              <a:cxnLst/>
              <a:rect l="l" t="t" r="r" b="b"/>
              <a:pathLst>
                <a:path w="3275329" h="3274059">
                  <a:moveTo>
                    <a:pt x="1637538" y="0"/>
                  </a:moveTo>
                  <a:lnTo>
                    <a:pt x="1589256" y="697"/>
                  </a:lnTo>
                  <a:lnTo>
                    <a:pt x="1541322" y="2778"/>
                  </a:lnTo>
                  <a:lnTo>
                    <a:pt x="1493753" y="6222"/>
                  </a:lnTo>
                  <a:lnTo>
                    <a:pt x="1446570" y="11011"/>
                  </a:lnTo>
                  <a:lnTo>
                    <a:pt x="1399791" y="17125"/>
                  </a:lnTo>
                  <a:lnTo>
                    <a:pt x="1353435" y="24545"/>
                  </a:lnTo>
                  <a:lnTo>
                    <a:pt x="1307522" y="33252"/>
                  </a:lnTo>
                  <a:lnTo>
                    <a:pt x="1262071" y="43227"/>
                  </a:lnTo>
                  <a:lnTo>
                    <a:pt x="1217102" y="54450"/>
                  </a:lnTo>
                  <a:lnTo>
                    <a:pt x="1172632" y="66903"/>
                  </a:lnTo>
                  <a:lnTo>
                    <a:pt x="1128683" y="80565"/>
                  </a:lnTo>
                  <a:lnTo>
                    <a:pt x="1085271" y="95419"/>
                  </a:lnTo>
                  <a:lnTo>
                    <a:pt x="1042418" y="111445"/>
                  </a:lnTo>
                  <a:lnTo>
                    <a:pt x="1000142" y="128623"/>
                  </a:lnTo>
                  <a:lnTo>
                    <a:pt x="958463" y="146934"/>
                  </a:lnTo>
                  <a:lnTo>
                    <a:pt x="917399" y="166360"/>
                  </a:lnTo>
                  <a:lnTo>
                    <a:pt x="876969" y="186881"/>
                  </a:lnTo>
                  <a:lnTo>
                    <a:pt x="837194" y="208477"/>
                  </a:lnTo>
                  <a:lnTo>
                    <a:pt x="798092" y="231130"/>
                  </a:lnTo>
                  <a:lnTo>
                    <a:pt x="759682" y="254821"/>
                  </a:lnTo>
                  <a:lnTo>
                    <a:pt x="721983" y="279530"/>
                  </a:lnTo>
                  <a:lnTo>
                    <a:pt x="685016" y="305238"/>
                  </a:lnTo>
                  <a:lnTo>
                    <a:pt x="648798" y="331926"/>
                  </a:lnTo>
                  <a:lnTo>
                    <a:pt x="613350" y="359575"/>
                  </a:lnTo>
                  <a:lnTo>
                    <a:pt x="578689" y="388165"/>
                  </a:lnTo>
                  <a:lnTo>
                    <a:pt x="544837" y="417677"/>
                  </a:lnTo>
                  <a:lnTo>
                    <a:pt x="511811" y="448093"/>
                  </a:lnTo>
                  <a:lnTo>
                    <a:pt x="479631" y="479393"/>
                  </a:lnTo>
                  <a:lnTo>
                    <a:pt x="448316" y="511557"/>
                  </a:lnTo>
                  <a:lnTo>
                    <a:pt x="417886" y="544567"/>
                  </a:lnTo>
                  <a:lnTo>
                    <a:pt x="388359" y="578404"/>
                  </a:lnTo>
                  <a:lnTo>
                    <a:pt x="359755" y="613047"/>
                  </a:lnTo>
                  <a:lnTo>
                    <a:pt x="332092" y="648479"/>
                  </a:lnTo>
                  <a:lnTo>
                    <a:pt x="305391" y="684680"/>
                  </a:lnTo>
                  <a:lnTo>
                    <a:pt x="279671" y="721630"/>
                  </a:lnTo>
                  <a:lnTo>
                    <a:pt x="254949" y="759311"/>
                  </a:lnTo>
                  <a:lnTo>
                    <a:pt x="231247" y="797703"/>
                  </a:lnTo>
                  <a:lnTo>
                    <a:pt x="208583" y="836787"/>
                  </a:lnTo>
                  <a:lnTo>
                    <a:pt x="186975" y="876544"/>
                  </a:lnTo>
                  <a:lnTo>
                    <a:pt x="166444" y="916954"/>
                  </a:lnTo>
                  <a:lnTo>
                    <a:pt x="147009" y="958000"/>
                  </a:lnTo>
                  <a:lnTo>
                    <a:pt x="128688" y="999660"/>
                  </a:lnTo>
                  <a:lnTo>
                    <a:pt x="111501" y="1041917"/>
                  </a:lnTo>
                  <a:lnTo>
                    <a:pt x="95468" y="1084751"/>
                  </a:lnTo>
                  <a:lnTo>
                    <a:pt x="80607" y="1128142"/>
                  </a:lnTo>
                  <a:lnTo>
                    <a:pt x="66937" y="1172072"/>
                  </a:lnTo>
                  <a:lnTo>
                    <a:pt x="54478" y="1216522"/>
                  </a:lnTo>
                  <a:lnTo>
                    <a:pt x="43249" y="1261472"/>
                  </a:lnTo>
                  <a:lnTo>
                    <a:pt x="33269" y="1306902"/>
                  </a:lnTo>
                  <a:lnTo>
                    <a:pt x="24558" y="1352795"/>
                  </a:lnTo>
                  <a:lnTo>
                    <a:pt x="17134" y="1399130"/>
                  </a:lnTo>
                  <a:lnTo>
                    <a:pt x="11017" y="1445889"/>
                  </a:lnTo>
                  <a:lnTo>
                    <a:pt x="6225" y="1493052"/>
                  </a:lnTo>
                  <a:lnTo>
                    <a:pt x="2779" y="1540601"/>
                  </a:lnTo>
                  <a:lnTo>
                    <a:pt x="698" y="1588515"/>
                  </a:lnTo>
                  <a:lnTo>
                    <a:pt x="0" y="1636776"/>
                  </a:lnTo>
                  <a:lnTo>
                    <a:pt x="698" y="1685036"/>
                  </a:lnTo>
                  <a:lnTo>
                    <a:pt x="2779" y="1732950"/>
                  </a:lnTo>
                  <a:lnTo>
                    <a:pt x="6225" y="1780499"/>
                  </a:lnTo>
                  <a:lnTo>
                    <a:pt x="11017" y="1827662"/>
                  </a:lnTo>
                  <a:lnTo>
                    <a:pt x="17134" y="1874421"/>
                  </a:lnTo>
                  <a:lnTo>
                    <a:pt x="24558" y="1920756"/>
                  </a:lnTo>
                  <a:lnTo>
                    <a:pt x="33269" y="1966649"/>
                  </a:lnTo>
                  <a:lnTo>
                    <a:pt x="43249" y="2012079"/>
                  </a:lnTo>
                  <a:lnTo>
                    <a:pt x="54478" y="2057029"/>
                  </a:lnTo>
                  <a:lnTo>
                    <a:pt x="66937" y="2101479"/>
                  </a:lnTo>
                  <a:lnTo>
                    <a:pt x="80607" y="2145409"/>
                  </a:lnTo>
                  <a:lnTo>
                    <a:pt x="95468" y="2188800"/>
                  </a:lnTo>
                  <a:lnTo>
                    <a:pt x="111501" y="2231634"/>
                  </a:lnTo>
                  <a:lnTo>
                    <a:pt x="128688" y="2273891"/>
                  </a:lnTo>
                  <a:lnTo>
                    <a:pt x="147009" y="2315551"/>
                  </a:lnTo>
                  <a:lnTo>
                    <a:pt x="166444" y="2356597"/>
                  </a:lnTo>
                  <a:lnTo>
                    <a:pt x="186975" y="2397007"/>
                  </a:lnTo>
                  <a:lnTo>
                    <a:pt x="208583" y="2436764"/>
                  </a:lnTo>
                  <a:lnTo>
                    <a:pt x="231247" y="2475848"/>
                  </a:lnTo>
                  <a:lnTo>
                    <a:pt x="254949" y="2514240"/>
                  </a:lnTo>
                  <a:lnTo>
                    <a:pt x="279671" y="2551921"/>
                  </a:lnTo>
                  <a:lnTo>
                    <a:pt x="305391" y="2588871"/>
                  </a:lnTo>
                  <a:lnTo>
                    <a:pt x="332092" y="2625072"/>
                  </a:lnTo>
                  <a:lnTo>
                    <a:pt x="359755" y="2660504"/>
                  </a:lnTo>
                  <a:lnTo>
                    <a:pt x="388359" y="2695147"/>
                  </a:lnTo>
                  <a:lnTo>
                    <a:pt x="417886" y="2728984"/>
                  </a:lnTo>
                  <a:lnTo>
                    <a:pt x="448316" y="2761994"/>
                  </a:lnTo>
                  <a:lnTo>
                    <a:pt x="479631" y="2794158"/>
                  </a:lnTo>
                  <a:lnTo>
                    <a:pt x="511811" y="2825458"/>
                  </a:lnTo>
                  <a:lnTo>
                    <a:pt x="544837" y="2855874"/>
                  </a:lnTo>
                  <a:lnTo>
                    <a:pt x="578689" y="2885386"/>
                  </a:lnTo>
                  <a:lnTo>
                    <a:pt x="613350" y="2913976"/>
                  </a:lnTo>
                  <a:lnTo>
                    <a:pt x="648798" y="2941625"/>
                  </a:lnTo>
                  <a:lnTo>
                    <a:pt x="685016" y="2968313"/>
                  </a:lnTo>
                  <a:lnTo>
                    <a:pt x="721983" y="2994021"/>
                  </a:lnTo>
                  <a:lnTo>
                    <a:pt x="759682" y="3018730"/>
                  </a:lnTo>
                  <a:lnTo>
                    <a:pt x="798092" y="3042421"/>
                  </a:lnTo>
                  <a:lnTo>
                    <a:pt x="837194" y="3065074"/>
                  </a:lnTo>
                  <a:lnTo>
                    <a:pt x="876969" y="3086670"/>
                  </a:lnTo>
                  <a:lnTo>
                    <a:pt x="917399" y="3107191"/>
                  </a:lnTo>
                  <a:lnTo>
                    <a:pt x="958463" y="3126617"/>
                  </a:lnTo>
                  <a:lnTo>
                    <a:pt x="1000142" y="3144928"/>
                  </a:lnTo>
                  <a:lnTo>
                    <a:pt x="1042418" y="3162106"/>
                  </a:lnTo>
                  <a:lnTo>
                    <a:pt x="1085271" y="3178132"/>
                  </a:lnTo>
                  <a:lnTo>
                    <a:pt x="1128683" y="3192986"/>
                  </a:lnTo>
                  <a:lnTo>
                    <a:pt x="1172632" y="3206648"/>
                  </a:lnTo>
                  <a:lnTo>
                    <a:pt x="1217102" y="3219101"/>
                  </a:lnTo>
                  <a:lnTo>
                    <a:pt x="1262071" y="3230324"/>
                  </a:lnTo>
                  <a:lnTo>
                    <a:pt x="1307522" y="3240299"/>
                  </a:lnTo>
                  <a:lnTo>
                    <a:pt x="1353435" y="3249006"/>
                  </a:lnTo>
                  <a:lnTo>
                    <a:pt x="1399791" y="3256426"/>
                  </a:lnTo>
                  <a:lnTo>
                    <a:pt x="1446570" y="3262540"/>
                  </a:lnTo>
                  <a:lnTo>
                    <a:pt x="1493753" y="3267329"/>
                  </a:lnTo>
                  <a:lnTo>
                    <a:pt x="1541322" y="3270773"/>
                  </a:lnTo>
                  <a:lnTo>
                    <a:pt x="1589256" y="3272854"/>
                  </a:lnTo>
                  <a:lnTo>
                    <a:pt x="1637538" y="3273552"/>
                  </a:lnTo>
                  <a:lnTo>
                    <a:pt x="1685819" y="3272854"/>
                  </a:lnTo>
                  <a:lnTo>
                    <a:pt x="1733753" y="3270773"/>
                  </a:lnTo>
                  <a:lnTo>
                    <a:pt x="1781322" y="3267329"/>
                  </a:lnTo>
                  <a:lnTo>
                    <a:pt x="1828505" y="3262540"/>
                  </a:lnTo>
                  <a:lnTo>
                    <a:pt x="1875284" y="3256426"/>
                  </a:lnTo>
                  <a:lnTo>
                    <a:pt x="1921640" y="3249006"/>
                  </a:lnTo>
                  <a:lnTo>
                    <a:pt x="1967553" y="3240299"/>
                  </a:lnTo>
                  <a:lnTo>
                    <a:pt x="2013004" y="3230324"/>
                  </a:lnTo>
                  <a:lnTo>
                    <a:pt x="2057973" y="3219101"/>
                  </a:lnTo>
                  <a:lnTo>
                    <a:pt x="2102443" y="3206648"/>
                  </a:lnTo>
                  <a:lnTo>
                    <a:pt x="2146392" y="3192986"/>
                  </a:lnTo>
                  <a:lnTo>
                    <a:pt x="2189804" y="3178132"/>
                  </a:lnTo>
                  <a:lnTo>
                    <a:pt x="2232657" y="3162106"/>
                  </a:lnTo>
                  <a:lnTo>
                    <a:pt x="2274933" y="3144928"/>
                  </a:lnTo>
                  <a:lnTo>
                    <a:pt x="2316612" y="3126617"/>
                  </a:lnTo>
                  <a:lnTo>
                    <a:pt x="2357676" y="3107191"/>
                  </a:lnTo>
                  <a:lnTo>
                    <a:pt x="2398106" y="3086670"/>
                  </a:lnTo>
                  <a:lnTo>
                    <a:pt x="2437881" y="3065074"/>
                  </a:lnTo>
                  <a:lnTo>
                    <a:pt x="2476983" y="3042421"/>
                  </a:lnTo>
                  <a:lnTo>
                    <a:pt x="2515393" y="3018730"/>
                  </a:lnTo>
                  <a:lnTo>
                    <a:pt x="2553092" y="2994021"/>
                  </a:lnTo>
                  <a:lnTo>
                    <a:pt x="2590059" y="2968313"/>
                  </a:lnTo>
                  <a:lnTo>
                    <a:pt x="2626277" y="2941625"/>
                  </a:lnTo>
                  <a:lnTo>
                    <a:pt x="2661725" y="2913976"/>
                  </a:lnTo>
                  <a:lnTo>
                    <a:pt x="2696386" y="2885386"/>
                  </a:lnTo>
                  <a:lnTo>
                    <a:pt x="2730238" y="2855874"/>
                  </a:lnTo>
                  <a:lnTo>
                    <a:pt x="2763264" y="2825458"/>
                  </a:lnTo>
                  <a:lnTo>
                    <a:pt x="2795444" y="2794158"/>
                  </a:lnTo>
                  <a:lnTo>
                    <a:pt x="2826759" y="2761994"/>
                  </a:lnTo>
                  <a:lnTo>
                    <a:pt x="2857189" y="2728984"/>
                  </a:lnTo>
                  <a:lnTo>
                    <a:pt x="2886716" y="2695147"/>
                  </a:lnTo>
                  <a:lnTo>
                    <a:pt x="2915320" y="2660504"/>
                  </a:lnTo>
                  <a:lnTo>
                    <a:pt x="2942983" y="2625072"/>
                  </a:lnTo>
                  <a:lnTo>
                    <a:pt x="2969684" y="2588871"/>
                  </a:lnTo>
                  <a:lnTo>
                    <a:pt x="2995404" y="2551921"/>
                  </a:lnTo>
                  <a:lnTo>
                    <a:pt x="3020126" y="2514240"/>
                  </a:lnTo>
                  <a:lnTo>
                    <a:pt x="3043828" y="2475848"/>
                  </a:lnTo>
                  <a:lnTo>
                    <a:pt x="3066492" y="2436764"/>
                  </a:lnTo>
                  <a:lnTo>
                    <a:pt x="3088100" y="2397007"/>
                  </a:lnTo>
                  <a:lnTo>
                    <a:pt x="3108631" y="2356597"/>
                  </a:lnTo>
                  <a:lnTo>
                    <a:pt x="3128066" y="2315551"/>
                  </a:lnTo>
                  <a:lnTo>
                    <a:pt x="3146387" y="2273891"/>
                  </a:lnTo>
                  <a:lnTo>
                    <a:pt x="3163574" y="2231634"/>
                  </a:lnTo>
                  <a:lnTo>
                    <a:pt x="3179607" y="2188800"/>
                  </a:lnTo>
                  <a:lnTo>
                    <a:pt x="3194468" y="2145409"/>
                  </a:lnTo>
                  <a:lnTo>
                    <a:pt x="3208138" y="2101479"/>
                  </a:lnTo>
                  <a:lnTo>
                    <a:pt x="3220597" y="2057029"/>
                  </a:lnTo>
                  <a:lnTo>
                    <a:pt x="3231826" y="2012079"/>
                  </a:lnTo>
                  <a:lnTo>
                    <a:pt x="3241806" y="1966649"/>
                  </a:lnTo>
                  <a:lnTo>
                    <a:pt x="3250517" y="1920756"/>
                  </a:lnTo>
                  <a:lnTo>
                    <a:pt x="3257941" y="1874421"/>
                  </a:lnTo>
                  <a:lnTo>
                    <a:pt x="3264058" y="1827662"/>
                  </a:lnTo>
                  <a:lnTo>
                    <a:pt x="3268850" y="1780499"/>
                  </a:lnTo>
                  <a:lnTo>
                    <a:pt x="3272296" y="1732950"/>
                  </a:lnTo>
                  <a:lnTo>
                    <a:pt x="3274377" y="1685036"/>
                  </a:lnTo>
                  <a:lnTo>
                    <a:pt x="3275076" y="1636776"/>
                  </a:lnTo>
                  <a:lnTo>
                    <a:pt x="3274377" y="1588515"/>
                  </a:lnTo>
                  <a:lnTo>
                    <a:pt x="3272296" y="1540601"/>
                  </a:lnTo>
                  <a:lnTo>
                    <a:pt x="3268850" y="1493052"/>
                  </a:lnTo>
                  <a:lnTo>
                    <a:pt x="3264058" y="1445889"/>
                  </a:lnTo>
                  <a:lnTo>
                    <a:pt x="3257941" y="1399130"/>
                  </a:lnTo>
                  <a:lnTo>
                    <a:pt x="3250517" y="1352795"/>
                  </a:lnTo>
                  <a:lnTo>
                    <a:pt x="3241806" y="1306902"/>
                  </a:lnTo>
                  <a:lnTo>
                    <a:pt x="3231826" y="1261472"/>
                  </a:lnTo>
                  <a:lnTo>
                    <a:pt x="3220597" y="1216522"/>
                  </a:lnTo>
                  <a:lnTo>
                    <a:pt x="3208138" y="1172072"/>
                  </a:lnTo>
                  <a:lnTo>
                    <a:pt x="3194468" y="1128142"/>
                  </a:lnTo>
                  <a:lnTo>
                    <a:pt x="3179607" y="1084751"/>
                  </a:lnTo>
                  <a:lnTo>
                    <a:pt x="3163574" y="1041917"/>
                  </a:lnTo>
                  <a:lnTo>
                    <a:pt x="3146387" y="999660"/>
                  </a:lnTo>
                  <a:lnTo>
                    <a:pt x="3128066" y="958000"/>
                  </a:lnTo>
                  <a:lnTo>
                    <a:pt x="3108631" y="916954"/>
                  </a:lnTo>
                  <a:lnTo>
                    <a:pt x="3088100" y="876544"/>
                  </a:lnTo>
                  <a:lnTo>
                    <a:pt x="3066492" y="836787"/>
                  </a:lnTo>
                  <a:lnTo>
                    <a:pt x="3043828" y="797703"/>
                  </a:lnTo>
                  <a:lnTo>
                    <a:pt x="3020126" y="759311"/>
                  </a:lnTo>
                  <a:lnTo>
                    <a:pt x="2995404" y="721630"/>
                  </a:lnTo>
                  <a:lnTo>
                    <a:pt x="2969684" y="684680"/>
                  </a:lnTo>
                  <a:lnTo>
                    <a:pt x="2942983" y="648479"/>
                  </a:lnTo>
                  <a:lnTo>
                    <a:pt x="2915320" y="613047"/>
                  </a:lnTo>
                  <a:lnTo>
                    <a:pt x="2886716" y="578404"/>
                  </a:lnTo>
                  <a:lnTo>
                    <a:pt x="2857189" y="544567"/>
                  </a:lnTo>
                  <a:lnTo>
                    <a:pt x="2826759" y="511557"/>
                  </a:lnTo>
                  <a:lnTo>
                    <a:pt x="2795444" y="479393"/>
                  </a:lnTo>
                  <a:lnTo>
                    <a:pt x="2763264" y="448093"/>
                  </a:lnTo>
                  <a:lnTo>
                    <a:pt x="2730238" y="417677"/>
                  </a:lnTo>
                  <a:lnTo>
                    <a:pt x="2696386" y="388165"/>
                  </a:lnTo>
                  <a:lnTo>
                    <a:pt x="2661725" y="359575"/>
                  </a:lnTo>
                  <a:lnTo>
                    <a:pt x="2626277" y="331926"/>
                  </a:lnTo>
                  <a:lnTo>
                    <a:pt x="2590059" y="305238"/>
                  </a:lnTo>
                  <a:lnTo>
                    <a:pt x="2553092" y="279530"/>
                  </a:lnTo>
                  <a:lnTo>
                    <a:pt x="2515393" y="254821"/>
                  </a:lnTo>
                  <a:lnTo>
                    <a:pt x="2476983" y="231130"/>
                  </a:lnTo>
                  <a:lnTo>
                    <a:pt x="2437881" y="208477"/>
                  </a:lnTo>
                  <a:lnTo>
                    <a:pt x="2398106" y="186881"/>
                  </a:lnTo>
                  <a:lnTo>
                    <a:pt x="2357676" y="166360"/>
                  </a:lnTo>
                  <a:lnTo>
                    <a:pt x="2316612" y="146934"/>
                  </a:lnTo>
                  <a:lnTo>
                    <a:pt x="2274933" y="128623"/>
                  </a:lnTo>
                  <a:lnTo>
                    <a:pt x="2232657" y="111445"/>
                  </a:lnTo>
                  <a:lnTo>
                    <a:pt x="2189804" y="95419"/>
                  </a:lnTo>
                  <a:lnTo>
                    <a:pt x="2146392" y="80565"/>
                  </a:lnTo>
                  <a:lnTo>
                    <a:pt x="2102443" y="66903"/>
                  </a:lnTo>
                  <a:lnTo>
                    <a:pt x="2057973" y="54450"/>
                  </a:lnTo>
                  <a:lnTo>
                    <a:pt x="2013004" y="43227"/>
                  </a:lnTo>
                  <a:lnTo>
                    <a:pt x="1967553" y="33252"/>
                  </a:lnTo>
                  <a:lnTo>
                    <a:pt x="1921640" y="24545"/>
                  </a:lnTo>
                  <a:lnTo>
                    <a:pt x="1875284" y="17125"/>
                  </a:lnTo>
                  <a:lnTo>
                    <a:pt x="1828505" y="11011"/>
                  </a:lnTo>
                  <a:lnTo>
                    <a:pt x="1781322" y="6222"/>
                  </a:lnTo>
                  <a:lnTo>
                    <a:pt x="1733753" y="2778"/>
                  </a:lnTo>
                  <a:lnTo>
                    <a:pt x="1685819" y="697"/>
                  </a:lnTo>
                  <a:lnTo>
                    <a:pt x="1637538" y="0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 descr=""/>
          <p:cNvSpPr txBox="1"/>
          <p:nvPr/>
        </p:nvSpPr>
        <p:spPr>
          <a:xfrm>
            <a:off x="5962903" y="1323822"/>
            <a:ext cx="11231245" cy="80733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50000"/>
              </a:lnSpc>
              <a:spcBef>
                <a:spcPts val="100"/>
              </a:spcBef>
            </a:pPr>
            <a:r>
              <a:rPr dirty="0" sz="3200">
                <a:latin typeface="Roboto"/>
                <a:cs typeface="Roboto"/>
              </a:rPr>
              <a:t>Circular</a:t>
            </a:r>
            <a:r>
              <a:rPr dirty="0" sz="3200" spc="155">
                <a:latin typeface="Roboto"/>
                <a:cs typeface="Roboto"/>
              </a:rPr>
              <a:t>  </a:t>
            </a:r>
            <a:r>
              <a:rPr dirty="0" sz="3200">
                <a:latin typeface="Roboto"/>
                <a:cs typeface="Roboto"/>
              </a:rPr>
              <a:t>economy</a:t>
            </a:r>
            <a:r>
              <a:rPr dirty="0" sz="3200" spc="160">
                <a:latin typeface="Roboto"/>
                <a:cs typeface="Roboto"/>
              </a:rPr>
              <a:t>  </a:t>
            </a:r>
            <a:r>
              <a:rPr dirty="0" sz="3200">
                <a:latin typeface="Roboto"/>
                <a:cs typeface="Roboto"/>
              </a:rPr>
              <a:t>strategies</a:t>
            </a:r>
            <a:r>
              <a:rPr dirty="0" sz="3200" spc="165">
                <a:latin typeface="Roboto"/>
                <a:cs typeface="Roboto"/>
              </a:rPr>
              <a:t>  </a:t>
            </a:r>
            <a:r>
              <a:rPr dirty="0" sz="3200">
                <a:latin typeface="Roboto"/>
                <a:cs typeface="Roboto"/>
              </a:rPr>
              <a:t>offer</a:t>
            </a:r>
            <a:r>
              <a:rPr dirty="0" sz="3200" spc="160">
                <a:latin typeface="Roboto"/>
                <a:cs typeface="Roboto"/>
              </a:rPr>
              <a:t>  </a:t>
            </a:r>
            <a:r>
              <a:rPr dirty="0" sz="3200">
                <a:latin typeface="Roboto"/>
                <a:cs typeface="Roboto"/>
              </a:rPr>
              <a:t>the</a:t>
            </a:r>
            <a:r>
              <a:rPr dirty="0" sz="3200" spc="170">
                <a:latin typeface="Roboto"/>
                <a:cs typeface="Roboto"/>
              </a:rPr>
              <a:t>  </a:t>
            </a:r>
            <a:r>
              <a:rPr dirty="0" sz="3200">
                <a:latin typeface="Roboto"/>
                <a:cs typeface="Roboto"/>
              </a:rPr>
              <a:t>private</a:t>
            </a:r>
            <a:r>
              <a:rPr dirty="0" sz="3200" spc="170">
                <a:latin typeface="Roboto"/>
                <a:cs typeface="Roboto"/>
              </a:rPr>
              <a:t>  </a:t>
            </a:r>
            <a:r>
              <a:rPr dirty="0" sz="3200">
                <a:latin typeface="Roboto"/>
                <a:cs typeface="Roboto"/>
              </a:rPr>
              <a:t>sector</a:t>
            </a:r>
            <a:r>
              <a:rPr dirty="0" sz="3200" spc="150">
                <a:latin typeface="Roboto"/>
                <a:cs typeface="Roboto"/>
              </a:rPr>
              <a:t>  </a:t>
            </a:r>
            <a:r>
              <a:rPr dirty="0" sz="3200" spc="-25">
                <a:latin typeface="Roboto"/>
                <a:cs typeface="Roboto"/>
              </a:rPr>
              <a:t>and </a:t>
            </a:r>
            <a:r>
              <a:rPr dirty="0" sz="3200">
                <a:latin typeface="Roboto"/>
                <a:cs typeface="Roboto"/>
              </a:rPr>
              <a:t>governments</a:t>
            </a:r>
            <a:r>
              <a:rPr dirty="0" sz="3200" spc="400">
                <a:latin typeface="Roboto"/>
                <a:cs typeface="Roboto"/>
              </a:rPr>
              <a:t> </a:t>
            </a:r>
            <a:r>
              <a:rPr dirty="0" sz="3200">
                <a:latin typeface="Roboto"/>
                <a:cs typeface="Roboto"/>
              </a:rPr>
              <a:t>in</a:t>
            </a:r>
            <a:r>
              <a:rPr dirty="0" sz="3200" spc="400">
                <a:latin typeface="Roboto"/>
                <a:cs typeface="Roboto"/>
              </a:rPr>
              <a:t> </a:t>
            </a:r>
            <a:r>
              <a:rPr dirty="0" sz="3200">
                <a:latin typeface="Roboto"/>
                <a:cs typeface="Roboto"/>
              </a:rPr>
              <a:t>west</a:t>
            </a:r>
            <a:r>
              <a:rPr dirty="0" sz="3200" spc="415">
                <a:latin typeface="Roboto"/>
                <a:cs typeface="Roboto"/>
              </a:rPr>
              <a:t> </a:t>
            </a:r>
            <a:r>
              <a:rPr dirty="0" sz="3200">
                <a:latin typeface="Roboto"/>
                <a:cs typeface="Roboto"/>
              </a:rPr>
              <a:t>Africa</a:t>
            </a:r>
            <a:r>
              <a:rPr dirty="0" sz="3200" spc="395">
                <a:latin typeface="Roboto"/>
                <a:cs typeface="Roboto"/>
              </a:rPr>
              <a:t> </a:t>
            </a:r>
            <a:r>
              <a:rPr dirty="0" sz="3200">
                <a:latin typeface="Roboto"/>
                <a:cs typeface="Roboto"/>
              </a:rPr>
              <a:t>a</a:t>
            </a:r>
            <a:r>
              <a:rPr dirty="0" sz="3200" spc="415">
                <a:latin typeface="Roboto"/>
                <a:cs typeface="Roboto"/>
              </a:rPr>
              <a:t> </a:t>
            </a:r>
            <a:r>
              <a:rPr dirty="0" sz="3200">
                <a:latin typeface="Roboto"/>
                <a:cs typeface="Roboto"/>
              </a:rPr>
              <a:t>robust</a:t>
            </a:r>
            <a:r>
              <a:rPr dirty="0" sz="3200" spc="420">
                <a:latin typeface="Roboto"/>
                <a:cs typeface="Roboto"/>
              </a:rPr>
              <a:t> </a:t>
            </a:r>
            <a:r>
              <a:rPr dirty="0" sz="3200">
                <a:latin typeface="Roboto"/>
                <a:cs typeface="Roboto"/>
              </a:rPr>
              <a:t>pathway</a:t>
            </a:r>
            <a:r>
              <a:rPr dirty="0" sz="3200" spc="395">
                <a:latin typeface="Roboto"/>
                <a:cs typeface="Roboto"/>
              </a:rPr>
              <a:t> </a:t>
            </a:r>
            <a:r>
              <a:rPr dirty="0" sz="3200">
                <a:latin typeface="Roboto"/>
                <a:cs typeface="Roboto"/>
              </a:rPr>
              <a:t>to</a:t>
            </a:r>
            <a:r>
              <a:rPr dirty="0" sz="3200" spc="415">
                <a:latin typeface="Roboto"/>
                <a:cs typeface="Roboto"/>
              </a:rPr>
              <a:t> </a:t>
            </a:r>
            <a:r>
              <a:rPr dirty="0" sz="3200" spc="-10">
                <a:latin typeface="Roboto"/>
                <a:cs typeface="Roboto"/>
              </a:rPr>
              <a:t>modernize </a:t>
            </a:r>
            <a:r>
              <a:rPr dirty="0" sz="3200">
                <a:latin typeface="Roboto"/>
                <a:cs typeface="Roboto"/>
              </a:rPr>
              <a:t>sanitation,</a:t>
            </a:r>
            <a:r>
              <a:rPr dirty="0" sz="3200" spc="280">
                <a:latin typeface="Roboto"/>
                <a:cs typeface="Roboto"/>
              </a:rPr>
              <a:t>  </a:t>
            </a:r>
            <a:r>
              <a:rPr dirty="0" sz="3200">
                <a:latin typeface="Roboto"/>
                <a:cs typeface="Roboto"/>
              </a:rPr>
              <a:t>reduce</a:t>
            </a:r>
            <a:r>
              <a:rPr dirty="0" sz="3200" spc="280">
                <a:latin typeface="Roboto"/>
                <a:cs typeface="Roboto"/>
              </a:rPr>
              <a:t>  </a:t>
            </a:r>
            <a:r>
              <a:rPr dirty="0" sz="3200">
                <a:latin typeface="Roboto"/>
                <a:cs typeface="Roboto"/>
              </a:rPr>
              <a:t>environmental</a:t>
            </a:r>
            <a:r>
              <a:rPr dirty="0" sz="3200" spc="280">
                <a:latin typeface="Roboto"/>
                <a:cs typeface="Roboto"/>
              </a:rPr>
              <a:t>  </a:t>
            </a:r>
            <a:r>
              <a:rPr dirty="0" sz="3200">
                <a:latin typeface="Roboto"/>
                <a:cs typeface="Roboto"/>
              </a:rPr>
              <a:t>impact,</a:t>
            </a:r>
            <a:r>
              <a:rPr dirty="0" sz="3200" spc="290">
                <a:latin typeface="Roboto"/>
                <a:cs typeface="Roboto"/>
              </a:rPr>
              <a:t>  </a:t>
            </a:r>
            <a:r>
              <a:rPr dirty="0" sz="3200">
                <a:latin typeface="Roboto"/>
                <a:cs typeface="Roboto"/>
              </a:rPr>
              <a:t>enhance</a:t>
            </a:r>
            <a:r>
              <a:rPr dirty="0" sz="3200" spc="280">
                <a:latin typeface="Roboto"/>
                <a:cs typeface="Roboto"/>
              </a:rPr>
              <a:t>  </a:t>
            </a:r>
            <a:r>
              <a:rPr dirty="0" sz="3200" spc="-10">
                <a:latin typeface="Roboto"/>
                <a:cs typeface="Roboto"/>
              </a:rPr>
              <a:t>public </a:t>
            </a:r>
            <a:r>
              <a:rPr dirty="0" sz="3200">
                <a:latin typeface="Roboto"/>
                <a:cs typeface="Roboto"/>
              </a:rPr>
              <a:t>health,</a:t>
            </a:r>
            <a:r>
              <a:rPr dirty="0" sz="3200" spc="400">
                <a:latin typeface="Roboto"/>
                <a:cs typeface="Roboto"/>
              </a:rPr>
              <a:t> </a:t>
            </a:r>
            <a:r>
              <a:rPr dirty="0" sz="3200">
                <a:latin typeface="Roboto"/>
                <a:cs typeface="Roboto"/>
              </a:rPr>
              <a:t>and</a:t>
            </a:r>
            <a:r>
              <a:rPr dirty="0" sz="3200" spc="405">
                <a:latin typeface="Roboto"/>
                <a:cs typeface="Roboto"/>
              </a:rPr>
              <a:t> </a:t>
            </a:r>
            <a:r>
              <a:rPr dirty="0" sz="3200">
                <a:latin typeface="Roboto"/>
                <a:cs typeface="Roboto"/>
              </a:rPr>
              <a:t>unlock</a:t>
            </a:r>
            <a:r>
              <a:rPr dirty="0" sz="3200" spc="395">
                <a:latin typeface="Roboto"/>
                <a:cs typeface="Roboto"/>
              </a:rPr>
              <a:t> </a:t>
            </a:r>
            <a:r>
              <a:rPr dirty="0" sz="3200">
                <a:latin typeface="Roboto"/>
                <a:cs typeface="Roboto"/>
              </a:rPr>
              <a:t>new</a:t>
            </a:r>
            <a:r>
              <a:rPr dirty="0" sz="3200" spc="415">
                <a:latin typeface="Roboto"/>
                <a:cs typeface="Roboto"/>
              </a:rPr>
              <a:t> </a:t>
            </a:r>
            <a:r>
              <a:rPr dirty="0" sz="3200">
                <a:latin typeface="Roboto"/>
                <a:cs typeface="Roboto"/>
              </a:rPr>
              <a:t>energy</a:t>
            </a:r>
            <a:r>
              <a:rPr dirty="0" sz="3200" spc="400">
                <a:latin typeface="Roboto"/>
                <a:cs typeface="Roboto"/>
              </a:rPr>
              <a:t> </a:t>
            </a:r>
            <a:r>
              <a:rPr dirty="0" sz="3200">
                <a:latin typeface="Roboto"/>
                <a:cs typeface="Roboto"/>
              </a:rPr>
              <a:t>and</a:t>
            </a:r>
            <a:r>
              <a:rPr dirty="0" sz="3200" spc="405">
                <a:latin typeface="Roboto"/>
                <a:cs typeface="Roboto"/>
              </a:rPr>
              <a:t> </a:t>
            </a:r>
            <a:r>
              <a:rPr dirty="0" sz="3200">
                <a:latin typeface="Roboto"/>
                <a:cs typeface="Roboto"/>
              </a:rPr>
              <a:t>agricultural</a:t>
            </a:r>
            <a:r>
              <a:rPr dirty="0" sz="3200" spc="395">
                <a:latin typeface="Roboto"/>
                <a:cs typeface="Roboto"/>
              </a:rPr>
              <a:t> </a:t>
            </a:r>
            <a:r>
              <a:rPr dirty="0" sz="3200">
                <a:latin typeface="Roboto"/>
                <a:cs typeface="Roboto"/>
              </a:rPr>
              <a:t>markets.</a:t>
            </a:r>
            <a:r>
              <a:rPr dirty="0" sz="3200" spc="415">
                <a:latin typeface="Roboto"/>
                <a:cs typeface="Roboto"/>
              </a:rPr>
              <a:t> </a:t>
            </a:r>
            <a:r>
              <a:rPr dirty="0" sz="3200" spc="-25">
                <a:latin typeface="Roboto"/>
                <a:cs typeface="Roboto"/>
              </a:rPr>
              <a:t>By </a:t>
            </a:r>
            <a:r>
              <a:rPr dirty="0" sz="3200">
                <a:latin typeface="Roboto"/>
                <a:cs typeface="Roboto"/>
              </a:rPr>
              <a:t>adopting</a:t>
            </a:r>
            <a:r>
              <a:rPr dirty="0" sz="3200" spc="575">
                <a:latin typeface="Roboto"/>
                <a:cs typeface="Roboto"/>
              </a:rPr>
              <a:t>  </a:t>
            </a:r>
            <a:r>
              <a:rPr dirty="0" sz="3200">
                <a:latin typeface="Roboto"/>
                <a:cs typeface="Roboto"/>
              </a:rPr>
              <a:t>integrated</a:t>
            </a:r>
            <a:r>
              <a:rPr dirty="0" sz="3200" spc="580">
                <a:latin typeface="Roboto"/>
                <a:cs typeface="Roboto"/>
              </a:rPr>
              <a:t>  </a:t>
            </a:r>
            <a:r>
              <a:rPr dirty="0" sz="3200">
                <a:latin typeface="Roboto"/>
                <a:cs typeface="Roboto"/>
              </a:rPr>
              <a:t>policies,</a:t>
            </a:r>
            <a:r>
              <a:rPr dirty="0" sz="3200" spc="575">
                <a:latin typeface="Roboto"/>
                <a:cs typeface="Roboto"/>
              </a:rPr>
              <a:t>  </a:t>
            </a:r>
            <a:r>
              <a:rPr dirty="0" sz="3200">
                <a:latin typeface="Roboto"/>
                <a:cs typeface="Roboto"/>
              </a:rPr>
              <a:t>investing</a:t>
            </a:r>
            <a:r>
              <a:rPr dirty="0" sz="3200" spc="570">
                <a:latin typeface="Roboto"/>
                <a:cs typeface="Roboto"/>
              </a:rPr>
              <a:t>  </a:t>
            </a:r>
            <a:r>
              <a:rPr dirty="0" sz="3200">
                <a:latin typeface="Roboto"/>
                <a:cs typeface="Roboto"/>
              </a:rPr>
              <a:t>in</a:t>
            </a:r>
            <a:r>
              <a:rPr dirty="0" sz="3200" spc="575">
                <a:latin typeface="Roboto"/>
                <a:cs typeface="Roboto"/>
              </a:rPr>
              <a:t>  </a:t>
            </a:r>
            <a:r>
              <a:rPr dirty="0" sz="3200" spc="-10">
                <a:latin typeface="Roboto"/>
                <a:cs typeface="Roboto"/>
              </a:rPr>
              <a:t>decentralized </a:t>
            </a:r>
            <a:r>
              <a:rPr dirty="0" sz="3200">
                <a:latin typeface="Roboto"/>
                <a:cs typeface="Roboto"/>
              </a:rPr>
              <a:t>treatment</a:t>
            </a:r>
            <a:r>
              <a:rPr dirty="0" sz="3200" spc="120">
                <a:latin typeface="Roboto"/>
                <a:cs typeface="Roboto"/>
              </a:rPr>
              <a:t>  </a:t>
            </a:r>
            <a:r>
              <a:rPr dirty="0" sz="3200">
                <a:latin typeface="Roboto"/>
                <a:cs typeface="Roboto"/>
              </a:rPr>
              <a:t>system</a:t>
            </a:r>
            <a:r>
              <a:rPr dirty="0" sz="3200" spc="125">
                <a:latin typeface="Roboto"/>
                <a:cs typeface="Roboto"/>
              </a:rPr>
              <a:t>  </a:t>
            </a:r>
            <a:r>
              <a:rPr dirty="0" sz="3200">
                <a:latin typeface="Roboto"/>
                <a:cs typeface="Roboto"/>
              </a:rPr>
              <a:t>such</a:t>
            </a:r>
            <a:r>
              <a:rPr dirty="0" sz="3200" spc="125">
                <a:latin typeface="Roboto"/>
                <a:cs typeface="Roboto"/>
              </a:rPr>
              <a:t>  </a:t>
            </a:r>
            <a:r>
              <a:rPr dirty="0" sz="3200">
                <a:latin typeface="Roboto"/>
                <a:cs typeface="Roboto"/>
              </a:rPr>
              <a:t>as</a:t>
            </a:r>
            <a:r>
              <a:rPr dirty="0" sz="3200" spc="130">
                <a:latin typeface="Roboto"/>
                <a:cs typeface="Roboto"/>
              </a:rPr>
              <a:t>  </a:t>
            </a:r>
            <a:r>
              <a:rPr dirty="0" sz="3200">
                <a:latin typeface="Roboto"/>
                <a:cs typeface="Roboto"/>
              </a:rPr>
              <a:t>IWTS(hybrid</a:t>
            </a:r>
            <a:r>
              <a:rPr dirty="0" sz="3200" spc="120">
                <a:latin typeface="Roboto"/>
                <a:cs typeface="Roboto"/>
              </a:rPr>
              <a:t>  </a:t>
            </a:r>
            <a:r>
              <a:rPr dirty="0" sz="3200">
                <a:latin typeface="Roboto"/>
                <a:cs typeface="Roboto"/>
              </a:rPr>
              <a:t>biodigesters)</a:t>
            </a:r>
            <a:r>
              <a:rPr dirty="0" sz="3200" spc="125">
                <a:latin typeface="Roboto"/>
                <a:cs typeface="Roboto"/>
              </a:rPr>
              <a:t>  </a:t>
            </a:r>
            <a:r>
              <a:rPr dirty="0" sz="3200" spc="-25">
                <a:latin typeface="Roboto"/>
                <a:cs typeface="Roboto"/>
              </a:rPr>
              <a:t>and </a:t>
            </a:r>
            <a:r>
              <a:rPr dirty="0" sz="3200">
                <a:latin typeface="Roboto"/>
                <a:cs typeface="Roboto"/>
              </a:rPr>
              <a:t>promoting</a:t>
            </a:r>
            <a:r>
              <a:rPr dirty="0" sz="3200" spc="350">
                <a:latin typeface="Roboto"/>
                <a:cs typeface="Roboto"/>
              </a:rPr>
              <a:t> </a:t>
            </a:r>
            <a:r>
              <a:rPr dirty="0" sz="3200">
                <a:latin typeface="Roboto"/>
                <a:cs typeface="Roboto"/>
              </a:rPr>
              <a:t>resource</a:t>
            </a:r>
            <a:r>
              <a:rPr dirty="0" sz="3200" spc="360">
                <a:latin typeface="Roboto"/>
                <a:cs typeface="Roboto"/>
              </a:rPr>
              <a:t> </a:t>
            </a:r>
            <a:r>
              <a:rPr dirty="0" sz="3200">
                <a:latin typeface="Roboto"/>
                <a:cs typeface="Roboto"/>
              </a:rPr>
              <a:t>recovery</a:t>
            </a:r>
            <a:r>
              <a:rPr dirty="0" sz="3200" spc="355">
                <a:latin typeface="Roboto"/>
                <a:cs typeface="Roboto"/>
              </a:rPr>
              <a:t> </a:t>
            </a:r>
            <a:r>
              <a:rPr dirty="0" sz="3200">
                <a:latin typeface="Roboto"/>
                <a:cs typeface="Roboto"/>
              </a:rPr>
              <a:t>innovations,</a:t>
            </a:r>
            <a:r>
              <a:rPr dirty="0" sz="3200" spc="360">
                <a:latin typeface="Roboto"/>
                <a:cs typeface="Roboto"/>
              </a:rPr>
              <a:t> </a:t>
            </a:r>
            <a:r>
              <a:rPr dirty="0" sz="3200">
                <a:latin typeface="Roboto"/>
                <a:cs typeface="Roboto"/>
              </a:rPr>
              <a:t>our</a:t>
            </a:r>
            <a:r>
              <a:rPr dirty="0" sz="3200" spc="360">
                <a:latin typeface="Roboto"/>
                <a:cs typeface="Roboto"/>
              </a:rPr>
              <a:t> </a:t>
            </a:r>
            <a:r>
              <a:rPr dirty="0" sz="3200">
                <a:latin typeface="Roboto"/>
                <a:cs typeface="Roboto"/>
              </a:rPr>
              <a:t>countries</a:t>
            </a:r>
            <a:r>
              <a:rPr dirty="0" sz="3200" spc="365">
                <a:latin typeface="Roboto"/>
                <a:cs typeface="Roboto"/>
              </a:rPr>
              <a:t> </a:t>
            </a:r>
            <a:r>
              <a:rPr dirty="0" sz="3200" spc="-25">
                <a:latin typeface="Roboto"/>
                <a:cs typeface="Roboto"/>
              </a:rPr>
              <a:t>can </a:t>
            </a:r>
            <a:r>
              <a:rPr dirty="0" sz="3200">
                <a:latin typeface="Roboto"/>
                <a:cs typeface="Roboto"/>
              </a:rPr>
              <a:t>transition</a:t>
            </a:r>
            <a:r>
              <a:rPr dirty="0" sz="3200" spc="65">
                <a:latin typeface="Roboto"/>
                <a:cs typeface="Roboto"/>
              </a:rPr>
              <a:t>  </a:t>
            </a:r>
            <a:r>
              <a:rPr dirty="0" sz="3200">
                <a:latin typeface="Roboto"/>
                <a:cs typeface="Roboto"/>
              </a:rPr>
              <a:t>from</a:t>
            </a:r>
            <a:r>
              <a:rPr dirty="0" sz="3200" spc="80">
                <a:latin typeface="Roboto"/>
                <a:cs typeface="Roboto"/>
              </a:rPr>
              <a:t>  </a:t>
            </a:r>
            <a:r>
              <a:rPr dirty="0" sz="3200">
                <a:latin typeface="Roboto"/>
                <a:cs typeface="Roboto"/>
              </a:rPr>
              <a:t>linear</a:t>
            </a:r>
            <a:r>
              <a:rPr dirty="0" sz="3200" spc="75">
                <a:latin typeface="Roboto"/>
                <a:cs typeface="Roboto"/>
              </a:rPr>
              <a:t>  </a:t>
            </a:r>
            <a:r>
              <a:rPr dirty="0" sz="3200">
                <a:latin typeface="Roboto"/>
                <a:cs typeface="Roboto"/>
              </a:rPr>
              <a:t>waste</a:t>
            </a:r>
            <a:r>
              <a:rPr dirty="0" sz="3200" spc="75">
                <a:latin typeface="Roboto"/>
                <a:cs typeface="Roboto"/>
              </a:rPr>
              <a:t>  </a:t>
            </a:r>
            <a:r>
              <a:rPr dirty="0" sz="3200">
                <a:latin typeface="Roboto"/>
                <a:cs typeface="Roboto"/>
              </a:rPr>
              <a:t>disposal</a:t>
            </a:r>
            <a:r>
              <a:rPr dirty="0" sz="3200" spc="65">
                <a:latin typeface="Roboto"/>
                <a:cs typeface="Roboto"/>
              </a:rPr>
              <a:t>  </a:t>
            </a:r>
            <a:r>
              <a:rPr dirty="0" sz="3200">
                <a:latin typeface="Roboto"/>
                <a:cs typeface="Roboto"/>
              </a:rPr>
              <a:t>to</a:t>
            </a:r>
            <a:r>
              <a:rPr dirty="0" sz="3200" spc="75">
                <a:latin typeface="Roboto"/>
                <a:cs typeface="Roboto"/>
              </a:rPr>
              <a:t>  </a:t>
            </a:r>
            <a:r>
              <a:rPr dirty="0" sz="3200">
                <a:latin typeface="Roboto"/>
                <a:cs typeface="Roboto"/>
              </a:rPr>
              <a:t>regenerative</a:t>
            </a:r>
            <a:r>
              <a:rPr dirty="0" sz="3200" spc="75">
                <a:latin typeface="Roboto"/>
                <a:cs typeface="Roboto"/>
              </a:rPr>
              <a:t>  </a:t>
            </a:r>
            <a:r>
              <a:rPr dirty="0" sz="3200" spc="-25">
                <a:latin typeface="Roboto"/>
                <a:cs typeface="Roboto"/>
              </a:rPr>
              <a:t>and </a:t>
            </a:r>
            <a:r>
              <a:rPr dirty="0" sz="3200">
                <a:latin typeface="Roboto"/>
                <a:cs typeface="Roboto"/>
              </a:rPr>
              <a:t>financially</a:t>
            </a:r>
            <a:r>
              <a:rPr dirty="0" sz="3200" spc="525">
                <a:latin typeface="Roboto"/>
                <a:cs typeface="Roboto"/>
              </a:rPr>
              <a:t> </a:t>
            </a:r>
            <a:r>
              <a:rPr dirty="0" sz="3200">
                <a:latin typeface="Roboto"/>
                <a:cs typeface="Roboto"/>
              </a:rPr>
              <a:t>sustainable</a:t>
            </a:r>
            <a:r>
              <a:rPr dirty="0" sz="3200" spc="545">
                <a:latin typeface="Roboto"/>
                <a:cs typeface="Roboto"/>
              </a:rPr>
              <a:t> </a:t>
            </a:r>
            <a:r>
              <a:rPr dirty="0" sz="3200">
                <a:latin typeface="Roboto"/>
                <a:cs typeface="Roboto"/>
              </a:rPr>
              <a:t>Wastewater</a:t>
            </a:r>
            <a:r>
              <a:rPr dirty="0" sz="3200" spc="540">
                <a:latin typeface="Roboto"/>
                <a:cs typeface="Roboto"/>
              </a:rPr>
              <a:t> </a:t>
            </a:r>
            <a:r>
              <a:rPr dirty="0" sz="3200">
                <a:latin typeface="Roboto"/>
                <a:cs typeface="Roboto"/>
              </a:rPr>
              <a:t>ecosystems.</a:t>
            </a:r>
            <a:r>
              <a:rPr dirty="0" sz="3200" spc="525">
                <a:latin typeface="Roboto"/>
                <a:cs typeface="Roboto"/>
              </a:rPr>
              <a:t> </a:t>
            </a:r>
            <a:r>
              <a:rPr dirty="0" sz="3200" spc="-10">
                <a:latin typeface="Roboto"/>
                <a:cs typeface="Roboto"/>
              </a:rPr>
              <a:t>Successful </a:t>
            </a:r>
            <a:r>
              <a:rPr dirty="0" sz="3200">
                <a:latin typeface="Roboto"/>
                <a:cs typeface="Roboto"/>
              </a:rPr>
              <a:t>implementation</a:t>
            </a:r>
            <a:r>
              <a:rPr dirty="0" sz="3200" spc="655">
                <a:latin typeface="Roboto"/>
                <a:cs typeface="Roboto"/>
              </a:rPr>
              <a:t>  </a:t>
            </a:r>
            <a:r>
              <a:rPr dirty="0" sz="3200">
                <a:latin typeface="Roboto"/>
                <a:cs typeface="Roboto"/>
              </a:rPr>
              <a:t>requires</a:t>
            </a:r>
            <a:r>
              <a:rPr dirty="0" sz="3200" spc="655">
                <a:latin typeface="Roboto"/>
                <a:cs typeface="Roboto"/>
              </a:rPr>
              <a:t>  </a:t>
            </a:r>
            <a:r>
              <a:rPr dirty="0" sz="3200" b="1">
                <a:solidFill>
                  <a:srgbClr val="00AF50"/>
                </a:solidFill>
                <a:latin typeface="Roboto"/>
                <a:cs typeface="Roboto"/>
              </a:rPr>
              <a:t>strong</a:t>
            </a:r>
            <a:r>
              <a:rPr dirty="0" sz="3200" spc="665" b="1">
                <a:solidFill>
                  <a:srgbClr val="00AF50"/>
                </a:solidFill>
                <a:latin typeface="Roboto"/>
                <a:cs typeface="Roboto"/>
              </a:rPr>
              <a:t>  </a:t>
            </a:r>
            <a:r>
              <a:rPr dirty="0" sz="3200" b="1">
                <a:solidFill>
                  <a:srgbClr val="00AF50"/>
                </a:solidFill>
                <a:latin typeface="Roboto"/>
                <a:cs typeface="Roboto"/>
              </a:rPr>
              <a:t>regulatory</a:t>
            </a:r>
            <a:r>
              <a:rPr dirty="0" sz="3200" spc="655" b="1">
                <a:solidFill>
                  <a:srgbClr val="00AF50"/>
                </a:solidFill>
                <a:latin typeface="Roboto"/>
                <a:cs typeface="Roboto"/>
              </a:rPr>
              <a:t>  </a:t>
            </a:r>
            <a:r>
              <a:rPr dirty="0" sz="3200" spc="-10" b="1">
                <a:solidFill>
                  <a:srgbClr val="00AF50"/>
                </a:solidFill>
                <a:latin typeface="Roboto"/>
                <a:cs typeface="Roboto"/>
              </a:rPr>
              <a:t>frameworks</a:t>
            </a:r>
            <a:r>
              <a:rPr dirty="0" sz="3200" spc="-10">
                <a:latin typeface="Roboto"/>
                <a:cs typeface="Roboto"/>
              </a:rPr>
              <a:t>, </a:t>
            </a:r>
            <a:r>
              <a:rPr dirty="0" sz="3200" spc="-35">
                <a:latin typeface="Roboto"/>
                <a:cs typeface="Roboto"/>
              </a:rPr>
              <a:t>public–private</a:t>
            </a:r>
            <a:r>
              <a:rPr dirty="0" sz="3200" spc="-100">
                <a:latin typeface="Roboto"/>
                <a:cs typeface="Roboto"/>
              </a:rPr>
              <a:t> </a:t>
            </a:r>
            <a:r>
              <a:rPr dirty="0" sz="3200" spc="-25">
                <a:latin typeface="Roboto"/>
                <a:cs typeface="Roboto"/>
              </a:rPr>
              <a:t>partnerships,</a:t>
            </a:r>
            <a:r>
              <a:rPr dirty="0" sz="3200" spc="-110">
                <a:latin typeface="Roboto"/>
                <a:cs typeface="Roboto"/>
              </a:rPr>
              <a:t> </a:t>
            </a:r>
            <a:r>
              <a:rPr dirty="0" sz="3200">
                <a:latin typeface="Roboto"/>
                <a:cs typeface="Roboto"/>
              </a:rPr>
              <a:t>and</a:t>
            </a:r>
            <a:r>
              <a:rPr dirty="0" sz="3200" spc="-105">
                <a:latin typeface="Roboto"/>
                <a:cs typeface="Roboto"/>
              </a:rPr>
              <a:t> </a:t>
            </a:r>
            <a:r>
              <a:rPr dirty="0" sz="3200" spc="-145">
                <a:latin typeface="Roboto"/>
                <a:cs typeface="Roboto"/>
              </a:rPr>
              <a:t>data-</a:t>
            </a:r>
            <a:r>
              <a:rPr dirty="0" sz="3200" spc="-25">
                <a:latin typeface="Roboto"/>
                <a:cs typeface="Roboto"/>
              </a:rPr>
              <a:t>driven</a:t>
            </a:r>
            <a:r>
              <a:rPr dirty="0" sz="3200" spc="-110">
                <a:latin typeface="Roboto"/>
                <a:cs typeface="Roboto"/>
              </a:rPr>
              <a:t> </a:t>
            </a:r>
            <a:r>
              <a:rPr dirty="0" sz="3200" spc="-10">
                <a:latin typeface="Roboto"/>
                <a:cs typeface="Roboto"/>
              </a:rPr>
              <a:t>governance.</a:t>
            </a:r>
            <a:endParaRPr sz="3200">
              <a:latin typeface="Roboto"/>
              <a:cs typeface="Roboto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7368920" y="330784"/>
            <a:ext cx="5399405" cy="989965"/>
          </a:xfrm>
          <a:prstGeom prst="rect"/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6300" spc="-80"/>
              <a:t>CONCLUSION</a:t>
            </a:r>
            <a:endParaRPr sz="6300"/>
          </a:p>
        </p:txBody>
      </p:sp>
      <p:pic>
        <p:nvPicPr>
          <p:cNvPr id="15" name="object 15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5614194" y="0"/>
            <a:ext cx="2673805" cy="2862517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23338" y="3503498"/>
            <a:ext cx="6575425" cy="9404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0">
                <a:solidFill>
                  <a:srgbClr val="00AF50"/>
                </a:solidFill>
                <a:latin typeface="Calibri"/>
                <a:cs typeface="Calibri"/>
              </a:rPr>
              <a:t>TEN </a:t>
            </a:r>
            <a:r>
              <a:rPr dirty="0" sz="6000" spc="-10">
                <a:solidFill>
                  <a:srgbClr val="00AF50"/>
                </a:solidFill>
                <a:latin typeface="Calibri"/>
                <a:cs typeface="Calibri"/>
              </a:rPr>
              <a:t>COMMANMENT</a:t>
            </a:r>
            <a:endParaRPr sz="6000">
              <a:latin typeface="Calibri"/>
              <a:cs typeface="Calibri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1298828" y="4532756"/>
            <a:ext cx="16794480" cy="5512435"/>
          </a:xfrm>
          <a:prstGeom prst="rect">
            <a:avLst/>
          </a:prstGeom>
        </p:spPr>
        <p:txBody>
          <a:bodyPr wrap="square" lIns="0" tIns="195580" rIns="0" bIns="0" rtlCol="0" vert="horz">
            <a:spAutoFit/>
          </a:bodyPr>
          <a:lstStyle/>
          <a:p>
            <a:pPr marL="164465" indent="-158750">
              <a:lnSpc>
                <a:spcPct val="100000"/>
              </a:lnSpc>
              <a:spcBef>
                <a:spcPts val="1540"/>
              </a:spcBef>
              <a:buSzPct val="95833"/>
              <a:buFont typeface="Calibri"/>
              <a:buChar char="•"/>
              <a:tabLst>
                <a:tab pos="164465" algn="l"/>
              </a:tabLst>
            </a:pPr>
            <a:r>
              <a:rPr dirty="0" sz="2400" spc="-10" b="1">
                <a:latin typeface="Calibri"/>
                <a:cs typeface="Calibri"/>
              </a:rPr>
              <a:t>“Waste</a:t>
            </a:r>
            <a:r>
              <a:rPr dirty="0" sz="2400" spc="-35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is</a:t>
            </a:r>
            <a:r>
              <a:rPr dirty="0" sz="2400" spc="-45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not</a:t>
            </a:r>
            <a:r>
              <a:rPr dirty="0" sz="2400" spc="-40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the</a:t>
            </a:r>
            <a:r>
              <a:rPr dirty="0" sz="2400" spc="-35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end</a:t>
            </a:r>
            <a:r>
              <a:rPr dirty="0" sz="2400" spc="-40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of</a:t>
            </a:r>
            <a:r>
              <a:rPr dirty="0" sz="2400" spc="-55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a</a:t>
            </a:r>
            <a:r>
              <a:rPr dirty="0" sz="2400" spc="-40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cycle;</a:t>
            </a:r>
            <a:r>
              <a:rPr dirty="0" sz="2400" spc="-55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it</a:t>
            </a:r>
            <a:r>
              <a:rPr dirty="0" sz="2400" spc="-50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is</a:t>
            </a:r>
            <a:r>
              <a:rPr dirty="0" sz="2400" spc="-45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the</a:t>
            </a:r>
            <a:r>
              <a:rPr dirty="0" sz="2400" spc="-35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beginning</a:t>
            </a:r>
            <a:r>
              <a:rPr dirty="0" sz="2400" spc="-40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of</a:t>
            </a:r>
            <a:r>
              <a:rPr dirty="0" sz="2400" spc="-55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a</a:t>
            </a:r>
            <a:r>
              <a:rPr dirty="0" sz="2400" spc="-45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new</a:t>
            </a:r>
            <a:r>
              <a:rPr dirty="0" sz="2400" spc="-45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value</a:t>
            </a:r>
            <a:r>
              <a:rPr dirty="0" sz="2400" spc="-50" b="1">
                <a:latin typeface="Calibri"/>
                <a:cs typeface="Calibri"/>
              </a:rPr>
              <a:t> </a:t>
            </a:r>
            <a:r>
              <a:rPr dirty="0" sz="2400" spc="-10" b="1">
                <a:latin typeface="Calibri"/>
                <a:cs typeface="Calibri"/>
              </a:rPr>
              <a:t>chain.”</a:t>
            </a:r>
            <a:endParaRPr sz="2400">
              <a:latin typeface="Calibri"/>
              <a:cs typeface="Calibri"/>
            </a:endParaRPr>
          </a:p>
          <a:p>
            <a:pPr marL="164465" indent="-158750">
              <a:lnSpc>
                <a:spcPct val="100000"/>
              </a:lnSpc>
              <a:spcBef>
                <a:spcPts val="1440"/>
              </a:spcBef>
              <a:buSzPct val="95833"/>
              <a:buFont typeface="Calibri"/>
              <a:buChar char="•"/>
              <a:tabLst>
                <a:tab pos="164465" algn="l"/>
              </a:tabLst>
            </a:pPr>
            <a:r>
              <a:rPr dirty="0" sz="2400" spc="-85" b="1">
                <a:latin typeface="Calibri"/>
                <a:cs typeface="Calibri"/>
              </a:rPr>
              <a:t>“A</a:t>
            </a:r>
            <a:r>
              <a:rPr dirty="0" sz="2400" spc="-50" b="1">
                <a:latin typeface="Calibri"/>
                <a:cs typeface="Calibri"/>
              </a:rPr>
              <a:t> </a:t>
            </a:r>
            <a:r>
              <a:rPr dirty="0" sz="2400" spc="-10" b="1">
                <a:latin typeface="Calibri"/>
                <a:cs typeface="Calibri"/>
              </a:rPr>
              <a:t>sustainable</a:t>
            </a:r>
            <a:r>
              <a:rPr dirty="0" sz="2400" spc="-35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city</a:t>
            </a:r>
            <a:r>
              <a:rPr dirty="0" sz="2400" spc="-60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is</a:t>
            </a:r>
            <a:r>
              <a:rPr dirty="0" sz="2400" spc="-50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one</a:t>
            </a:r>
            <a:r>
              <a:rPr dirty="0" sz="2400" spc="-50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that</a:t>
            </a:r>
            <a:r>
              <a:rPr dirty="0" sz="2400" spc="-50" b="1">
                <a:latin typeface="Calibri"/>
                <a:cs typeface="Calibri"/>
              </a:rPr>
              <a:t> </a:t>
            </a:r>
            <a:r>
              <a:rPr dirty="0" sz="2400" spc="-10" b="1">
                <a:latin typeface="Calibri"/>
                <a:cs typeface="Calibri"/>
              </a:rPr>
              <a:t>transforms</a:t>
            </a:r>
            <a:r>
              <a:rPr dirty="0" sz="2400" spc="-40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its</a:t>
            </a:r>
            <a:r>
              <a:rPr dirty="0" sz="2400" spc="-50" b="1">
                <a:latin typeface="Calibri"/>
                <a:cs typeface="Calibri"/>
              </a:rPr>
              <a:t> </a:t>
            </a:r>
            <a:r>
              <a:rPr dirty="0" sz="2400" spc="-25" b="1">
                <a:latin typeface="Calibri"/>
                <a:cs typeface="Calibri"/>
              </a:rPr>
              <a:t>Wastewater</a:t>
            </a:r>
            <a:r>
              <a:rPr dirty="0" sz="2400" spc="-40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from</a:t>
            </a:r>
            <a:r>
              <a:rPr dirty="0" sz="2400" spc="-70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a</a:t>
            </a:r>
            <a:r>
              <a:rPr dirty="0" sz="2400" spc="-45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public</a:t>
            </a:r>
            <a:r>
              <a:rPr dirty="0" sz="2400" spc="-55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burden</a:t>
            </a:r>
            <a:r>
              <a:rPr dirty="0" sz="2400" spc="-45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into</a:t>
            </a:r>
            <a:r>
              <a:rPr dirty="0" sz="2400" spc="-50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a</a:t>
            </a:r>
            <a:r>
              <a:rPr dirty="0" sz="2400" spc="-45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circular</a:t>
            </a:r>
            <a:r>
              <a:rPr dirty="0" sz="2400" spc="-65" b="1">
                <a:latin typeface="Calibri"/>
                <a:cs typeface="Calibri"/>
              </a:rPr>
              <a:t> </a:t>
            </a:r>
            <a:r>
              <a:rPr dirty="0" sz="2400" spc="-10" b="1">
                <a:latin typeface="Calibri"/>
                <a:cs typeface="Calibri"/>
              </a:rPr>
              <a:t>resource.”</a:t>
            </a:r>
            <a:endParaRPr sz="2400">
              <a:latin typeface="Calibri"/>
              <a:cs typeface="Calibri"/>
            </a:endParaRPr>
          </a:p>
          <a:p>
            <a:pPr marL="164465" indent="-158750">
              <a:lnSpc>
                <a:spcPct val="100000"/>
              </a:lnSpc>
              <a:spcBef>
                <a:spcPts val="1440"/>
              </a:spcBef>
              <a:buSzPct val="95833"/>
              <a:buFont typeface="Calibri"/>
              <a:buChar char="•"/>
              <a:tabLst>
                <a:tab pos="164465" algn="l"/>
              </a:tabLst>
            </a:pPr>
            <a:r>
              <a:rPr dirty="0" sz="2400" b="1">
                <a:latin typeface="Calibri"/>
                <a:cs typeface="Calibri"/>
              </a:rPr>
              <a:t>“Circular</a:t>
            </a:r>
            <a:r>
              <a:rPr dirty="0" sz="2400" spc="-65" b="1">
                <a:latin typeface="Calibri"/>
                <a:cs typeface="Calibri"/>
              </a:rPr>
              <a:t> </a:t>
            </a:r>
            <a:r>
              <a:rPr dirty="0" sz="2400" spc="-10" b="1">
                <a:latin typeface="Calibri"/>
                <a:cs typeface="Calibri"/>
              </a:rPr>
              <a:t>sanitation</a:t>
            </a:r>
            <a:r>
              <a:rPr dirty="0" sz="2400" spc="-50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is</a:t>
            </a:r>
            <a:r>
              <a:rPr dirty="0" sz="2400" spc="-60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not</a:t>
            </a:r>
            <a:r>
              <a:rPr dirty="0" sz="2400" spc="-55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just</a:t>
            </a:r>
            <a:r>
              <a:rPr dirty="0" sz="2400" spc="-60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about</a:t>
            </a:r>
            <a:r>
              <a:rPr dirty="0" sz="2400" spc="-55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managing</a:t>
            </a:r>
            <a:r>
              <a:rPr dirty="0" sz="2400" spc="-75" b="1">
                <a:latin typeface="Calibri"/>
                <a:cs typeface="Calibri"/>
              </a:rPr>
              <a:t> </a:t>
            </a:r>
            <a:r>
              <a:rPr dirty="0" sz="2400" spc="-25" b="1">
                <a:latin typeface="Calibri"/>
                <a:cs typeface="Calibri"/>
              </a:rPr>
              <a:t>waste—</a:t>
            </a:r>
            <a:r>
              <a:rPr dirty="0" sz="2400" b="1">
                <a:latin typeface="Calibri"/>
                <a:cs typeface="Calibri"/>
              </a:rPr>
              <a:t>it</a:t>
            </a:r>
            <a:r>
              <a:rPr dirty="0" sz="2400" spc="-60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is</a:t>
            </a:r>
            <a:r>
              <a:rPr dirty="0" sz="2400" spc="-55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about</a:t>
            </a:r>
            <a:r>
              <a:rPr dirty="0" sz="2400" spc="-70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recovering</a:t>
            </a:r>
            <a:r>
              <a:rPr dirty="0" sz="2400" spc="-70" b="1">
                <a:latin typeface="Calibri"/>
                <a:cs typeface="Calibri"/>
              </a:rPr>
              <a:t> </a:t>
            </a:r>
            <a:r>
              <a:rPr dirty="0" sz="2400" spc="-25" b="1">
                <a:latin typeface="Calibri"/>
                <a:cs typeface="Calibri"/>
              </a:rPr>
              <a:t>energy,</a:t>
            </a:r>
            <a:r>
              <a:rPr dirty="0" sz="2400" spc="-65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nutrients,</a:t>
            </a:r>
            <a:r>
              <a:rPr dirty="0" sz="2400" spc="-40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and</a:t>
            </a:r>
            <a:r>
              <a:rPr dirty="0" sz="2400" spc="-55" b="1">
                <a:latin typeface="Calibri"/>
                <a:cs typeface="Calibri"/>
              </a:rPr>
              <a:t> </a:t>
            </a:r>
            <a:r>
              <a:rPr dirty="0" sz="2400" spc="-10" b="1">
                <a:latin typeface="Calibri"/>
                <a:cs typeface="Calibri"/>
              </a:rPr>
              <a:t>dignity.”</a:t>
            </a:r>
            <a:endParaRPr sz="2400">
              <a:latin typeface="Calibri"/>
              <a:cs typeface="Calibri"/>
            </a:endParaRPr>
          </a:p>
          <a:p>
            <a:pPr marL="164465" indent="-158750">
              <a:lnSpc>
                <a:spcPct val="100000"/>
              </a:lnSpc>
              <a:spcBef>
                <a:spcPts val="1440"/>
              </a:spcBef>
              <a:buSzPct val="95833"/>
              <a:buFont typeface="Calibri"/>
              <a:buChar char="•"/>
              <a:tabLst>
                <a:tab pos="164465" algn="l"/>
              </a:tabLst>
            </a:pPr>
            <a:r>
              <a:rPr dirty="0" sz="2400" b="1">
                <a:latin typeface="Calibri"/>
                <a:cs typeface="Calibri"/>
              </a:rPr>
              <a:t>“Every</a:t>
            </a:r>
            <a:r>
              <a:rPr dirty="0" sz="2400" spc="-60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liter</a:t>
            </a:r>
            <a:r>
              <a:rPr dirty="0" sz="2400" spc="-45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of</a:t>
            </a:r>
            <a:r>
              <a:rPr dirty="0" sz="2400" spc="-45" b="1">
                <a:latin typeface="Calibri"/>
                <a:cs typeface="Calibri"/>
              </a:rPr>
              <a:t> </a:t>
            </a:r>
            <a:r>
              <a:rPr dirty="0" sz="2400" spc="-20" b="1">
                <a:latin typeface="Calibri"/>
                <a:cs typeface="Calibri"/>
              </a:rPr>
              <a:t>wastewater</a:t>
            </a:r>
            <a:r>
              <a:rPr dirty="0" sz="2400" spc="-45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holds</a:t>
            </a:r>
            <a:r>
              <a:rPr dirty="0" sz="2400" spc="-45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the</a:t>
            </a:r>
            <a:r>
              <a:rPr dirty="0" sz="2400" spc="-35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potential</a:t>
            </a:r>
            <a:r>
              <a:rPr dirty="0" sz="2400" spc="-35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to</a:t>
            </a:r>
            <a:r>
              <a:rPr dirty="0" sz="2400" spc="-45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power</a:t>
            </a:r>
            <a:r>
              <a:rPr dirty="0" sz="2400" spc="-55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homes,</a:t>
            </a:r>
            <a:r>
              <a:rPr dirty="0" sz="2400" spc="-50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enrich</a:t>
            </a:r>
            <a:r>
              <a:rPr dirty="0" sz="2400" spc="-50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soils,</a:t>
            </a:r>
            <a:r>
              <a:rPr dirty="0" sz="2400" spc="-55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and</a:t>
            </a:r>
            <a:r>
              <a:rPr dirty="0" sz="2400" spc="-55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protect</a:t>
            </a:r>
            <a:r>
              <a:rPr dirty="0" sz="2400" spc="-55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the</a:t>
            </a:r>
            <a:r>
              <a:rPr dirty="0" sz="2400" spc="-35" b="1">
                <a:latin typeface="Calibri"/>
                <a:cs typeface="Calibri"/>
              </a:rPr>
              <a:t> </a:t>
            </a:r>
            <a:r>
              <a:rPr dirty="0" sz="2400" spc="-20" b="1">
                <a:latin typeface="Calibri"/>
                <a:cs typeface="Calibri"/>
              </a:rPr>
              <a:t>environment—</a:t>
            </a:r>
            <a:r>
              <a:rPr dirty="0" sz="2400" b="1">
                <a:latin typeface="Calibri"/>
                <a:cs typeface="Calibri"/>
              </a:rPr>
              <a:t>if</a:t>
            </a:r>
            <a:r>
              <a:rPr dirty="0" sz="2400" spc="-55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we</a:t>
            </a:r>
            <a:r>
              <a:rPr dirty="0" sz="2400" spc="-45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choose</a:t>
            </a:r>
            <a:r>
              <a:rPr dirty="0" sz="2400" spc="-55" b="1">
                <a:latin typeface="Calibri"/>
                <a:cs typeface="Calibri"/>
              </a:rPr>
              <a:t> </a:t>
            </a:r>
            <a:r>
              <a:rPr dirty="0" sz="2400" spc="-10" b="1">
                <a:latin typeface="Calibri"/>
                <a:cs typeface="Calibri"/>
              </a:rPr>
              <a:t>circularity.”</a:t>
            </a:r>
            <a:endParaRPr sz="2400">
              <a:latin typeface="Calibri"/>
              <a:cs typeface="Calibri"/>
            </a:endParaRPr>
          </a:p>
          <a:p>
            <a:pPr marL="164465" indent="-158750">
              <a:lnSpc>
                <a:spcPct val="100000"/>
              </a:lnSpc>
              <a:spcBef>
                <a:spcPts val="1440"/>
              </a:spcBef>
              <a:buSzPct val="95833"/>
              <a:buFont typeface="Calibri"/>
              <a:buChar char="•"/>
              <a:tabLst>
                <a:tab pos="164465" algn="l"/>
              </a:tabLst>
            </a:pPr>
            <a:r>
              <a:rPr dirty="0" sz="2400" b="1">
                <a:latin typeface="Calibri"/>
                <a:cs typeface="Calibri"/>
              </a:rPr>
              <a:t>“In</a:t>
            </a:r>
            <a:r>
              <a:rPr dirty="0" sz="2400" spc="-45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a</a:t>
            </a:r>
            <a:r>
              <a:rPr dirty="0" sz="2400" spc="-55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circular</a:t>
            </a:r>
            <a:r>
              <a:rPr dirty="0" sz="2400" spc="-60" b="1">
                <a:latin typeface="Calibri"/>
                <a:cs typeface="Calibri"/>
              </a:rPr>
              <a:t> </a:t>
            </a:r>
            <a:r>
              <a:rPr dirty="0" sz="2400" spc="-25" b="1">
                <a:latin typeface="Calibri"/>
                <a:cs typeface="Calibri"/>
              </a:rPr>
              <a:t>economy,</a:t>
            </a:r>
            <a:r>
              <a:rPr dirty="0" sz="2400" spc="-65" b="1">
                <a:latin typeface="Calibri"/>
                <a:cs typeface="Calibri"/>
              </a:rPr>
              <a:t> </a:t>
            </a:r>
            <a:r>
              <a:rPr dirty="0" sz="2400" spc="-10" b="1">
                <a:latin typeface="Calibri"/>
                <a:cs typeface="Calibri"/>
              </a:rPr>
              <a:t>sanitation</a:t>
            </a:r>
            <a:r>
              <a:rPr dirty="0" sz="2400" spc="-35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becomes</a:t>
            </a:r>
            <a:r>
              <a:rPr dirty="0" sz="2400" spc="-50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an</a:t>
            </a:r>
            <a:r>
              <a:rPr dirty="0" sz="2400" spc="-40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engine</a:t>
            </a:r>
            <a:r>
              <a:rPr dirty="0" sz="2400" spc="-45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of</a:t>
            </a:r>
            <a:r>
              <a:rPr dirty="0" sz="2400" spc="-45" b="1">
                <a:latin typeface="Calibri"/>
                <a:cs typeface="Calibri"/>
              </a:rPr>
              <a:t> </a:t>
            </a:r>
            <a:r>
              <a:rPr dirty="0" sz="2400" spc="-10" b="1">
                <a:latin typeface="Calibri"/>
                <a:cs typeface="Calibri"/>
              </a:rPr>
              <a:t>opportunity,</a:t>
            </a:r>
            <a:r>
              <a:rPr dirty="0" sz="2400" spc="-40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not</a:t>
            </a:r>
            <a:r>
              <a:rPr dirty="0" sz="2400" spc="-40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a</a:t>
            </a:r>
            <a:r>
              <a:rPr dirty="0" sz="2400" spc="-40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cost</a:t>
            </a:r>
            <a:r>
              <a:rPr dirty="0" sz="2400" spc="-55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of</a:t>
            </a:r>
            <a:r>
              <a:rPr dirty="0" sz="2400" spc="-45" b="1">
                <a:latin typeface="Calibri"/>
                <a:cs typeface="Calibri"/>
              </a:rPr>
              <a:t> </a:t>
            </a:r>
            <a:r>
              <a:rPr dirty="0" sz="2400" spc="-10" b="1">
                <a:latin typeface="Calibri"/>
                <a:cs typeface="Calibri"/>
              </a:rPr>
              <a:t>development.”</a:t>
            </a:r>
            <a:endParaRPr sz="2400">
              <a:latin typeface="Calibri"/>
              <a:cs typeface="Calibri"/>
            </a:endParaRPr>
          </a:p>
          <a:p>
            <a:pPr marL="164465" indent="-158750">
              <a:lnSpc>
                <a:spcPct val="100000"/>
              </a:lnSpc>
              <a:spcBef>
                <a:spcPts val="1440"/>
              </a:spcBef>
              <a:buSzPct val="95833"/>
              <a:buFont typeface="Calibri"/>
              <a:buChar char="•"/>
              <a:tabLst>
                <a:tab pos="164465" algn="l"/>
              </a:tabLst>
            </a:pPr>
            <a:r>
              <a:rPr dirty="0" sz="2400" spc="-25" b="1">
                <a:latin typeface="Calibri"/>
                <a:cs typeface="Calibri"/>
              </a:rPr>
              <a:t>“Wastewater</a:t>
            </a:r>
            <a:r>
              <a:rPr dirty="0" sz="2400" spc="-45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becomes</a:t>
            </a:r>
            <a:r>
              <a:rPr dirty="0" sz="2400" spc="-60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a</a:t>
            </a:r>
            <a:r>
              <a:rPr dirty="0" sz="2400" spc="-65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threat</a:t>
            </a:r>
            <a:r>
              <a:rPr dirty="0" sz="2400" spc="-40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only</a:t>
            </a:r>
            <a:r>
              <a:rPr dirty="0" sz="2400" spc="-65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when</a:t>
            </a:r>
            <a:r>
              <a:rPr dirty="0" sz="2400" spc="-60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we</a:t>
            </a:r>
            <a:r>
              <a:rPr dirty="0" sz="2400" spc="-40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waste</a:t>
            </a:r>
            <a:r>
              <a:rPr dirty="0" sz="2400" spc="-65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its</a:t>
            </a:r>
            <a:r>
              <a:rPr dirty="0" sz="2400" spc="-45" b="1">
                <a:latin typeface="Calibri"/>
                <a:cs typeface="Calibri"/>
              </a:rPr>
              <a:t> </a:t>
            </a:r>
            <a:r>
              <a:rPr dirty="0" sz="2400" spc="-10" b="1">
                <a:latin typeface="Calibri"/>
                <a:cs typeface="Calibri"/>
              </a:rPr>
              <a:t>value.”</a:t>
            </a:r>
            <a:endParaRPr sz="2400">
              <a:latin typeface="Calibri"/>
              <a:cs typeface="Calibri"/>
            </a:endParaRPr>
          </a:p>
          <a:p>
            <a:pPr marL="164465" indent="-158750">
              <a:lnSpc>
                <a:spcPct val="100000"/>
              </a:lnSpc>
              <a:spcBef>
                <a:spcPts val="1440"/>
              </a:spcBef>
              <a:buSzPct val="95833"/>
              <a:buFont typeface="Calibri"/>
              <a:buChar char="•"/>
              <a:tabLst>
                <a:tab pos="164465" algn="l"/>
              </a:tabLst>
            </a:pPr>
            <a:r>
              <a:rPr dirty="0" sz="2400" b="1">
                <a:latin typeface="Calibri"/>
                <a:cs typeface="Calibri"/>
              </a:rPr>
              <a:t>“The</a:t>
            </a:r>
            <a:r>
              <a:rPr dirty="0" sz="2400" spc="-15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future</a:t>
            </a:r>
            <a:r>
              <a:rPr dirty="0" sz="2400" spc="-5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of</a:t>
            </a:r>
            <a:r>
              <a:rPr dirty="0" sz="2400" spc="-25" b="1">
                <a:latin typeface="Calibri"/>
                <a:cs typeface="Calibri"/>
              </a:rPr>
              <a:t> </a:t>
            </a:r>
            <a:r>
              <a:rPr dirty="0" sz="2400" spc="-10" b="1">
                <a:latin typeface="Calibri"/>
                <a:cs typeface="Calibri"/>
              </a:rPr>
              <a:t>sanitation </a:t>
            </a:r>
            <a:r>
              <a:rPr dirty="0" sz="2400" b="1">
                <a:latin typeface="Calibri"/>
                <a:cs typeface="Calibri"/>
              </a:rPr>
              <a:t>is</a:t>
            </a:r>
            <a:r>
              <a:rPr dirty="0" sz="2400" spc="-20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not</a:t>
            </a:r>
            <a:r>
              <a:rPr dirty="0" sz="2400" spc="-15" b="1">
                <a:latin typeface="Calibri"/>
                <a:cs typeface="Calibri"/>
              </a:rPr>
              <a:t> </a:t>
            </a:r>
            <a:r>
              <a:rPr dirty="0" sz="2400" spc="-20" b="1">
                <a:latin typeface="Calibri"/>
                <a:cs typeface="Calibri"/>
              </a:rPr>
              <a:t>disposal—</a:t>
            </a:r>
            <a:r>
              <a:rPr dirty="0" sz="2400" b="1">
                <a:latin typeface="Calibri"/>
                <a:cs typeface="Calibri"/>
              </a:rPr>
              <a:t>it</a:t>
            </a:r>
            <a:r>
              <a:rPr dirty="0" sz="2400" spc="-20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is</a:t>
            </a:r>
            <a:r>
              <a:rPr dirty="0" sz="2400" spc="-15" b="1">
                <a:latin typeface="Calibri"/>
                <a:cs typeface="Calibri"/>
              </a:rPr>
              <a:t> </a:t>
            </a:r>
            <a:r>
              <a:rPr dirty="0" sz="2400" spc="-10" b="1">
                <a:latin typeface="Calibri"/>
                <a:cs typeface="Calibri"/>
              </a:rPr>
              <a:t>regeneration.”</a:t>
            </a:r>
            <a:endParaRPr sz="2400">
              <a:latin typeface="Calibri"/>
              <a:cs typeface="Calibri"/>
            </a:endParaRPr>
          </a:p>
          <a:p>
            <a:pPr marL="164465" indent="-158750">
              <a:lnSpc>
                <a:spcPct val="100000"/>
              </a:lnSpc>
              <a:spcBef>
                <a:spcPts val="1445"/>
              </a:spcBef>
              <a:buSzPct val="95833"/>
              <a:buFont typeface="Calibri"/>
              <a:buChar char="•"/>
              <a:tabLst>
                <a:tab pos="164465" algn="l"/>
              </a:tabLst>
            </a:pPr>
            <a:r>
              <a:rPr dirty="0" sz="2400" spc="-10" b="1">
                <a:latin typeface="Calibri"/>
                <a:cs typeface="Calibri"/>
              </a:rPr>
              <a:t>“Sustainability</a:t>
            </a:r>
            <a:r>
              <a:rPr dirty="0" sz="2400" spc="-65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begins</a:t>
            </a:r>
            <a:r>
              <a:rPr dirty="0" sz="2400" spc="-75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when</a:t>
            </a:r>
            <a:r>
              <a:rPr dirty="0" sz="2400" spc="-75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society</a:t>
            </a:r>
            <a:r>
              <a:rPr dirty="0" sz="2400" spc="-85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stops</a:t>
            </a:r>
            <a:r>
              <a:rPr dirty="0" sz="2400" spc="-80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throwing</a:t>
            </a:r>
            <a:r>
              <a:rPr dirty="0" sz="2400" spc="-85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away</a:t>
            </a:r>
            <a:r>
              <a:rPr dirty="0" sz="2400" spc="-80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resources</a:t>
            </a:r>
            <a:r>
              <a:rPr dirty="0" sz="2400" spc="-85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disguised</a:t>
            </a:r>
            <a:r>
              <a:rPr dirty="0" sz="2400" spc="-75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as</a:t>
            </a:r>
            <a:r>
              <a:rPr dirty="0" sz="2400" spc="-75" b="1">
                <a:latin typeface="Calibri"/>
                <a:cs typeface="Calibri"/>
              </a:rPr>
              <a:t> </a:t>
            </a:r>
            <a:r>
              <a:rPr dirty="0" sz="2400" spc="-10" b="1">
                <a:latin typeface="Calibri"/>
                <a:cs typeface="Calibri"/>
              </a:rPr>
              <a:t>waste.”</a:t>
            </a:r>
            <a:endParaRPr sz="2400">
              <a:latin typeface="Calibri"/>
              <a:cs typeface="Calibri"/>
            </a:endParaRPr>
          </a:p>
          <a:p>
            <a:pPr marL="164465" indent="-158750">
              <a:lnSpc>
                <a:spcPct val="100000"/>
              </a:lnSpc>
              <a:spcBef>
                <a:spcPts val="1440"/>
              </a:spcBef>
              <a:buSzPct val="95833"/>
              <a:buFont typeface="Calibri"/>
              <a:buChar char="•"/>
              <a:tabLst>
                <a:tab pos="164465" algn="l"/>
              </a:tabLst>
            </a:pPr>
            <a:r>
              <a:rPr dirty="0" sz="2400" b="1">
                <a:latin typeface="Calibri"/>
                <a:cs typeface="Calibri"/>
              </a:rPr>
              <a:t>“Circular</a:t>
            </a:r>
            <a:r>
              <a:rPr dirty="0" sz="2400" spc="-75" b="1">
                <a:latin typeface="Calibri"/>
                <a:cs typeface="Calibri"/>
              </a:rPr>
              <a:t> </a:t>
            </a:r>
            <a:r>
              <a:rPr dirty="0" sz="2400" spc="-25" b="1">
                <a:latin typeface="Calibri"/>
                <a:cs typeface="Calibri"/>
              </a:rPr>
              <a:t>Wastewater</a:t>
            </a:r>
            <a:r>
              <a:rPr dirty="0" sz="2400" spc="-70" b="1">
                <a:latin typeface="Calibri"/>
                <a:cs typeface="Calibri"/>
              </a:rPr>
              <a:t> </a:t>
            </a:r>
            <a:r>
              <a:rPr dirty="0" sz="2400" spc="-10" b="1">
                <a:latin typeface="Calibri"/>
                <a:cs typeface="Calibri"/>
              </a:rPr>
              <a:t>management</a:t>
            </a:r>
            <a:r>
              <a:rPr dirty="0" sz="2400" spc="-80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turns</a:t>
            </a:r>
            <a:r>
              <a:rPr dirty="0" sz="2400" spc="-65" b="1">
                <a:latin typeface="Calibri"/>
                <a:cs typeface="Calibri"/>
              </a:rPr>
              <a:t> </a:t>
            </a:r>
            <a:r>
              <a:rPr dirty="0" sz="2400" spc="-25" b="1">
                <a:latin typeface="Calibri"/>
                <a:cs typeface="Calibri"/>
              </a:rPr>
              <a:t>yesterday’s</a:t>
            </a:r>
            <a:r>
              <a:rPr dirty="0" sz="2400" spc="-70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pollution</a:t>
            </a:r>
            <a:r>
              <a:rPr dirty="0" sz="2400" spc="-70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into</a:t>
            </a:r>
            <a:r>
              <a:rPr dirty="0" sz="2400" spc="-65" b="1">
                <a:latin typeface="Calibri"/>
                <a:cs typeface="Calibri"/>
              </a:rPr>
              <a:t> </a:t>
            </a:r>
            <a:r>
              <a:rPr dirty="0" sz="2400" spc="-10" b="1">
                <a:latin typeface="Calibri"/>
                <a:cs typeface="Calibri"/>
              </a:rPr>
              <a:t>tomorrow’s</a:t>
            </a:r>
            <a:r>
              <a:rPr dirty="0" sz="2400" spc="-105" b="1">
                <a:latin typeface="Calibri"/>
                <a:cs typeface="Calibri"/>
              </a:rPr>
              <a:t> </a:t>
            </a:r>
            <a:r>
              <a:rPr dirty="0" sz="2400" spc="-10" b="1">
                <a:latin typeface="Calibri"/>
                <a:cs typeface="Calibri"/>
              </a:rPr>
              <a:t>solution.”</a:t>
            </a:r>
            <a:endParaRPr sz="2400">
              <a:latin typeface="Calibri"/>
              <a:cs typeface="Calibri"/>
            </a:endParaRPr>
          </a:p>
          <a:p>
            <a:pPr marL="164465" indent="-158750">
              <a:lnSpc>
                <a:spcPct val="100000"/>
              </a:lnSpc>
              <a:spcBef>
                <a:spcPts val="1440"/>
              </a:spcBef>
              <a:buSzPct val="95833"/>
              <a:buFont typeface="Calibri"/>
              <a:buChar char="•"/>
              <a:tabLst>
                <a:tab pos="164465" algn="l"/>
              </a:tabLst>
            </a:pPr>
            <a:r>
              <a:rPr dirty="0" sz="2400" spc="-85" b="1">
                <a:latin typeface="Calibri"/>
                <a:cs typeface="Calibri"/>
              </a:rPr>
              <a:t>“A</a:t>
            </a:r>
            <a:r>
              <a:rPr dirty="0" sz="2400" spc="-50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nation</a:t>
            </a:r>
            <a:r>
              <a:rPr dirty="0" sz="2400" spc="-60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that</a:t>
            </a:r>
            <a:r>
              <a:rPr dirty="0" sz="2400" spc="-50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closes</a:t>
            </a:r>
            <a:r>
              <a:rPr dirty="0" sz="2400" spc="-65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its</a:t>
            </a:r>
            <a:r>
              <a:rPr dirty="0" sz="2400" spc="-50" b="1">
                <a:latin typeface="Calibri"/>
                <a:cs typeface="Calibri"/>
              </a:rPr>
              <a:t> </a:t>
            </a:r>
            <a:r>
              <a:rPr dirty="0" sz="2400" spc="-10" b="1">
                <a:latin typeface="Calibri"/>
                <a:cs typeface="Calibri"/>
              </a:rPr>
              <a:t>sanitation</a:t>
            </a:r>
            <a:r>
              <a:rPr dirty="0" sz="2400" spc="-45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loop</a:t>
            </a:r>
            <a:r>
              <a:rPr dirty="0" sz="2400" spc="-75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opens</a:t>
            </a:r>
            <a:r>
              <a:rPr dirty="0" sz="2400" spc="-50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the</a:t>
            </a:r>
            <a:r>
              <a:rPr dirty="0" sz="2400" spc="-45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door</a:t>
            </a:r>
            <a:r>
              <a:rPr dirty="0" sz="2400" spc="-75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to</a:t>
            </a:r>
            <a:r>
              <a:rPr dirty="0" sz="2400" spc="-50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clean</a:t>
            </a:r>
            <a:r>
              <a:rPr dirty="0" sz="2400" spc="-55" b="1">
                <a:latin typeface="Calibri"/>
                <a:cs typeface="Calibri"/>
              </a:rPr>
              <a:t> </a:t>
            </a:r>
            <a:r>
              <a:rPr dirty="0" sz="2400" spc="-35" b="1">
                <a:latin typeface="Calibri"/>
                <a:cs typeface="Calibri"/>
              </a:rPr>
              <a:t>water,</a:t>
            </a:r>
            <a:r>
              <a:rPr dirty="0" sz="2400" spc="-50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clean</a:t>
            </a:r>
            <a:r>
              <a:rPr dirty="0" sz="2400" spc="-70" b="1">
                <a:latin typeface="Calibri"/>
                <a:cs typeface="Calibri"/>
              </a:rPr>
              <a:t> </a:t>
            </a:r>
            <a:r>
              <a:rPr dirty="0" sz="2400" spc="-25" b="1">
                <a:latin typeface="Calibri"/>
                <a:cs typeface="Calibri"/>
              </a:rPr>
              <a:t>energy,</a:t>
            </a:r>
            <a:r>
              <a:rPr dirty="0" sz="2400" spc="-50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and</a:t>
            </a:r>
            <a:r>
              <a:rPr dirty="0" sz="2400" spc="-60" b="1">
                <a:latin typeface="Calibri"/>
                <a:cs typeface="Calibri"/>
              </a:rPr>
              <a:t> </a:t>
            </a:r>
            <a:r>
              <a:rPr dirty="0" sz="2400" b="1">
                <a:latin typeface="Calibri"/>
                <a:cs typeface="Calibri"/>
              </a:rPr>
              <a:t>resilient</a:t>
            </a:r>
            <a:r>
              <a:rPr dirty="0" sz="2400" spc="-55" b="1">
                <a:latin typeface="Calibri"/>
                <a:cs typeface="Calibri"/>
              </a:rPr>
              <a:t> </a:t>
            </a:r>
            <a:r>
              <a:rPr dirty="0" sz="2400" spc="-10" b="1">
                <a:latin typeface="Calibri"/>
                <a:cs typeface="Calibri"/>
              </a:rPr>
              <a:t>communities.”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86839" y="611123"/>
            <a:ext cx="2950464" cy="2663952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51441" y="558630"/>
            <a:ext cx="2685355" cy="2723218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133576" y="589787"/>
            <a:ext cx="2494738" cy="256640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319287" y="717804"/>
            <a:ext cx="2693136" cy="2627376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387632" y="838098"/>
            <a:ext cx="2152375" cy="2265381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085494" y="2329687"/>
            <a:ext cx="10893425" cy="62922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356235" indent="-343535">
              <a:lnSpc>
                <a:spcPts val="3665"/>
              </a:lnSpc>
              <a:spcBef>
                <a:spcPts val="100"/>
              </a:spcBef>
              <a:buFont typeface="Arial MT"/>
              <a:buChar char="•"/>
              <a:tabLst>
                <a:tab pos="356235" algn="l"/>
              </a:tabLst>
            </a:pPr>
            <a:r>
              <a:rPr dirty="0" sz="3200" spc="-10">
                <a:latin typeface="Roboto"/>
                <a:cs typeface="Roboto"/>
              </a:rPr>
              <a:t>Argentina</a:t>
            </a:r>
            <a:r>
              <a:rPr dirty="0" sz="3200" spc="-150">
                <a:latin typeface="Roboto"/>
                <a:cs typeface="Roboto"/>
              </a:rPr>
              <a:t> </a:t>
            </a:r>
            <a:r>
              <a:rPr dirty="0" sz="3200" spc="-10">
                <a:latin typeface="Roboto"/>
                <a:cs typeface="Roboto"/>
              </a:rPr>
              <a:t>Biogas</a:t>
            </a:r>
            <a:r>
              <a:rPr dirty="0" sz="3200" spc="-160">
                <a:latin typeface="Roboto"/>
                <a:cs typeface="Roboto"/>
              </a:rPr>
              <a:t> </a:t>
            </a:r>
            <a:r>
              <a:rPr dirty="0" sz="3200">
                <a:latin typeface="Roboto"/>
                <a:cs typeface="Roboto"/>
              </a:rPr>
              <a:t>Project,</a:t>
            </a:r>
            <a:r>
              <a:rPr dirty="0" sz="3200" spc="-150">
                <a:latin typeface="Roboto"/>
                <a:cs typeface="Roboto"/>
              </a:rPr>
              <a:t> </a:t>
            </a:r>
            <a:r>
              <a:rPr dirty="0" sz="3200">
                <a:latin typeface="Roboto"/>
                <a:cs typeface="Roboto"/>
              </a:rPr>
              <a:t>Global</a:t>
            </a:r>
            <a:r>
              <a:rPr dirty="0" sz="3200" spc="-165">
                <a:latin typeface="Roboto"/>
                <a:cs typeface="Roboto"/>
              </a:rPr>
              <a:t> </a:t>
            </a:r>
            <a:r>
              <a:rPr dirty="0" sz="3200">
                <a:latin typeface="Roboto"/>
                <a:cs typeface="Roboto"/>
              </a:rPr>
              <a:t>Methane</a:t>
            </a:r>
            <a:r>
              <a:rPr dirty="0" sz="3200" spc="-150">
                <a:latin typeface="Roboto"/>
                <a:cs typeface="Roboto"/>
              </a:rPr>
              <a:t> </a:t>
            </a:r>
            <a:r>
              <a:rPr dirty="0" sz="3200" spc="-30">
                <a:latin typeface="Roboto"/>
                <a:cs typeface="Roboto"/>
              </a:rPr>
              <a:t>Initiative</a:t>
            </a:r>
            <a:r>
              <a:rPr dirty="0" sz="3200" spc="-155">
                <a:latin typeface="Roboto"/>
                <a:cs typeface="Roboto"/>
              </a:rPr>
              <a:t> </a:t>
            </a:r>
            <a:r>
              <a:rPr dirty="0" sz="3200" spc="-10">
                <a:latin typeface="Roboto"/>
                <a:cs typeface="Roboto"/>
              </a:rPr>
              <a:t>(GMI).</a:t>
            </a:r>
            <a:endParaRPr sz="3200">
              <a:latin typeface="Roboto"/>
              <a:cs typeface="Roboto"/>
            </a:endParaRPr>
          </a:p>
          <a:p>
            <a:pPr algn="just" marL="356235" indent="-343535">
              <a:lnSpc>
                <a:spcPts val="3500"/>
              </a:lnSpc>
              <a:buFont typeface="Arial MT"/>
              <a:buChar char="•"/>
              <a:tabLst>
                <a:tab pos="356235" algn="l"/>
              </a:tabLst>
            </a:pPr>
            <a:r>
              <a:rPr dirty="0" sz="3200">
                <a:latin typeface="Roboto"/>
                <a:cs typeface="Roboto"/>
              </a:rPr>
              <a:t>Gold,</a:t>
            </a:r>
            <a:r>
              <a:rPr dirty="0" sz="3200" spc="105">
                <a:latin typeface="Roboto"/>
                <a:cs typeface="Roboto"/>
              </a:rPr>
              <a:t>  </a:t>
            </a:r>
            <a:r>
              <a:rPr dirty="0" sz="3200">
                <a:latin typeface="Roboto"/>
                <a:cs typeface="Roboto"/>
              </a:rPr>
              <a:t>M.,</a:t>
            </a:r>
            <a:r>
              <a:rPr dirty="0" sz="3200" spc="110">
                <a:latin typeface="Roboto"/>
                <a:cs typeface="Roboto"/>
              </a:rPr>
              <a:t>  </a:t>
            </a:r>
            <a:r>
              <a:rPr dirty="0" sz="3200">
                <a:latin typeface="Roboto"/>
                <a:cs typeface="Roboto"/>
              </a:rPr>
              <a:t>Ddiba,</a:t>
            </a:r>
            <a:r>
              <a:rPr dirty="0" sz="3200" spc="110">
                <a:latin typeface="Roboto"/>
                <a:cs typeface="Roboto"/>
              </a:rPr>
              <a:t>  </a:t>
            </a:r>
            <a:r>
              <a:rPr dirty="0" sz="3200">
                <a:latin typeface="Roboto"/>
                <a:cs typeface="Roboto"/>
              </a:rPr>
              <a:t>D.,</a:t>
            </a:r>
            <a:r>
              <a:rPr dirty="0" sz="3200" spc="114">
                <a:latin typeface="Roboto"/>
                <a:cs typeface="Roboto"/>
              </a:rPr>
              <a:t>  </a:t>
            </a:r>
            <a:r>
              <a:rPr dirty="0" sz="3200">
                <a:latin typeface="Roboto"/>
                <a:cs typeface="Roboto"/>
              </a:rPr>
              <a:t>“Resource</a:t>
            </a:r>
            <a:r>
              <a:rPr dirty="0" sz="3200" spc="110">
                <a:latin typeface="Roboto"/>
                <a:cs typeface="Roboto"/>
              </a:rPr>
              <a:t>  </a:t>
            </a:r>
            <a:r>
              <a:rPr dirty="0" sz="3200">
                <a:latin typeface="Roboto"/>
                <a:cs typeface="Roboto"/>
              </a:rPr>
              <a:t>Recovery</a:t>
            </a:r>
            <a:r>
              <a:rPr dirty="0" sz="3200" spc="105">
                <a:latin typeface="Roboto"/>
                <a:cs typeface="Roboto"/>
              </a:rPr>
              <a:t>  </a:t>
            </a:r>
            <a:r>
              <a:rPr dirty="0" sz="3200">
                <a:latin typeface="Roboto"/>
                <a:cs typeface="Roboto"/>
              </a:rPr>
              <a:t>from</a:t>
            </a:r>
            <a:r>
              <a:rPr dirty="0" sz="3200" spc="110">
                <a:latin typeface="Roboto"/>
                <a:cs typeface="Roboto"/>
              </a:rPr>
              <a:t>  </a:t>
            </a:r>
            <a:r>
              <a:rPr dirty="0" sz="3200" spc="-10">
                <a:latin typeface="Roboto"/>
                <a:cs typeface="Roboto"/>
              </a:rPr>
              <a:t>Waste,”</a:t>
            </a:r>
            <a:endParaRPr sz="3200">
              <a:latin typeface="Roboto"/>
              <a:cs typeface="Roboto"/>
            </a:endParaRPr>
          </a:p>
          <a:p>
            <a:pPr algn="just" marL="356870">
              <a:lnSpc>
                <a:spcPts val="3504"/>
              </a:lnSpc>
            </a:pPr>
            <a:r>
              <a:rPr dirty="0" sz="3200" spc="-20">
                <a:latin typeface="Roboto"/>
                <a:cs typeface="Roboto"/>
              </a:rPr>
              <a:t>Stockholm</a:t>
            </a:r>
            <a:r>
              <a:rPr dirty="0" sz="3200" spc="-114">
                <a:latin typeface="Roboto"/>
                <a:cs typeface="Roboto"/>
              </a:rPr>
              <a:t> </a:t>
            </a:r>
            <a:r>
              <a:rPr dirty="0" sz="3200" spc="-30">
                <a:latin typeface="Roboto"/>
                <a:cs typeface="Roboto"/>
              </a:rPr>
              <a:t>Environment</a:t>
            </a:r>
            <a:r>
              <a:rPr dirty="0" sz="3200" spc="-110">
                <a:latin typeface="Roboto"/>
                <a:cs typeface="Roboto"/>
              </a:rPr>
              <a:t> </a:t>
            </a:r>
            <a:r>
              <a:rPr dirty="0" sz="3200" spc="-10">
                <a:latin typeface="Roboto"/>
                <a:cs typeface="Roboto"/>
              </a:rPr>
              <a:t>Institute.</a:t>
            </a:r>
            <a:endParaRPr sz="3200">
              <a:latin typeface="Roboto"/>
              <a:cs typeface="Roboto"/>
            </a:endParaRPr>
          </a:p>
          <a:p>
            <a:pPr algn="just" marL="355600" marR="5715" indent="-343535">
              <a:lnSpc>
                <a:spcPct val="91100"/>
              </a:lnSpc>
              <a:spcBef>
                <a:spcPts val="175"/>
              </a:spcBef>
              <a:buFont typeface="Arial MT"/>
              <a:buChar char="•"/>
              <a:tabLst>
                <a:tab pos="356870" algn="l"/>
              </a:tabLst>
            </a:pPr>
            <a:r>
              <a:rPr dirty="0" sz="3200">
                <a:latin typeface="Roboto"/>
                <a:cs typeface="Roboto"/>
              </a:rPr>
              <a:t>Strande,</a:t>
            </a:r>
            <a:r>
              <a:rPr dirty="0" sz="3200" spc="275">
                <a:latin typeface="Roboto"/>
                <a:cs typeface="Roboto"/>
              </a:rPr>
              <a:t>   </a:t>
            </a:r>
            <a:r>
              <a:rPr dirty="0" sz="3200">
                <a:latin typeface="Roboto"/>
                <a:cs typeface="Roboto"/>
              </a:rPr>
              <a:t>L.,</a:t>
            </a:r>
            <a:r>
              <a:rPr dirty="0" sz="3200" spc="275">
                <a:latin typeface="Roboto"/>
                <a:cs typeface="Roboto"/>
              </a:rPr>
              <a:t>   </a:t>
            </a:r>
            <a:r>
              <a:rPr dirty="0" sz="3200">
                <a:latin typeface="Roboto"/>
                <a:cs typeface="Roboto"/>
              </a:rPr>
              <a:t>Ronteltap,</a:t>
            </a:r>
            <a:r>
              <a:rPr dirty="0" sz="3200" spc="280">
                <a:latin typeface="Roboto"/>
                <a:cs typeface="Roboto"/>
              </a:rPr>
              <a:t>   </a:t>
            </a:r>
            <a:r>
              <a:rPr dirty="0" sz="3200">
                <a:latin typeface="Roboto"/>
                <a:cs typeface="Roboto"/>
              </a:rPr>
              <a:t>M.,</a:t>
            </a:r>
            <a:r>
              <a:rPr dirty="0" sz="3200" spc="285">
                <a:latin typeface="Roboto"/>
                <a:cs typeface="Roboto"/>
              </a:rPr>
              <a:t>   </a:t>
            </a:r>
            <a:r>
              <a:rPr dirty="0" sz="3200">
                <a:latin typeface="Roboto"/>
                <a:cs typeface="Roboto"/>
              </a:rPr>
              <a:t>Brdjanovic,</a:t>
            </a:r>
            <a:r>
              <a:rPr dirty="0" sz="3200" spc="280">
                <a:latin typeface="Roboto"/>
                <a:cs typeface="Roboto"/>
              </a:rPr>
              <a:t>   </a:t>
            </a:r>
            <a:r>
              <a:rPr dirty="0" sz="3200">
                <a:latin typeface="Roboto"/>
                <a:cs typeface="Roboto"/>
              </a:rPr>
              <a:t>D.</a:t>
            </a:r>
            <a:r>
              <a:rPr dirty="0" sz="3200" spc="280">
                <a:latin typeface="Roboto"/>
                <a:cs typeface="Roboto"/>
              </a:rPr>
              <a:t>   </a:t>
            </a:r>
            <a:r>
              <a:rPr dirty="0" sz="3200" spc="-10">
                <a:latin typeface="Roboto"/>
                <a:cs typeface="Roboto"/>
              </a:rPr>
              <a:t>(2014). </a:t>
            </a:r>
            <a:r>
              <a:rPr dirty="0" sz="3200" spc="-10">
                <a:latin typeface="Roboto"/>
                <a:cs typeface="Roboto"/>
              </a:rPr>
              <a:t>	</a:t>
            </a:r>
            <a:r>
              <a:rPr dirty="0" sz="3200">
                <a:latin typeface="Roboto"/>
                <a:cs typeface="Roboto"/>
              </a:rPr>
              <a:t>Wastewater</a:t>
            </a:r>
            <a:r>
              <a:rPr dirty="0" sz="3200" spc="480">
                <a:latin typeface="Roboto"/>
                <a:cs typeface="Roboto"/>
              </a:rPr>
              <a:t>   </a:t>
            </a:r>
            <a:r>
              <a:rPr dirty="0" sz="3200">
                <a:latin typeface="Roboto"/>
                <a:cs typeface="Roboto"/>
              </a:rPr>
              <a:t>Management:</a:t>
            </a:r>
            <a:r>
              <a:rPr dirty="0" sz="3200" spc="484">
                <a:latin typeface="Roboto"/>
                <a:cs typeface="Roboto"/>
              </a:rPr>
              <a:t>   </a:t>
            </a:r>
            <a:r>
              <a:rPr dirty="0" sz="3200">
                <a:latin typeface="Roboto"/>
                <a:cs typeface="Roboto"/>
              </a:rPr>
              <a:t>Systems</a:t>
            </a:r>
            <a:r>
              <a:rPr dirty="0" sz="3200" spc="470">
                <a:latin typeface="Roboto"/>
                <a:cs typeface="Roboto"/>
              </a:rPr>
              <a:t>   </a:t>
            </a:r>
            <a:r>
              <a:rPr dirty="0" sz="3200">
                <a:latin typeface="Roboto"/>
                <a:cs typeface="Roboto"/>
              </a:rPr>
              <a:t>Approach</a:t>
            </a:r>
            <a:r>
              <a:rPr dirty="0" sz="3200" spc="475">
                <a:latin typeface="Roboto"/>
                <a:cs typeface="Roboto"/>
              </a:rPr>
              <a:t>   </a:t>
            </a:r>
            <a:r>
              <a:rPr dirty="0" sz="3200" spc="-25">
                <a:latin typeface="Roboto"/>
                <a:cs typeface="Roboto"/>
              </a:rPr>
              <a:t>for </a:t>
            </a:r>
            <a:r>
              <a:rPr dirty="0" sz="3200" spc="-25">
                <a:latin typeface="Roboto"/>
                <a:cs typeface="Roboto"/>
              </a:rPr>
              <a:t>	</a:t>
            </a:r>
            <a:r>
              <a:rPr dirty="0" sz="3200" spc="-30">
                <a:latin typeface="Roboto"/>
                <a:cs typeface="Roboto"/>
              </a:rPr>
              <a:t>Implementation</a:t>
            </a:r>
            <a:r>
              <a:rPr dirty="0" sz="3200" spc="-50">
                <a:latin typeface="Roboto"/>
                <a:cs typeface="Roboto"/>
              </a:rPr>
              <a:t> </a:t>
            </a:r>
            <a:r>
              <a:rPr dirty="0" sz="3200">
                <a:latin typeface="Roboto"/>
                <a:cs typeface="Roboto"/>
              </a:rPr>
              <a:t>and</a:t>
            </a:r>
            <a:r>
              <a:rPr dirty="0" sz="3200" spc="-55">
                <a:latin typeface="Roboto"/>
                <a:cs typeface="Roboto"/>
              </a:rPr>
              <a:t> </a:t>
            </a:r>
            <a:r>
              <a:rPr dirty="0" sz="3200" spc="-25">
                <a:latin typeface="Roboto"/>
                <a:cs typeface="Roboto"/>
              </a:rPr>
              <a:t>Operation.</a:t>
            </a:r>
            <a:r>
              <a:rPr dirty="0" sz="3200" spc="-45">
                <a:latin typeface="Roboto"/>
                <a:cs typeface="Roboto"/>
              </a:rPr>
              <a:t> </a:t>
            </a:r>
            <a:r>
              <a:rPr dirty="0" sz="3200">
                <a:latin typeface="Roboto"/>
                <a:cs typeface="Roboto"/>
              </a:rPr>
              <a:t>IWA</a:t>
            </a:r>
            <a:r>
              <a:rPr dirty="0" sz="3200" spc="-40">
                <a:latin typeface="Roboto"/>
                <a:cs typeface="Roboto"/>
              </a:rPr>
              <a:t> </a:t>
            </a:r>
            <a:r>
              <a:rPr dirty="0" sz="3200" spc="-10">
                <a:latin typeface="Roboto"/>
                <a:cs typeface="Roboto"/>
              </a:rPr>
              <a:t>Publishing.</a:t>
            </a:r>
            <a:endParaRPr sz="3200">
              <a:latin typeface="Roboto"/>
              <a:cs typeface="Roboto"/>
            </a:endParaRPr>
          </a:p>
          <a:p>
            <a:pPr algn="just" marL="355600" marR="5080" indent="-343535">
              <a:lnSpc>
                <a:spcPct val="91100"/>
              </a:lnSpc>
              <a:spcBef>
                <a:spcPts val="5"/>
              </a:spcBef>
              <a:buFont typeface="Arial MT"/>
              <a:buChar char="•"/>
              <a:tabLst>
                <a:tab pos="356870" algn="l"/>
              </a:tabLst>
            </a:pPr>
            <a:r>
              <a:rPr dirty="0" sz="3200">
                <a:latin typeface="Roboto"/>
                <a:cs typeface="Roboto"/>
              </a:rPr>
              <a:t>Tilley,</a:t>
            </a:r>
            <a:r>
              <a:rPr dirty="0" sz="3200" spc="260">
                <a:latin typeface="Roboto"/>
                <a:cs typeface="Roboto"/>
              </a:rPr>
              <a:t> </a:t>
            </a:r>
            <a:r>
              <a:rPr dirty="0" sz="3200">
                <a:latin typeface="Roboto"/>
                <a:cs typeface="Roboto"/>
              </a:rPr>
              <a:t>E.,</a:t>
            </a:r>
            <a:r>
              <a:rPr dirty="0" sz="3200" spc="254">
                <a:latin typeface="Roboto"/>
                <a:cs typeface="Roboto"/>
              </a:rPr>
              <a:t> </a:t>
            </a:r>
            <a:r>
              <a:rPr dirty="0" sz="3200">
                <a:latin typeface="Roboto"/>
                <a:cs typeface="Roboto"/>
              </a:rPr>
              <a:t>Ulrich,</a:t>
            </a:r>
            <a:r>
              <a:rPr dirty="0" sz="3200" spc="240">
                <a:latin typeface="Roboto"/>
                <a:cs typeface="Roboto"/>
              </a:rPr>
              <a:t> </a:t>
            </a:r>
            <a:r>
              <a:rPr dirty="0" sz="3200">
                <a:latin typeface="Roboto"/>
                <a:cs typeface="Roboto"/>
              </a:rPr>
              <a:t>L.,</a:t>
            </a:r>
            <a:r>
              <a:rPr dirty="0" sz="3200" spc="260">
                <a:latin typeface="Roboto"/>
                <a:cs typeface="Roboto"/>
              </a:rPr>
              <a:t> </a:t>
            </a:r>
            <a:r>
              <a:rPr dirty="0" sz="3200">
                <a:latin typeface="Roboto"/>
                <a:cs typeface="Roboto"/>
              </a:rPr>
              <a:t>Lüthi,</a:t>
            </a:r>
            <a:r>
              <a:rPr dirty="0" sz="3200" spc="245">
                <a:latin typeface="Roboto"/>
                <a:cs typeface="Roboto"/>
              </a:rPr>
              <a:t> </a:t>
            </a:r>
            <a:r>
              <a:rPr dirty="0" sz="3200">
                <a:latin typeface="Roboto"/>
                <a:cs typeface="Roboto"/>
              </a:rPr>
              <a:t>C.,</a:t>
            </a:r>
            <a:r>
              <a:rPr dirty="0" sz="3200" spc="254">
                <a:latin typeface="Roboto"/>
                <a:cs typeface="Roboto"/>
              </a:rPr>
              <a:t> </a:t>
            </a:r>
            <a:r>
              <a:rPr dirty="0" sz="3200">
                <a:latin typeface="Roboto"/>
                <a:cs typeface="Roboto"/>
              </a:rPr>
              <a:t>Reymond,</a:t>
            </a:r>
            <a:r>
              <a:rPr dirty="0" sz="3200" spc="254">
                <a:latin typeface="Roboto"/>
                <a:cs typeface="Roboto"/>
              </a:rPr>
              <a:t> </a:t>
            </a:r>
            <a:r>
              <a:rPr dirty="0" sz="3200">
                <a:latin typeface="Roboto"/>
                <a:cs typeface="Roboto"/>
              </a:rPr>
              <a:t>P.,</a:t>
            </a:r>
            <a:r>
              <a:rPr dirty="0" sz="3200" spc="254">
                <a:latin typeface="Roboto"/>
                <a:cs typeface="Roboto"/>
              </a:rPr>
              <a:t> </a:t>
            </a:r>
            <a:r>
              <a:rPr dirty="0" sz="3200">
                <a:latin typeface="Roboto"/>
                <a:cs typeface="Roboto"/>
              </a:rPr>
              <a:t>&amp;</a:t>
            </a:r>
            <a:r>
              <a:rPr dirty="0" sz="3200" spc="254">
                <a:latin typeface="Roboto"/>
                <a:cs typeface="Roboto"/>
              </a:rPr>
              <a:t> </a:t>
            </a:r>
            <a:r>
              <a:rPr dirty="0" sz="3200">
                <a:latin typeface="Roboto"/>
                <a:cs typeface="Roboto"/>
              </a:rPr>
              <a:t>Zurbrügg,</a:t>
            </a:r>
            <a:r>
              <a:rPr dirty="0" sz="3200" spc="254">
                <a:latin typeface="Roboto"/>
                <a:cs typeface="Roboto"/>
              </a:rPr>
              <a:t> </a:t>
            </a:r>
            <a:r>
              <a:rPr dirty="0" sz="3200" spc="-25">
                <a:latin typeface="Roboto"/>
                <a:cs typeface="Roboto"/>
              </a:rPr>
              <a:t>C. </a:t>
            </a:r>
            <a:r>
              <a:rPr dirty="0" sz="3200" spc="-25">
                <a:latin typeface="Roboto"/>
                <a:cs typeface="Roboto"/>
              </a:rPr>
              <a:t>	</a:t>
            </a:r>
            <a:r>
              <a:rPr dirty="0" sz="3200">
                <a:latin typeface="Roboto"/>
                <a:cs typeface="Roboto"/>
              </a:rPr>
              <a:t>(2018).</a:t>
            </a:r>
            <a:r>
              <a:rPr dirty="0" sz="3200" spc="380">
                <a:latin typeface="Roboto"/>
                <a:cs typeface="Roboto"/>
              </a:rPr>
              <a:t>   </a:t>
            </a:r>
            <a:r>
              <a:rPr dirty="0" sz="3200">
                <a:latin typeface="Roboto"/>
                <a:cs typeface="Roboto"/>
              </a:rPr>
              <a:t>Compendium</a:t>
            </a:r>
            <a:r>
              <a:rPr dirty="0" sz="3200" spc="380">
                <a:latin typeface="Roboto"/>
                <a:cs typeface="Roboto"/>
              </a:rPr>
              <a:t>   </a:t>
            </a:r>
            <a:r>
              <a:rPr dirty="0" sz="3200">
                <a:latin typeface="Roboto"/>
                <a:cs typeface="Roboto"/>
              </a:rPr>
              <a:t>of</a:t>
            </a:r>
            <a:r>
              <a:rPr dirty="0" sz="3200" spc="380">
                <a:latin typeface="Roboto"/>
                <a:cs typeface="Roboto"/>
              </a:rPr>
              <a:t>   </a:t>
            </a:r>
            <a:r>
              <a:rPr dirty="0" sz="3200">
                <a:latin typeface="Roboto"/>
                <a:cs typeface="Roboto"/>
              </a:rPr>
              <a:t>Sanitation</a:t>
            </a:r>
            <a:r>
              <a:rPr dirty="0" sz="3200" spc="380">
                <a:latin typeface="Roboto"/>
                <a:cs typeface="Roboto"/>
              </a:rPr>
              <a:t>   </a:t>
            </a:r>
            <a:r>
              <a:rPr dirty="0" sz="3200">
                <a:latin typeface="Roboto"/>
                <a:cs typeface="Roboto"/>
              </a:rPr>
              <a:t>Systems</a:t>
            </a:r>
            <a:r>
              <a:rPr dirty="0" sz="3200" spc="380">
                <a:latin typeface="Roboto"/>
                <a:cs typeface="Roboto"/>
              </a:rPr>
              <a:t>   </a:t>
            </a:r>
            <a:r>
              <a:rPr dirty="0" sz="3200" spc="-25">
                <a:latin typeface="Roboto"/>
                <a:cs typeface="Roboto"/>
              </a:rPr>
              <a:t>and </a:t>
            </a:r>
            <a:r>
              <a:rPr dirty="0" sz="3200" spc="-25">
                <a:latin typeface="Roboto"/>
                <a:cs typeface="Roboto"/>
              </a:rPr>
              <a:t>	</a:t>
            </a:r>
            <a:r>
              <a:rPr dirty="0" sz="3200" spc="-10">
                <a:latin typeface="Roboto"/>
                <a:cs typeface="Roboto"/>
              </a:rPr>
              <a:t>Technologies.</a:t>
            </a:r>
            <a:r>
              <a:rPr dirty="0" sz="3200" spc="-165">
                <a:latin typeface="Roboto"/>
                <a:cs typeface="Roboto"/>
              </a:rPr>
              <a:t> </a:t>
            </a:r>
            <a:r>
              <a:rPr dirty="0" sz="3200" spc="-10">
                <a:latin typeface="Roboto"/>
                <a:cs typeface="Roboto"/>
              </a:rPr>
              <a:t>EAWAG.</a:t>
            </a:r>
            <a:endParaRPr sz="3200">
              <a:latin typeface="Roboto"/>
              <a:cs typeface="Roboto"/>
            </a:endParaRPr>
          </a:p>
          <a:p>
            <a:pPr algn="just" marL="356235" indent="-343535">
              <a:lnSpc>
                <a:spcPts val="3329"/>
              </a:lnSpc>
              <a:buFont typeface="Arial MT"/>
              <a:buChar char="•"/>
              <a:tabLst>
                <a:tab pos="356235" algn="l"/>
              </a:tabLst>
            </a:pPr>
            <a:r>
              <a:rPr dirty="0" sz="3200">
                <a:latin typeface="Roboto"/>
                <a:cs typeface="Roboto"/>
              </a:rPr>
              <a:t>UNEP</a:t>
            </a:r>
            <a:r>
              <a:rPr dirty="0" sz="3200" spc="-85">
                <a:latin typeface="Roboto"/>
                <a:cs typeface="Roboto"/>
              </a:rPr>
              <a:t> </a:t>
            </a:r>
            <a:r>
              <a:rPr dirty="0" sz="3200" spc="-30">
                <a:latin typeface="Roboto"/>
                <a:cs typeface="Roboto"/>
              </a:rPr>
              <a:t>Circularity</a:t>
            </a:r>
            <a:r>
              <a:rPr dirty="0" sz="3200" spc="-100">
                <a:latin typeface="Roboto"/>
                <a:cs typeface="Roboto"/>
              </a:rPr>
              <a:t> </a:t>
            </a:r>
            <a:r>
              <a:rPr dirty="0" sz="3200" spc="-10">
                <a:latin typeface="Roboto"/>
                <a:cs typeface="Roboto"/>
              </a:rPr>
              <a:t>Report</a:t>
            </a:r>
            <a:r>
              <a:rPr dirty="0" sz="3200" spc="-75">
                <a:latin typeface="Roboto"/>
                <a:cs typeface="Roboto"/>
              </a:rPr>
              <a:t> </a:t>
            </a:r>
            <a:r>
              <a:rPr dirty="0" sz="3200" spc="-10">
                <a:latin typeface="Roboto"/>
                <a:cs typeface="Roboto"/>
              </a:rPr>
              <a:t>(2021).</a:t>
            </a:r>
            <a:endParaRPr sz="3200">
              <a:latin typeface="Roboto"/>
              <a:cs typeface="Roboto"/>
            </a:endParaRPr>
          </a:p>
          <a:p>
            <a:pPr algn="just" marL="356235" indent="-343535">
              <a:lnSpc>
                <a:spcPts val="3500"/>
              </a:lnSpc>
              <a:buFont typeface="Arial MT"/>
              <a:buChar char="•"/>
              <a:tabLst>
                <a:tab pos="356235" algn="l"/>
              </a:tabLst>
            </a:pPr>
            <a:r>
              <a:rPr dirty="0" sz="3200">
                <a:latin typeface="Roboto"/>
                <a:cs typeface="Roboto"/>
              </a:rPr>
              <a:t>WHO/UNICEF</a:t>
            </a:r>
            <a:r>
              <a:rPr dirty="0" sz="3200" spc="330">
                <a:latin typeface="Roboto"/>
                <a:cs typeface="Roboto"/>
              </a:rPr>
              <a:t>   </a:t>
            </a:r>
            <a:r>
              <a:rPr dirty="0" sz="3200">
                <a:latin typeface="Roboto"/>
                <a:cs typeface="Roboto"/>
              </a:rPr>
              <a:t>Joint</a:t>
            </a:r>
            <a:r>
              <a:rPr dirty="0" sz="3200" spc="330">
                <a:latin typeface="Roboto"/>
                <a:cs typeface="Roboto"/>
              </a:rPr>
              <a:t>   </a:t>
            </a:r>
            <a:r>
              <a:rPr dirty="0" sz="3200">
                <a:latin typeface="Roboto"/>
                <a:cs typeface="Roboto"/>
              </a:rPr>
              <a:t>Monitoring</a:t>
            </a:r>
            <a:r>
              <a:rPr dirty="0" sz="3200" spc="325">
                <a:latin typeface="Roboto"/>
                <a:cs typeface="Roboto"/>
              </a:rPr>
              <a:t>   </a:t>
            </a:r>
            <a:r>
              <a:rPr dirty="0" sz="3200">
                <a:latin typeface="Roboto"/>
                <a:cs typeface="Roboto"/>
              </a:rPr>
              <a:t>Programme</a:t>
            </a:r>
            <a:r>
              <a:rPr dirty="0" sz="3200" spc="335">
                <a:latin typeface="Roboto"/>
                <a:cs typeface="Roboto"/>
              </a:rPr>
              <a:t>   </a:t>
            </a:r>
            <a:r>
              <a:rPr dirty="0" sz="3200" spc="-10">
                <a:latin typeface="Roboto"/>
                <a:cs typeface="Roboto"/>
              </a:rPr>
              <a:t>(JMP),</a:t>
            </a:r>
            <a:endParaRPr sz="3200">
              <a:latin typeface="Roboto"/>
              <a:cs typeface="Roboto"/>
            </a:endParaRPr>
          </a:p>
          <a:p>
            <a:pPr algn="just" marL="356870">
              <a:lnSpc>
                <a:spcPts val="3504"/>
              </a:lnSpc>
            </a:pPr>
            <a:r>
              <a:rPr dirty="0" sz="3200" spc="-20">
                <a:latin typeface="Roboto"/>
                <a:cs typeface="Roboto"/>
              </a:rPr>
              <a:t>“Progress</a:t>
            </a:r>
            <a:r>
              <a:rPr dirty="0" sz="3200" spc="-95">
                <a:latin typeface="Roboto"/>
                <a:cs typeface="Roboto"/>
              </a:rPr>
              <a:t> </a:t>
            </a:r>
            <a:r>
              <a:rPr dirty="0" sz="3200">
                <a:latin typeface="Roboto"/>
                <a:cs typeface="Roboto"/>
              </a:rPr>
              <a:t>on</a:t>
            </a:r>
            <a:r>
              <a:rPr dirty="0" sz="3200" spc="-120">
                <a:latin typeface="Roboto"/>
                <a:cs typeface="Roboto"/>
              </a:rPr>
              <a:t> </a:t>
            </a:r>
            <a:r>
              <a:rPr dirty="0" sz="3200">
                <a:latin typeface="Roboto"/>
                <a:cs typeface="Roboto"/>
              </a:rPr>
              <a:t>Household</a:t>
            </a:r>
            <a:r>
              <a:rPr dirty="0" sz="3200" spc="-135">
                <a:latin typeface="Roboto"/>
                <a:cs typeface="Roboto"/>
              </a:rPr>
              <a:t> </a:t>
            </a:r>
            <a:r>
              <a:rPr dirty="0" sz="3200" spc="-40">
                <a:latin typeface="Roboto"/>
                <a:cs typeface="Roboto"/>
              </a:rPr>
              <a:t>Sanitation,”</a:t>
            </a:r>
            <a:r>
              <a:rPr dirty="0" sz="3200" spc="-130">
                <a:latin typeface="Roboto"/>
                <a:cs typeface="Roboto"/>
              </a:rPr>
              <a:t> </a:t>
            </a:r>
            <a:r>
              <a:rPr dirty="0" sz="3200" spc="-10">
                <a:latin typeface="Roboto"/>
                <a:cs typeface="Roboto"/>
              </a:rPr>
              <a:t>2023.</a:t>
            </a:r>
            <a:endParaRPr sz="3200">
              <a:latin typeface="Roboto"/>
              <a:cs typeface="Roboto"/>
            </a:endParaRPr>
          </a:p>
          <a:p>
            <a:pPr algn="just" marL="355600" marR="5715" indent="-343535">
              <a:lnSpc>
                <a:spcPts val="3490"/>
              </a:lnSpc>
              <a:spcBef>
                <a:spcPts val="240"/>
              </a:spcBef>
              <a:buFont typeface="Arial MT"/>
              <a:buChar char="•"/>
              <a:tabLst>
                <a:tab pos="356870" algn="l"/>
              </a:tabLst>
            </a:pPr>
            <a:r>
              <a:rPr dirty="0" sz="3200">
                <a:latin typeface="Roboto"/>
                <a:cs typeface="Roboto"/>
              </a:rPr>
              <a:t>World</a:t>
            </a:r>
            <a:r>
              <a:rPr dirty="0" sz="3200" spc="229">
                <a:latin typeface="Roboto"/>
                <a:cs typeface="Roboto"/>
              </a:rPr>
              <a:t> </a:t>
            </a:r>
            <a:r>
              <a:rPr dirty="0" sz="3200">
                <a:latin typeface="Roboto"/>
                <a:cs typeface="Roboto"/>
              </a:rPr>
              <a:t>Bank</a:t>
            </a:r>
            <a:r>
              <a:rPr dirty="0" sz="3200" spc="245">
                <a:latin typeface="Roboto"/>
                <a:cs typeface="Roboto"/>
              </a:rPr>
              <a:t> </a:t>
            </a:r>
            <a:r>
              <a:rPr dirty="0" sz="3200">
                <a:latin typeface="Roboto"/>
                <a:cs typeface="Roboto"/>
              </a:rPr>
              <a:t>(2020).</a:t>
            </a:r>
            <a:r>
              <a:rPr dirty="0" sz="3200" spc="229">
                <a:latin typeface="Roboto"/>
                <a:cs typeface="Roboto"/>
              </a:rPr>
              <a:t> </a:t>
            </a:r>
            <a:r>
              <a:rPr dirty="0" sz="3200">
                <a:latin typeface="Roboto"/>
                <a:cs typeface="Roboto"/>
              </a:rPr>
              <a:t>Faecal</a:t>
            </a:r>
            <a:r>
              <a:rPr dirty="0" sz="3200" spc="245">
                <a:latin typeface="Roboto"/>
                <a:cs typeface="Roboto"/>
              </a:rPr>
              <a:t> </a:t>
            </a:r>
            <a:r>
              <a:rPr dirty="0" sz="3200">
                <a:latin typeface="Roboto"/>
                <a:cs typeface="Roboto"/>
              </a:rPr>
              <a:t>Sludge</a:t>
            </a:r>
            <a:r>
              <a:rPr dirty="0" sz="3200" spc="240">
                <a:latin typeface="Roboto"/>
                <a:cs typeface="Roboto"/>
              </a:rPr>
              <a:t> </a:t>
            </a:r>
            <a:r>
              <a:rPr dirty="0" sz="3200">
                <a:latin typeface="Roboto"/>
                <a:cs typeface="Roboto"/>
              </a:rPr>
              <a:t>Management</a:t>
            </a:r>
            <a:r>
              <a:rPr dirty="0" sz="3200" spc="225">
                <a:latin typeface="Roboto"/>
                <a:cs typeface="Roboto"/>
              </a:rPr>
              <a:t> </a:t>
            </a:r>
            <a:r>
              <a:rPr dirty="0" sz="3200">
                <a:latin typeface="Roboto"/>
                <a:cs typeface="Roboto"/>
              </a:rPr>
              <a:t>in</a:t>
            </a:r>
            <a:r>
              <a:rPr dirty="0" sz="3200" spc="235">
                <a:latin typeface="Roboto"/>
                <a:cs typeface="Roboto"/>
              </a:rPr>
              <a:t> </a:t>
            </a:r>
            <a:r>
              <a:rPr dirty="0" sz="3200" spc="-10">
                <a:latin typeface="Roboto"/>
                <a:cs typeface="Roboto"/>
              </a:rPr>
              <a:t>Urban 	Areas.</a:t>
            </a:r>
            <a:endParaRPr sz="3200">
              <a:latin typeface="Roboto"/>
              <a:cs typeface="Roboto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87602" y="1226058"/>
            <a:ext cx="4528185" cy="8636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5500" spc="-70"/>
              <a:t>REFERENCES</a:t>
            </a:r>
            <a:endParaRPr sz="5500"/>
          </a:p>
        </p:txBody>
      </p:sp>
      <p:grpSp>
        <p:nvGrpSpPr>
          <p:cNvPr id="4" name="object 4" descr=""/>
          <p:cNvGrpSpPr/>
          <p:nvPr/>
        </p:nvGrpSpPr>
        <p:grpSpPr>
          <a:xfrm>
            <a:off x="12725400" y="0"/>
            <a:ext cx="5562600" cy="10287000"/>
            <a:chOff x="12725400" y="0"/>
            <a:chExt cx="5562600" cy="10287000"/>
          </a:xfrm>
        </p:grpSpPr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203936" y="3451859"/>
              <a:ext cx="5084063" cy="2692908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725400" y="0"/>
              <a:ext cx="5562600" cy="10287000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16230740" y="692060"/>
              <a:ext cx="1805939" cy="1603375"/>
            </a:xfrm>
            <a:custGeom>
              <a:avLst/>
              <a:gdLst/>
              <a:ahLst/>
              <a:cxnLst/>
              <a:rect l="l" t="t" r="r" b="b"/>
              <a:pathLst>
                <a:path w="1805940" h="1603375">
                  <a:moveTo>
                    <a:pt x="734352" y="531393"/>
                  </a:moveTo>
                  <a:lnTo>
                    <a:pt x="203225" y="0"/>
                  </a:lnTo>
                  <a:lnTo>
                    <a:pt x="0" y="531393"/>
                  </a:lnTo>
                  <a:lnTo>
                    <a:pt x="734352" y="531393"/>
                  </a:lnTo>
                  <a:close/>
                </a:path>
                <a:path w="1805940" h="1603375">
                  <a:moveTo>
                    <a:pt x="1805609" y="1603260"/>
                  </a:moveTo>
                  <a:lnTo>
                    <a:pt x="1274508" y="1071803"/>
                  </a:lnTo>
                  <a:lnTo>
                    <a:pt x="1071257" y="1603260"/>
                  </a:lnTo>
                  <a:lnTo>
                    <a:pt x="1805609" y="1603260"/>
                  </a:lnTo>
                  <a:close/>
                </a:path>
              </a:pathLst>
            </a:custGeom>
            <a:solidFill>
              <a:srgbClr val="0D52A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15544423" y="0"/>
              <a:ext cx="2743835" cy="2745105"/>
            </a:xfrm>
            <a:custGeom>
              <a:avLst/>
              <a:gdLst/>
              <a:ahLst/>
              <a:cxnLst/>
              <a:rect l="l" t="t" r="r" b="b"/>
              <a:pathLst>
                <a:path w="2743834" h="2745105">
                  <a:moveTo>
                    <a:pt x="2743577" y="2744977"/>
                  </a:moveTo>
                  <a:lnTo>
                    <a:pt x="0" y="0"/>
                  </a:lnTo>
                  <a:lnTo>
                    <a:pt x="2743577" y="0"/>
                  </a:lnTo>
                  <a:lnTo>
                    <a:pt x="2743577" y="2744977"/>
                  </a:lnTo>
                  <a:close/>
                </a:path>
              </a:pathLst>
            </a:custGeom>
            <a:solidFill>
              <a:srgbClr val="0839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15673921" y="0"/>
              <a:ext cx="2614295" cy="3281679"/>
            </a:xfrm>
            <a:custGeom>
              <a:avLst/>
              <a:gdLst/>
              <a:ahLst/>
              <a:cxnLst/>
              <a:rect l="l" t="t" r="r" b="b"/>
              <a:pathLst>
                <a:path w="2614294" h="3281679">
                  <a:moveTo>
                    <a:pt x="1779600" y="0"/>
                  </a:moveTo>
                  <a:lnTo>
                    <a:pt x="666038" y="0"/>
                  </a:lnTo>
                  <a:lnTo>
                    <a:pt x="0" y="666356"/>
                  </a:lnTo>
                  <a:lnTo>
                    <a:pt x="556818" y="1223454"/>
                  </a:lnTo>
                  <a:lnTo>
                    <a:pt x="1779600" y="0"/>
                  </a:lnTo>
                  <a:close/>
                </a:path>
                <a:path w="2614294" h="3281679">
                  <a:moveTo>
                    <a:pt x="2614079" y="2338146"/>
                  </a:moveTo>
                  <a:lnTo>
                    <a:pt x="2142464" y="2809989"/>
                  </a:lnTo>
                  <a:lnTo>
                    <a:pt x="2614079" y="3281616"/>
                  </a:lnTo>
                  <a:lnTo>
                    <a:pt x="2614079" y="2338146"/>
                  </a:lnTo>
                  <a:close/>
                </a:path>
                <a:path w="2614294" h="3281679">
                  <a:moveTo>
                    <a:pt x="2614079" y="194678"/>
                  </a:moveTo>
                  <a:lnTo>
                    <a:pt x="1071283" y="1738160"/>
                  </a:lnTo>
                  <a:lnTo>
                    <a:pt x="1628076" y="2295321"/>
                  </a:lnTo>
                  <a:lnTo>
                    <a:pt x="2614079" y="1308747"/>
                  </a:lnTo>
                  <a:lnTo>
                    <a:pt x="2614079" y="194678"/>
                  </a:lnTo>
                  <a:close/>
                </a:path>
              </a:pathLst>
            </a:custGeom>
            <a:solidFill>
              <a:srgbClr val="FF7900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069339" y="6174485"/>
            <a:ext cx="6263640" cy="1320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8500" spc="-120" b="1">
                <a:solidFill>
                  <a:srgbClr val="094391"/>
                </a:solidFill>
                <a:latin typeface="Tahoma"/>
                <a:cs typeface="Tahoma"/>
              </a:rPr>
              <a:t>THANK</a:t>
            </a:r>
            <a:r>
              <a:rPr dirty="0" sz="8500" spc="-844" b="1">
                <a:solidFill>
                  <a:srgbClr val="094391"/>
                </a:solidFill>
                <a:latin typeface="Tahoma"/>
                <a:cs typeface="Tahoma"/>
              </a:rPr>
              <a:t> </a:t>
            </a:r>
            <a:r>
              <a:rPr dirty="0" sz="8500" spc="-335" b="1">
                <a:solidFill>
                  <a:srgbClr val="094391"/>
                </a:solidFill>
                <a:latin typeface="Tahoma"/>
                <a:cs typeface="Tahoma"/>
              </a:rPr>
              <a:t>YOU</a:t>
            </a:r>
            <a:endParaRPr sz="8500">
              <a:latin typeface="Tahoma"/>
              <a:cs typeface="Tahoma"/>
            </a:endParaRPr>
          </a:p>
        </p:txBody>
      </p:sp>
      <p:grpSp>
        <p:nvGrpSpPr>
          <p:cNvPr id="3" name="object 3" descr=""/>
          <p:cNvGrpSpPr/>
          <p:nvPr/>
        </p:nvGrpSpPr>
        <p:grpSpPr>
          <a:xfrm>
            <a:off x="6269757" y="8936756"/>
            <a:ext cx="628015" cy="626745"/>
            <a:chOff x="6269757" y="8936756"/>
            <a:chExt cx="628015" cy="626745"/>
          </a:xfrm>
        </p:grpSpPr>
        <p:sp>
          <p:nvSpPr>
            <p:cNvPr id="4" name="object 4" descr=""/>
            <p:cNvSpPr/>
            <p:nvPr/>
          </p:nvSpPr>
          <p:spPr>
            <a:xfrm>
              <a:off x="6269757" y="8936756"/>
              <a:ext cx="628015" cy="626745"/>
            </a:xfrm>
            <a:custGeom>
              <a:avLst/>
              <a:gdLst/>
              <a:ahLst/>
              <a:cxnLst/>
              <a:rect l="l" t="t" r="r" b="b"/>
              <a:pathLst>
                <a:path w="628015" h="626745">
                  <a:moveTo>
                    <a:pt x="313926" y="0"/>
                  </a:moveTo>
                  <a:lnTo>
                    <a:pt x="267536" y="3395"/>
                  </a:lnTo>
                  <a:lnTo>
                    <a:pt x="223260" y="13259"/>
                  </a:lnTo>
                  <a:lnTo>
                    <a:pt x="181582" y="29106"/>
                  </a:lnTo>
                  <a:lnTo>
                    <a:pt x="142990" y="50452"/>
                  </a:lnTo>
                  <a:lnTo>
                    <a:pt x="107967" y="76814"/>
                  </a:lnTo>
                  <a:lnTo>
                    <a:pt x="77000" y="107705"/>
                  </a:lnTo>
                  <a:lnTo>
                    <a:pt x="50575" y="142643"/>
                  </a:lnTo>
                  <a:lnTo>
                    <a:pt x="29177" y="181142"/>
                  </a:lnTo>
                  <a:lnTo>
                    <a:pt x="13291" y="222718"/>
                  </a:lnTo>
                  <a:lnTo>
                    <a:pt x="3403" y="266887"/>
                  </a:lnTo>
                  <a:lnTo>
                    <a:pt x="0" y="313164"/>
                  </a:lnTo>
                  <a:lnTo>
                    <a:pt x="3403" y="359441"/>
                  </a:lnTo>
                  <a:lnTo>
                    <a:pt x="13291" y="403610"/>
                  </a:lnTo>
                  <a:lnTo>
                    <a:pt x="29177" y="445187"/>
                  </a:lnTo>
                  <a:lnTo>
                    <a:pt x="50575" y="483686"/>
                  </a:lnTo>
                  <a:lnTo>
                    <a:pt x="77001" y="518624"/>
                  </a:lnTo>
                  <a:lnTo>
                    <a:pt x="107968" y="549515"/>
                  </a:lnTo>
                  <a:lnTo>
                    <a:pt x="142990" y="575876"/>
                  </a:lnTo>
                  <a:lnTo>
                    <a:pt x="181583" y="597223"/>
                  </a:lnTo>
                  <a:lnTo>
                    <a:pt x="223260" y="613070"/>
                  </a:lnTo>
                  <a:lnTo>
                    <a:pt x="267537" y="622933"/>
                  </a:lnTo>
                  <a:lnTo>
                    <a:pt x="313927" y="626329"/>
                  </a:lnTo>
                  <a:lnTo>
                    <a:pt x="360317" y="622933"/>
                  </a:lnTo>
                  <a:lnTo>
                    <a:pt x="404594" y="613070"/>
                  </a:lnTo>
                  <a:lnTo>
                    <a:pt x="446272" y="597223"/>
                  </a:lnTo>
                  <a:lnTo>
                    <a:pt x="484865" y="575876"/>
                  </a:lnTo>
                  <a:lnTo>
                    <a:pt x="519888" y="549515"/>
                  </a:lnTo>
                  <a:lnTo>
                    <a:pt x="550855" y="518624"/>
                  </a:lnTo>
                  <a:lnTo>
                    <a:pt x="577281" y="483686"/>
                  </a:lnTo>
                  <a:lnTo>
                    <a:pt x="598679" y="445187"/>
                  </a:lnTo>
                  <a:lnTo>
                    <a:pt x="614565" y="403610"/>
                  </a:lnTo>
                  <a:lnTo>
                    <a:pt x="624453" y="359441"/>
                  </a:lnTo>
                  <a:lnTo>
                    <a:pt x="627857" y="313164"/>
                  </a:lnTo>
                  <a:lnTo>
                    <a:pt x="624453" y="266887"/>
                  </a:lnTo>
                  <a:lnTo>
                    <a:pt x="614565" y="222718"/>
                  </a:lnTo>
                  <a:lnTo>
                    <a:pt x="598679" y="181142"/>
                  </a:lnTo>
                  <a:lnTo>
                    <a:pt x="577280" y="142643"/>
                  </a:lnTo>
                  <a:lnTo>
                    <a:pt x="550855" y="107705"/>
                  </a:lnTo>
                  <a:lnTo>
                    <a:pt x="519888" y="76814"/>
                  </a:lnTo>
                  <a:lnTo>
                    <a:pt x="484865" y="50452"/>
                  </a:lnTo>
                  <a:lnTo>
                    <a:pt x="446271" y="29106"/>
                  </a:lnTo>
                  <a:lnTo>
                    <a:pt x="404593" y="13259"/>
                  </a:lnTo>
                  <a:lnTo>
                    <a:pt x="360316" y="3395"/>
                  </a:lnTo>
                  <a:lnTo>
                    <a:pt x="313926" y="0"/>
                  </a:lnTo>
                  <a:close/>
                </a:path>
              </a:pathLst>
            </a:custGeom>
            <a:solidFill>
              <a:srgbClr val="09439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6406541" y="9073336"/>
              <a:ext cx="354330" cy="353695"/>
            </a:xfrm>
            <a:custGeom>
              <a:avLst/>
              <a:gdLst/>
              <a:ahLst/>
              <a:cxnLst/>
              <a:rect l="l" t="t" r="r" b="b"/>
              <a:pathLst>
                <a:path w="354329" h="353695">
                  <a:moveTo>
                    <a:pt x="33025" y="73490"/>
                  </a:moveTo>
                  <a:lnTo>
                    <a:pt x="9961" y="117306"/>
                  </a:lnTo>
                  <a:lnTo>
                    <a:pt x="0" y="167287"/>
                  </a:lnTo>
                  <a:lnTo>
                    <a:pt x="89962" y="167287"/>
                  </a:lnTo>
                  <a:lnTo>
                    <a:pt x="90597" y="151174"/>
                  </a:lnTo>
                  <a:lnTo>
                    <a:pt x="90631" y="150286"/>
                  </a:lnTo>
                  <a:lnTo>
                    <a:pt x="91980" y="133039"/>
                  </a:lnTo>
                  <a:lnTo>
                    <a:pt x="94056" y="115715"/>
                  </a:lnTo>
                  <a:lnTo>
                    <a:pt x="96906" y="98482"/>
                  </a:lnTo>
                  <a:lnTo>
                    <a:pt x="84261" y="95196"/>
                  </a:lnTo>
                  <a:lnTo>
                    <a:pt x="48214" y="81729"/>
                  </a:lnTo>
                  <a:lnTo>
                    <a:pt x="38112" y="76618"/>
                  </a:lnTo>
                  <a:lnTo>
                    <a:pt x="33025" y="73490"/>
                  </a:lnTo>
                  <a:close/>
                </a:path>
                <a:path w="354329" h="353695">
                  <a:moveTo>
                    <a:pt x="113850" y="101963"/>
                  </a:moveTo>
                  <a:lnTo>
                    <a:pt x="107934" y="150286"/>
                  </a:lnTo>
                  <a:lnTo>
                    <a:pt x="107217" y="167287"/>
                  </a:lnTo>
                  <a:lnTo>
                    <a:pt x="247070" y="167287"/>
                  </a:lnTo>
                  <a:lnTo>
                    <a:pt x="243153" y="118336"/>
                  </a:lnTo>
                  <a:lnTo>
                    <a:pt x="177142" y="107355"/>
                  </a:lnTo>
                  <a:lnTo>
                    <a:pt x="161746" y="107044"/>
                  </a:lnTo>
                  <a:lnTo>
                    <a:pt x="145865" y="106073"/>
                  </a:lnTo>
                  <a:lnTo>
                    <a:pt x="129855" y="104394"/>
                  </a:lnTo>
                  <a:lnTo>
                    <a:pt x="113850" y="101963"/>
                  </a:lnTo>
                  <a:close/>
                </a:path>
                <a:path w="354329" h="353695">
                  <a:moveTo>
                    <a:pt x="321325" y="73490"/>
                  </a:moveTo>
                  <a:lnTo>
                    <a:pt x="306642" y="81502"/>
                  </a:lnTo>
                  <a:lnTo>
                    <a:pt x="290924" y="88287"/>
                  </a:lnTo>
                  <a:lnTo>
                    <a:pt x="274419" y="93917"/>
                  </a:lnTo>
                  <a:lnTo>
                    <a:pt x="257382" y="98482"/>
                  </a:lnTo>
                  <a:lnTo>
                    <a:pt x="260232" y="115715"/>
                  </a:lnTo>
                  <a:lnTo>
                    <a:pt x="262307" y="133039"/>
                  </a:lnTo>
                  <a:lnTo>
                    <a:pt x="263656" y="150286"/>
                  </a:lnTo>
                  <a:lnTo>
                    <a:pt x="264326" y="167287"/>
                  </a:lnTo>
                  <a:lnTo>
                    <a:pt x="354288" y="167287"/>
                  </a:lnTo>
                  <a:lnTo>
                    <a:pt x="351074" y="141661"/>
                  </a:lnTo>
                  <a:lnTo>
                    <a:pt x="344328" y="117306"/>
                  </a:lnTo>
                  <a:lnTo>
                    <a:pt x="334322" y="94493"/>
                  </a:lnTo>
                  <a:lnTo>
                    <a:pt x="321325" y="73490"/>
                  </a:lnTo>
                  <a:close/>
                </a:path>
                <a:path w="354329" h="353695">
                  <a:moveTo>
                    <a:pt x="240436" y="101963"/>
                  </a:moveTo>
                  <a:lnTo>
                    <a:pt x="240146" y="101963"/>
                  </a:lnTo>
                  <a:lnTo>
                    <a:pt x="224056" y="104394"/>
                  </a:lnTo>
                  <a:lnTo>
                    <a:pt x="208043" y="106073"/>
                  </a:lnTo>
                  <a:lnTo>
                    <a:pt x="192305" y="107044"/>
                  </a:lnTo>
                  <a:lnTo>
                    <a:pt x="177142" y="107355"/>
                  </a:lnTo>
                  <a:lnTo>
                    <a:pt x="241331" y="107355"/>
                  </a:lnTo>
                  <a:lnTo>
                    <a:pt x="240436" y="101963"/>
                  </a:lnTo>
                  <a:close/>
                </a:path>
                <a:path w="354329" h="353695">
                  <a:moveTo>
                    <a:pt x="177142" y="0"/>
                  </a:moveTo>
                  <a:lnTo>
                    <a:pt x="137095" y="33165"/>
                  </a:lnTo>
                  <a:lnTo>
                    <a:pt x="120299" y="74812"/>
                  </a:lnTo>
                  <a:lnTo>
                    <a:pt x="117855" y="83829"/>
                  </a:lnTo>
                  <a:lnTo>
                    <a:pt x="132882" y="86057"/>
                  </a:lnTo>
                  <a:lnTo>
                    <a:pt x="147892" y="87592"/>
                  </a:lnTo>
                  <a:lnTo>
                    <a:pt x="162770" y="88480"/>
                  </a:lnTo>
                  <a:lnTo>
                    <a:pt x="177142" y="88764"/>
                  </a:lnTo>
                  <a:lnTo>
                    <a:pt x="191249" y="88480"/>
                  </a:lnTo>
                  <a:lnTo>
                    <a:pt x="205971" y="87592"/>
                  </a:lnTo>
                  <a:lnTo>
                    <a:pt x="220987" y="86057"/>
                  </a:lnTo>
                  <a:lnTo>
                    <a:pt x="236111" y="83829"/>
                  </a:lnTo>
                  <a:lnTo>
                    <a:pt x="236431" y="83829"/>
                  </a:lnTo>
                  <a:lnTo>
                    <a:pt x="217192" y="33165"/>
                  </a:lnTo>
                  <a:lnTo>
                    <a:pt x="193073" y="4929"/>
                  </a:lnTo>
                  <a:lnTo>
                    <a:pt x="177142" y="0"/>
                  </a:lnTo>
                  <a:close/>
                </a:path>
                <a:path w="354329" h="353695">
                  <a:moveTo>
                    <a:pt x="135113" y="4637"/>
                  </a:moveTo>
                  <a:lnTo>
                    <a:pt x="85284" y="25189"/>
                  </a:lnTo>
                  <a:lnTo>
                    <a:pt x="46296" y="57365"/>
                  </a:lnTo>
                  <a:lnTo>
                    <a:pt x="44563" y="59118"/>
                  </a:lnTo>
                  <a:lnTo>
                    <a:pt x="48276" y="61275"/>
                  </a:lnTo>
                  <a:lnTo>
                    <a:pt x="88979" y="77312"/>
                  </a:lnTo>
                  <a:lnTo>
                    <a:pt x="100854" y="80383"/>
                  </a:lnTo>
                  <a:lnTo>
                    <a:pt x="103549" y="70268"/>
                  </a:lnTo>
                  <a:lnTo>
                    <a:pt x="106578" y="60356"/>
                  </a:lnTo>
                  <a:lnTo>
                    <a:pt x="122923" y="22500"/>
                  </a:lnTo>
                  <a:lnTo>
                    <a:pt x="128648" y="13287"/>
                  </a:lnTo>
                  <a:lnTo>
                    <a:pt x="135113" y="4637"/>
                  </a:lnTo>
                  <a:close/>
                </a:path>
                <a:path w="354329" h="353695">
                  <a:moveTo>
                    <a:pt x="219174" y="4637"/>
                  </a:moveTo>
                  <a:lnTo>
                    <a:pt x="240606" y="41290"/>
                  </a:lnTo>
                  <a:lnTo>
                    <a:pt x="253433" y="80383"/>
                  </a:lnTo>
                  <a:lnTo>
                    <a:pt x="268415" y="76426"/>
                  </a:lnTo>
                  <a:lnTo>
                    <a:pt x="282945" y="71609"/>
                  </a:lnTo>
                  <a:lnTo>
                    <a:pt x="296518" y="65979"/>
                  </a:lnTo>
                  <a:lnTo>
                    <a:pt x="298980" y="64732"/>
                  </a:lnTo>
                  <a:lnTo>
                    <a:pt x="309799" y="59118"/>
                  </a:lnTo>
                  <a:lnTo>
                    <a:pt x="290702" y="40651"/>
                  </a:lnTo>
                  <a:lnTo>
                    <a:pt x="269005" y="25189"/>
                  </a:lnTo>
                  <a:lnTo>
                    <a:pt x="245048" y="13071"/>
                  </a:lnTo>
                  <a:lnTo>
                    <a:pt x="219174" y="4637"/>
                  </a:lnTo>
                  <a:close/>
                </a:path>
                <a:path w="354329" h="353695">
                  <a:moveTo>
                    <a:pt x="177142" y="264405"/>
                  </a:moveTo>
                  <a:lnTo>
                    <a:pt x="162858" y="264691"/>
                  </a:lnTo>
                  <a:lnTo>
                    <a:pt x="162990" y="264691"/>
                  </a:lnTo>
                  <a:lnTo>
                    <a:pt x="148291" y="265578"/>
                  </a:lnTo>
                  <a:lnTo>
                    <a:pt x="133226" y="267117"/>
                  </a:lnTo>
                  <a:lnTo>
                    <a:pt x="117906" y="269377"/>
                  </a:lnTo>
                  <a:lnTo>
                    <a:pt x="122387" y="285172"/>
                  </a:lnTo>
                  <a:lnTo>
                    <a:pt x="142868" y="329408"/>
                  </a:lnTo>
                  <a:lnTo>
                    <a:pt x="177143" y="353169"/>
                  </a:lnTo>
                  <a:lnTo>
                    <a:pt x="193073" y="348240"/>
                  </a:lnTo>
                  <a:lnTo>
                    <a:pt x="224912" y="304165"/>
                  </a:lnTo>
                  <a:lnTo>
                    <a:pt x="236420" y="269377"/>
                  </a:lnTo>
                  <a:lnTo>
                    <a:pt x="236664" y="269377"/>
                  </a:lnTo>
                  <a:lnTo>
                    <a:pt x="221431" y="267117"/>
                  </a:lnTo>
                  <a:lnTo>
                    <a:pt x="206416" y="265578"/>
                  </a:lnTo>
                  <a:lnTo>
                    <a:pt x="191614" y="264691"/>
                  </a:lnTo>
                  <a:lnTo>
                    <a:pt x="177142" y="264405"/>
                  </a:lnTo>
                  <a:close/>
                </a:path>
                <a:path w="354329" h="353695">
                  <a:moveTo>
                    <a:pt x="100895" y="272794"/>
                  </a:moveTo>
                  <a:lnTo>
                    <a:pt x="57482" y="287300"/>
                  </a:lnTo>
                  <a:lnTo>
                    <a:pt x="44522" y="294080"/>
                  </a:lnTo>
                  <a:lnTo>
                    <a:pt x="63616" y="312536"/>
                  </a:lnTo>
                  <a:lnTo>
                    <a:pt x="85307" y="327989"/>
                  </a:lnTo>
                  <a:lnTo>
                    <a:pt x="109257" y="340100"/>
                  </a:lnTo>
                  <a:lnTo>
                    <a:pt x="135103" y="348529"/>
                  </a:lnTo>
                  <a:lnTo>
                    <a:pt x="132927" y="345934"/>
                  </a:lnTo>
                  <a:lnTo>
                    <a:pt x="130897" y="343231"/>
                  </a:lnTo>
                  <a:lnTo>
                    <a:pt x="129000" y="340467"/>
                  </a:lnTo>
                  <a:lnTo>
                    <a:pt x="119812" y="325027"/>
                  </a:lnTo>
                  <a:lnTo>
                    <a:pt x="112144" y="308203"/>
                  </a:lnTo>
                  <a:lnTo>
                    <a:pt x="105878" y="290593"/>
                  </a:lnTo>
                  <a:lnTo>
                    <a:pt x="100895" y="272794"/>
                  </a:lnTo>
                  <a:close/>
                </a:path>
                <a:path w="354329" h="353695">
                  <a:moveTo>
                    <a:pt x="253454" y="272794"/>
                  </a:moveTo>
                  <a:lnTo>
                    <a:pt x="253164" y="273797"/>
                  </a:lnTo>
                  <a:lnTo>
                    <a:pt x="250738" y="282903"/>
                  </a:lnTo>
                  <a:lnTo>
                    <a:pt x="247709" y="292814"/>
                  </a:lnTo>
                  <a:lnTo>
                    <a:pt x="231365" y="330667"/>
                  </a:lnTo>
                  <a:lnTo>
                    <a:pt x="219174" y="348529"/>
                  </a:lnTo>
                  <a:lnTo>
                    <a:pt x="245039" y="340100"/>
                  </a:lnTo>
                  <a:lnTo>
                    <a:pt x="268988" y="327989"/>
                  </a:lnTo>
                  <a:lnTo>
                    <a:pt x="290679" y="312536"/>
                  </a:lnTo>
                  <a:lnTo>
                    <a:pt x="309772" y="294080"/>
                  </a:lnTo>
                  <a:lnTo>
                    <a:pt x="306009" y="291894"/>
                  </a:lnTo>
                  <a:lnTo>
                    <a:pt x="265307" y="275860"/>
                  </a:lnTo>
                  <a:lnTo>
                    <a:pt x="253454" y="272794"/>
                  </a:lnTo>
                  <a:close/>
                </a:path>
                <a:path w="354329" h="353695">
                  <a:moveTo>
                    <a:pt x="89962" y="185879"/>
                  </a:moveTo>
                  <a:lnTo>
                    <a:pt x="0" y="185879"/>
                  </a:lnTo>
                  <a:lnTo>
                    <a:pt x="3216" y="211517"/>
                  </a:lnTo>
                  <a:lnTo>
                    <a:pt x="9967" y="235880"/>
                  </a:lnTo>
                  <a:lnTo>
                    <a:pt x="19981" y="258700"/>
                  </a:lnTo>
                  <a:lnTo>
                    <a:pt x="32980" y="279708"/>
                  </a:lnTo>
                  <a:lnTo>
                    <a:pt x="33327" y="279476"/>
                  </a:lnTo>
                  <a:lnTo>
                    <a:pt x="47647" y="271660"/>
                  </a:lnTo>
                  <a:lnTo>
                    <a:pt x="63374" y="264870"/>
                  </a:lnTo>
                  <a:lnTo>
                    <a:pt x="79889" y="259239"/>
                  </a:lnTo>
                  <a:lnTo>
                    <a:pt x="96941" y="254695"/>
                  </a:lnTo>
                  <a:lnTo>
                    <a:pt x="94097" y="237661"/>
                  </a:lnTo>
                  <a:lnTo>
                    <a:pt x="92008" y="220459"/>
                  </a:lnTo>
                  <a:lnTo>
                    <a:pt x="90641" y="203172"/>
                  </a:lnTo>
                  <a:lnTo>
                    <a:pt x="89962" y="185879"/>
                  </a:lnTo>
                  <a:close/>
                </a:path>
                <a:path w="354329" h="353695">
                  <a:moveTo>
                    <a:pt x="354288" y="185879"/>
                  </a:moveTo>
                  <a:lnTo>
                    <a:pt x="264326" y="185879"/>
                  </a:lnTo>
                  <a:lnTo>
                    <a:pt x="263691" y="201994"/>
                  </a:lnTo>
                  <a:lnTo>
                    <a:pt x="263633" y="203172"/>
                  </a:lnTo>
                  <a:lnTo>
                    <a:pt x="262445" y="218371"/>
                  </a:lnTo>
                  <a:lnTo>
                    <a:pt x="262417" y="218725"/>
                  </a:lnTo>
                  <a:lnTo>
                    <a:pt x="262307" y="220131"/>
                  </a:lnTo>
                  <a:lnTo>
                    <a:pt x="260231" y="237457"/>
                  </a:lnTo>
                  <a:lnTo>
                    <a:pt x="257392" y="254695"/>
                  </a:lnTo>
                  <a:lnTo>
                    <a:pt x="270025" y="257976"/>
                  </a:lnTo>
                  <a:lnTo>
                    <a:pt x="306071" y="271440"/>
                  </a:lnTo>
                  <a:lnTo>
                    <a:pt x="321304" y="279708"/>
                  </a:lnTo>
                  <a:lnTo>
                    <a:pt x="334308" y="258700"/>
                  </a:lnTo>
                  <a:lnTo>
                    <a:pt x="344322" y="235880"/>
                  </a:lnTo>
                  <a:lnTo>
                    <a:pt x="351072" y="211517"/>
                  </a:lnTo>
                  <a:lnTo>
                    <a:pt x="354288" y="185879"/>
                  </a:lnTo>
                  <a:close/>
                </a:path>
                <a:path w="354329" h="353695">
                  <a:moveTo>
                    <a:pt x="247070" y="185879"/>
                  </a:moveTo>
                  <a:lnTo>
                    <a:pt x="107214" y="185879"/>
                  </a:lnTo>
                  <a:lnTo>
                    <a:pt x="107862" y="201994"/>
                  </a:lnTo>
                  <a:lnTo>
                    <a:pt x="109157" y="218371"/>
                  </a:lnTo>
                  <a:lnTo>
                    <a:pt x="109357" y="220131"/>
                  </a:lnTo>
                  <a:lnTo>
                    <a:pt x="111152" y="234834"/>
                  </a:lnTo>
                  <a:lnTo>
                    <a:pt x="113893" y="251238"/>
                  </a:lnTo>
                  <a:lnTo>
                    <a:pt x="130168" y="248777"/>
                  </a:lnTo>
                  <a:lnTo>
                    <a:pt x="146201" y="247098"/>
                  </a:lnTo>
                  <a:lnTo>
                    <a:pt x="161927" y="246126"/>
                  </a:lnTo>
                  <a:lnTo>
                    <a:pt x="161783" y="246126"/>
                  </a:lnTo>
                  <a:lnTo>
                    <a:pt x="177145" y="245811"/>
                  </a:lnTo>
                  <a:lnTo>
                    <a:pt x="241332" y="245811"/>
                  </a:lnTo>
                  <a:lnTo>
                    <a:pt x="243115" y="235063"/>
                  </a:lnTo>
                  <a:lnTo>
                    <a:pt x="245090" y="218725"/>
                  </a:lnTo>
                  <a:lnTo>
                    <a:pt x="245133" y="218371"/>
                  </a:lnTo>
                  <a:lnTo>
                    <a:pt x="246330" y="203172"/>
                  </a:lnTo>
                  <a:lnTo>
                    <a:pt x="246423" y="201994"/>
                  </a:lnTo>
                  <a:lnTo>
                    <a:pt x="247070" y="185879"/>
                  </a:lnTo>
                  <a:close/>
                </a:path>
                <a:path w="354329" h="353695">
                  <a:moveTo>
                    <a:pt x="241332" y="245811"/>
                  </a:moveTo>
                  <a:lnTo>
                    <a:pt x="177145" y="245811"/>
                  </a:lnTo>
                  <a:lnTo>
                    <a:pt x="192639" y="246126"/>
                  </a:lnTo>
                  <a:lnTo>
                    <a:pt x="208450" y="247098"/>
                  </a:lnTo>
                  <a:lnTo>
                    <a:pt x="224437" y="248777"/>
                  </a:lnTo>
                  <a:lnTo>
                    <a:pt x="240631" y="251238"/>
                  </a:lnTo>
                  <a:lnTo>
                    <a:pt x="240432" y="251238"/>
                  </a:lnTo>
                  <a:lnTo>
                    <a:pt x="241280" y="246126"/>
                  </a:lnTo>
                  <a:lnTo>
                    <a:pt x="241332" y="24581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 descr=""/>
          <p:cNvSpPr txBox="1"/>
          <p:nvPr/>
        </p:nvSpPr>
        <p:spPr>
          <a:xfrm>
            <a:off x="7008368" y="8870086"/>
            <a:ext cx="4961255" cy="559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500" spc="-10">
                <a:latin typeface="Roboto"/>
                <a:cs typeface="Roboto"/>
                <a:hlinkClick r:id="rId2"/>
              </a:rPr>
              <a:t>www.elfadconcepts.com</a:t>
            </a:r>
            <a:endParaRPr sz="3500">
              <a:latin typeface="Roboto"/>
              <a:cs typeface="Roboto"/>
            </a:endParaRPr>
          </a:p>
        </p:txBody>
      </p:sp>
      <p:grpSp>
        <p:nvGrpSpPr>
          <p:cNvPr id="7" name="object 7" descr=""/>
          <p:cNvGrpSpPr/>
          <p:nvPr/>
        </p:nvGrpSpPr>
        <p:grpSpPr>
          <a:xfrm>
            <a:off x="11678411" y="0"/>
            <a:ext cx="6609715" cy="6535420"/>
            <a:chOff x="11678411" y="0"/>
            <a:chExt cx="6609715" cy="6535420"/>
          </a:xfrm>
        </p:grpSpPr>
        <p:pic>
          <p:nvPicPr>
            <p:cNvPr id="8" name="object 8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837999" y="0"/>
              <a:ext cx="6450000" cy="6534938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678411" y="146304"/>
              <a:ext cx="6132576" cy="6126480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009119" y="487680"/>
              <a:ext cx="5361432" cy="5359908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284201" y="774954"/>
              <a:ext cx="4812792" cy="4800600"/>
            </a:xfrm>
            <a:prstGeom prst="rect">
              <a:avLst/>
            </a:prstGeom>
          </p:spPr>
        </p:pic>
        <p:sp>
          <p:nvSpPr>
            <p:cNvPr id="12" name="object 12" descr=""/>
            <p:cNvSpPr/>
            <p:nvPr/>
          </p:nvSpPr>
          <p:spPr>
            <a:xfrm>
              <a:off x="12284201" y="762762"/>
              <a:ext cx="4813300" cy="4813300"/>
            </a:xfrm>
            <a:custGeom>
              <a:avLst/>
              <a:gdLst/>
              <a:ahLst/>
              <a:cxnLst/>
              <a:rect l="l" t="t" r="r" b="b"/>
              <a:pathLst>
                <a:path w="4813300" h="4813300">
                  <a:moveTo>
                    <a:pt x="2406396" y="0"/>
                  </a:moveTo>
                  <a:lnTo>
                    <a:pt x="2357885" y="479"/>
                  </a:lnTo>
                  <a:lnTo>
                    <a:pt x="2309609" y="1910"/>
                  </a:lnTo>
                  <a:lnTo>
                    <a:pt x="2261575" y="4285"/>
                  </a:lnTo>
                  <a:lnTo>
                    <a:pt x="2213792" y="7594"/>
                  </a:lnTo>
                  <a:lnTo>
                    <a:pt x="2166270" y="11829"/>
                  </a:lnTo>
                  <a:lnTo>
                    <a:pt x="2119018" y="16980"/>
                  </a:lnTo>
                  <a:lnTo>
                    <a:pt x="2072044" y="23039"/>
                  </a:lnTo>
                  <a:lnTo>
                    <a:pt x="2025358" y="29996"/>
                  </a:lnTo>
                  <a:lnTo>
                    <a:pt x="1978968" y="37842"/>
                  </a:lnTo>
                  <a:lnTo>
                    <a:pt x="1932884" y="46569"/>
                  </a:lnTo>
                  <a:lnTo>
                    <a:pt x="1887114" y="56167"/>
                  </a:lnTo>
                  <a:lnTo>
                    <a:pt x="1841667" y="66628"/>
                  </a:lnTo>
                  <a:lnTo>
                    <a:pt x="1796553" y="77943"/>
                  </a:lnTo>
                  <a:lnTo>
                    <a:pt x="1751781" y="90102"/>
                  </a:lnTo>
                  <a:lnTo>
                    <a:pt x="1707359" y="103096"/>
                  </a:lnTo>
                  <a:lnTo>
                    <a:pt x="1663296" y="116918"/>
                  </a:lnTo>
                  <a:lnTo>
                    <a:pt x="1619601" y="131556"/>
                  </a:lnTo>
                  <a:lnTo>
                    <a:pt x="1576284" y="147004"/>
                  </a:lnTo>
                  <a:lnTo>
                    <a:pt x="1533353" y="163250"/>
                  </a:lnTo>
                  <a:lnTo>
                    <a:pt x="1490818" y="180288"/>
                  </a:lnTo>
                  <a:lnTo>
                    <a:pt x="1448687" y="198107"/>
                  </a:lnTo>
                  <a:lnTo>
                    <a:pt x="1406969" y="216699"/>
                  </a:lnTo>
                  <a:lnTo>
                    <a:pt x="1365673" y="236055"/>
                  </a:lnTo>
                  <a:lnTo>
                    <a:pt x="1324809" y="256165"/>
                  </a:lnTo>
                  <a:lnTo>
                    <a:pt x="1284384" y="277021"/>
                  </a:lnTo>
                  <a:lnTo>
                    <a:pt x="1244410" y="298614"/>
                  </a:lnTo>
                  <a:lnTo>
                    <a:pt x="1204893" y="320934"/>
                  </a:lnTo>
                  <a:lnTo>
                    <a:pt x="1165843" y="343973"/>
                  </a:lnTo>
                  <a:lnTo>
                    <a:pt x="1127270" y="367722"/>
                  </a:lnTo>
                  <a:lnTo>
                    <a:pt x="1089182" y="392172"/>
                  </a:lnTo>
                  <a:lnTo>
                    <a:pt x="1051588" y="417314"/>
                  </a:lnTo>
                  <a:lnTo>
                    <a:pt x="1014497" y="443138"/>
                  </a:lnTo>
                  <a:lnTo>
                    <a:pt x="977918" y="469636"/>
                  </a:lnTo>
                  <a:lnTo>
                    <a:pt x="941860" y="496799"/>
                  </a:lnTo>
                  <a:lnTo>
                    <a:pt x="906333" y="524618"/>
                  </a:lnTo>
                  <a:lnTo>
                    <a:pt x="871344" y="553084"/>
                  </a:lnTo>
                  <a:lnTo>
                    <a:pt x="836904" y="582188"/>
                  </a:lnTo>
                  <a:lnTo>
                    <a:pt x="803020" y="611920"/>
                  </a:lnTo>
                  <a:lnTo>
                    <a:pt x="769703" y="642273"/>
                  </a:lnTo>
                  <a:lnTo>
                    <a:pt x="736960" y="673236"/>
                  </a:lnTo>
                  <a:lnTo>
                    <a:pt x="704802" y="704802"/>
                  </a:lnTo>
                  <a:lnTo>
                    <a:pt x="673236" y="736960"/>
                  </a:lnTo>
                  <a:lnTo>
                    <a:pt x="642273" y="769703"/>
                  </a:lnTo>
                  <a:lnTo>
                    <a:pt x="611920" y="803020"/>
                  </a:lnTo>
                  <a:lnTo>
                    <a:pt x="582188" y="836904"/>
                  </a:lnTo>
                  <a:lnTo>
                    <a:pt x="553084" y="871344"/>
                  </a:lnTo>
                  <a:lnTo>
                    <a:pt x="524618" y="906333"/>
                  </a:lnTo>
                  <a:lnTo>
                    <a:pt x="496799" y="941860"/>
                  </a:lnTo>
                  <a:lnTo>
                    <a:pt x="469636" y="977918"/>
                  </a:lnTo>
                  <a:lnTo>
                    <a:pt x="443138" y="1014497"/>
                  </a:lnTo>
                  <a:lnTo>
                    <a:pt x="417314" y="1051588"/>
                  </a:lnTo>
                  <a:lnTo>
                    <a:pt x="392172" y="1089182"/>
                  </a:lnTo>
                  <a:lnTo>
                    <a:pt x="367722" y="1127270"/>
                  </a:lnTo>
                  <a:lnTo>
                    <a:pt x="343973" y="1165843"/>
                  </a:lnTo>
                  <a:lnTo>
                    <a:pt x="320934" y="1204893"/>
                  </a:lnTo>
                  <a:lnTo>
                    <a:pt x="298614" y="1244410"/>
                  </a:lnTo>
                  <a:lnTo>
                    <a:pt x="277021" y="1284384"/>
                  </a:lnTo>
                  <a:lnTo>
                    <a:pt x="256165" y="1324809"/>
                  </a:lnTo>
                  <a:lnTo>
                    <a:pt x="236055" y="1365673"/>
                  </a:lnTo>
                  <a:lnTo>
                    <a:pt x="216699" y="1406969"/>
                  </a:lnTo>
                  <a:lnTo>
                    <a:pt x="198107" y="1448687"/>
                  </a:lnTo>
                  <a:lnTo>
                    <a:pt x="180288" y="1490818"/>
                  </a:lnTo>
                  <a:lnTo>
                    <a:pt x="163250" y="1533353"/>
                  </a:lnTo>
                  <a:lnTo>
                    <a:pt x="147004" y="1576284"/>
                  </a:lnTo>
                  <a:lnTo>
                    <a:pt x="131556" y="1619601"/>
                  </a:lnTo>
                  <a:lnTo>
                    <a:pt x="116918" y="1663296"/>
                  </a:lnTo>
                  <a:lnTo>
                    <a:pt x="103096" y="1707359"/>
                  </a:lnTo>
                  <a:lnTo>
                    <a:pt x="90102" y="1751781"/>
                  </a:lnTo>
                  <a:lnTo>
                    <a:pt x="77943" y="1796553"/>
                  </a:lnTo>
                  <a:lnTo>
                    <a:pt x="66628" y="1841667"/>
                  </a:lnTo>
                  <a:lnTo>
                    <a:pt x="56167" y="1887114"/>
                  </a:lnTo>
                  <a:lnTo>
                    <a:pt x="46569" y="1932884"/>
                  </a:lnTo>
                  <a:lnTo>
                    <a:pt x="37842" y="1978968"/>
                  </a:lnTo>
                  <a:lnTo>
                    <a:pt x="29996" y="2025358"/>
                  </a:lnTo>
                  <a:lnTo>
                    <a:pt x="23039" y="2072044"/>
                  </a:lnTo>
                  <a:lnTo>
                    <a:pt x="16980" y="2119018"/>
                  </a:lnTo>
                  <a:lnTo>
                    <a:pt x="11829" y="2166270"/>
                  </a:lnTo>
                  <a:lnTo>
                    <a:pt x="7594" y="2213792"/>
                  </a:lnTo>
                  <a:lnTo>
                    <a:pt x="4285" y="2261575"/>
                  </a:lnTo>
                  <a:lnTo>
                    <a:pt x="1910" y="2309609"/>
                  </a:lnTo>
                  <a:lnTo>
                    <a:pt x="479" y="2357885"/>
                  </a:lnTo>
                  <a:lnTo>
                    <a:pt x="0" y="2406396"/>
                  </a:lnTo>
                  <a:lnTo>
                    <a:pt x="479" y="2454906"/>
                  </a:lnTo>
                  <a:lnTo>
                    <a:pt x="1910" y="2503182"/>
                  </a:lnTo>
                  <a:lnTo>
                    <a:pt x="4285" y="2551216"/>
                  </a:lnTo>
                  <a:lnTo>
                    <a:pt x="7594" y="2598999"/>
                  </a:lnTo>
                  <a:lnTo>
                    <a:pt x="11829" y="2646521"/>
                  </a:lnTo>
                  <a:lnTo>
                    <a:pt x="16980" y="2693773"/>
                  </a:lnTo>
                  <a:lnTo>
                    <a:pt x="23039" y="2740747"/>
                  </a:lnTo>
                  <a:lnTo>
                    <a:pt x="29996" y="2787433"/>
                  </a:lnTo>
                  <a:lnTo>
                    <a:pt x="37842" y="2833823"/>
                  </a:lnTo>
                  <a:lnTo>
                    <a:pt x="46569" y="2879907"/>
                  </a:lnTo>
                  <a:lnTo>
                    <a:pt x="56167" y="2925677"/>
                  </a:lnTo>
                  <a:lnTo>
                    <a:pt x="66628" y="2971124"/>
                  </a:lnTo>
                  <a:lnTo>
                    <a:pt x="77943" y="3016238"/>
                  </a:lnTo>
                  <a:lnTo>
                    <a:pt x="90102" y="3061010"/>
                  </a:lnTo>
                  <a:lnTo>
                    <a:pt x="103096" y="3105432"/>
                  </a:lnTo>
                  <a:lnTo>
                    <a:pt x="116918" y="3149495"/>
                  </a:lnTo>
                  <a:lnTo>
                    <a:pt x="131556" y="3193190"/>
                  </a:lnTo>
                  <a:lnTo>
                    <a:pt x="147004" y="3236507"/>
                  </a:lnTo>
                  <a:lnTo>
                    <a:pt x="163250" y="3279438"/>
                  </a:lnTo>
                  <a:lnTo>
                    <a:pt x="180288" y="3321973"/>
                  </a:lnTo>
                  <a:lnTo>
                    <a:pt x="198107" y="3364104"/>
                  </a:lnTo>
                  <a:lnTo>
                    <a:pt x="216699" y="3405822"/>
                  </a:lnTo>
                  <a:lnTo>
                    <a:pt x="236055" y="3447118"/>
                  </a:lnTo>
                  <a:lnTo>
                    <a:pt x="256165" y="3487982"/>
                  </a:lnTo>
                  <a:lnTo>
                    <a:pt x="277021" y="3528407"/>
                  </a:lnTo>
                  <a:lnTo>
                    <a:pt x="298614" y="3568381"/>
                  </a:lnTo>
                  <a:lnTo>
                    <a:pt x="320934" y="3607898"/>
                  </a:lnTo>
                  <a:lnTo>
                    <a:pt x="343973" y="3646948"/>
                  </a:lnTo>
                  <a:lnTo>
                    <a:pt x="367722" y="3685521"/>
                  </a:lnTo>
                  <a:lnTo>
                    <a:pt x="392172" y="3723609"/>
                  </a:lnTo>
                  <a:lnTo>
                    <a:pt x="417314" y="3761203"/>
                  </a:lnTo>
                  <a:lnTo>
                    <a:pt x="443138" y="3798294"/>
                  </a:lnTo>
                  <a:lnTo>
                    <a:pt x="469636" y="3834873"/>
                  </a:lnTo>
                  <a:lnTo>
                    <a:pt x="496799" y="3870931"/>
                  </a:lnTo>
                  <a:lnTo>
                    <a:pt x="524618" y="3906458"/>
                  </a:lnTo>
                  <a:lnTo>
                    <a:pt x="553084" y="3941447"/>
                  </a:lnTo>
                  <a:lnTo>
                    <a:pt x="582188" y="3975887"/>
                  </a:lnTo>
                  <a:lnTo>
                    <a:pt x="611920" y="4009771"/>
                  </a:lnTo>
                  <a:lnTo>
                    <a:pt x="642273" y="4043088"/>
                  </a:lnTo>
                  <a:lnTo>
                    <a:pt x="673236" y="4075831"/>
                  </a:lnTo>
                  <a:lnTo>
                    <a:pt x="704802" y="4107989"/>
                  </a:lnTo>
                  <a:lnTo>
                    <a:pt x="736960" y="4139555"/>
                  </a:lnTo>
                  <a:lnTo>
                    <a:pt x="769703" y="4170518"/>
                  </a:lnTo>
                  <a:lnTo>
                    <a:pt x="803020" y="4200871"/>
                  </a:lnTo>
                  <a:lnTo>
                    <a:pt x="836904" y="4230603"/>
                  </a:lnTo>
                  <a:lnTo>
                    <a:pt x="871344" y="4259707"/>
                  </a:lnTo>
                  <a:lnTo>
                    <a:pt x="906333" y="4288173"/>
                  </a:lnTo>
                  <a:lnTo>
                    <a:pt x="941860" y="4315992"/>
                  </a:lnTo>
                  <a:lnTo>
                    <a:pt x="977918" y="4343155"/>
                  </a:lnTo>
                  <a:lnTo>
                    <a:pt x="1014497" y="4369653"/>
                  </a:lnTo>
                  <a:lnTo>
                    <a:pt x="1051588" y="4395477"/>
                  </a:lnTo>
                  <a:lnTo>
                    <a:pt x="1089182" y="4420619"/>
                  </a:lnTo>
                  <a:lnTo>
                    <a:pt x="1127270" y="4445069"/>
                  </a:lnTo>
                  <a:lnTo>
                    <a:pt x="1165843" y="4468818"/>
                  </a:lnTo>
                  <a:lnTo>
                    <a:pt x="1204893" y="4491857"/>
                  </a:lnTo>
                  <a:lnTo>
                    <a:pt x="1244410" y="4514177"/>
                  </a:lnTo>
                  <a:lnTo>
                    <a:pt x="1284384" y="4535770"/>
                  </a:lnTo>
                  <a:lnTo>
                    <a:pt x="1324809" y="4556626"/>
                  </a:lnTo>
                  <a:lnTo>
                    <a:pt x="1365673" y="4576736"/>
                  </a:lnTo>
                  <a:lnTo>
                    <a:pt x="1406969" y="4596092"/>
                  </a:lnTo>
                  <a:lnTo>
                    <a:pt x="1448687" y="4614684"/>
                  </a:lnTo>
                  <a:lnTo>
                    <a:pt x="1490818" y="4632503"/>
                  </a:lnTo>
                  <a:lnTo>
                    <a:pt x="1533353" y="4649541"/>
                  </a:lnTo>
                  <a:lnTo>
                    <a:pt x="1576284" y="4665787"/>
                  </a:lnTo>
                  <a:lnTo>
                    <a:pt x="1619601" y="4681235"/>
                  </a:lnTo>
                  <a:lnTo>
                    <a:pt x="1663296" y="4695873"/>
                  </a:lnTo>
                  <a:lnTo>
                    <a:pt x="1707359" y="4709695"/>
                  </a:lnTo>
                  <a:lnTo>
                    <a:pt x="1751781" y="4722689"/>
                  </a:lnTo>
                  <a:lnTo>
                    <a:pt x="1796553" y="4734848"/>
                  </a:lnTo>
                  <a:lnTo>
                    <a:pt x="1841667" y="4746163"/>
                  </a:lnTo>
                  <a:lnTo>
                    <a:pt x="1887114" y="4756624"/>
                  </a:lnTo>
                  <a:lnTo>
                    <a:pt x="1932884" y="4766222"/>
                  </a:lnTo>
                  <a:lnTo>
                    <a:pt x="1978968" y="4774949"/>
                  </a:lnTo>
                  <a:lnTo>
                    <a:pt x="2025358" y="4782795"/>
                  </a:lnTo>
                  <a:lnTo>
                    <a:pt x="2072044" y="4789752"/>
                  </a:lnTo>
                  <a:lnTo>
                    <a:pt x="2119018" y="4795811"/>
                  </a:lnTo>
                  <a:lnTo>
                    <a:pt x="2166270" y="4800962"/>
                  </a:lnTo>
                  <a:lnTo>
                    <a:pt x="2213792" y="4805197"/>
                  </a:lnTo>
                  <a:lnTo>
                    <a:pt x="2261575" y="4808506"/>
                  </a:lnTo>
                  <a:lnTo>
                    <a:pt x="2309609" y="4810881"/>
                  </a:lnTo>
                  <a:lnTo>
                    <a:pt x="2357885" y="4812312"/>
                  </a:lnTo>
                  <a:lnTo>
                    <a:pt x="2406396" y="4812792"/>
                  </a:lnTo>
                  <a:lnTo>
                    <a:pt x="2454906" y="4812312"/>
                  </a:lnTo>
                  <a:lnTo>
                    <a:pt x="2503182" y="4810881"/>
                  </a:lnTo>
                  <a:lnTo>
                    <a:pt x="2551216" y="4808506"/>
                  </a:lnTo>
                  <a:lnTo>
                    <a:pt x="2598999" y="4805197"/>
                  </a:lnTo>
                  <a:lnTo>
                    <a:pt x="2646521" y="4800962"/>
                  </a:lnTo>
                  <a:lnTo>
                    <a:pt x="2693773" y="4795811"/>
                  </a:lnTo>
                  <a:lnTo>
                    <a:pt x="2740747" y="4789752"/>
                  </a:lnTo>
                  <a:lnTo>
                    <a:pt x="2787433" y="4782795"/>
                  </a:lnTo>
                  <a:lnTo>
                    <a:pt x="2833823" y="4774949"/>
                  </a:lnTo>
                  <a:lnTo>
                    <a:pt x="2879907" y="4766222"/>
                  </a:lnTo>
                  <a:lnTo>
                    <a:pt x="2925677" y="4756624"/>
                  </a:lnTo>
                  <a:lnTo>
                    <a:pt x="2971124" y="4746163"/>
                  </a:lnTo>
                  <a:lnTo>
                    <a:pt x="3016238" y="4734848"/>
                  </a:lnTo>
                  <a:lnTo>
                    <a:pt x="3061010" y="4722689"/>
                  </a:lnTo>
                  <a:lnTo>
                    <a:pt x="3105432" y="4709695"/>
                  </a:lnTo>
                  <a:lnTo>
                    <a:pt x="3149495" y="4695873"/>
                  </a:lnTo>
                  <a:lnTo>
                    <a:pt x="3193190" y="4681235"/>
                  </a:lnTo>
                  <a:lnTo>
                    <a:pt x="3236507" y="4665787"/>
                  </a:lnTo>
                  <a:lnTo>
                    <a:pt x="3279438" y="4649541"/>
                  </a:lnTo>
                  <a:lnTo>
                    <a:pt x="3321973" y="4632503"/>
                  </a:lnTo>
                  <a:lnTo>
                    <a:pt x="3364104" y="4614684"/>
                  </a:lnTo>
                  <a:lnTo>
                    <a:pt x="3405822" y="4596092"/>
                  </a:lnTo>
                  <a:lnTo>
                    <a:pt x="3447118" y="4576736"/>
                  </a:lnTo>
                  <a:lnTo>
                    <a:pt x="3487982" y="4556626"/>
                  </a:lnTo>
                  <a:lnTo>
                    <a:pt x="3528407" y="4535770"/>
                  </a:lnTo>
                  <a:lnTo>
                    <a:pt x="3568381" y="4514177"/>
                  </a:lnTo>
                  <a:lnTo>
                    <a:pt x="3607898" y="4491857"/>
                  </a:lnTo>
                  <a:lnTo>
                    <a:pt x="3646948" y="4468818"/>
                  </a:lnTo>
                  <a:lnTo>
                    <a:pt x="3685521" y="4445069"/>
                  </a:lnTo>
                  <a:lnTo>
                    <a:pt x="3723609" y="4420619"/>
                  </a:lnTo>
                  <a:lnTo>
                    <a:pt x="3761203" y="4395477"/>
                  </a:lnTo>
                  <a:lnTo>
                    <a:pt x="3798294" y="4369653"/>
                  </a:lnTo>
                  <a:lnTo>
                    <a:pt x="3834873" y="4343155"/>
                  </a:lnTo>
                  <a:lnTo>
                    <a:pt x="3870931" y="4315992"/>
                  </a:lnTo>
                  <a:lnTo>
                    <a:pt x="3906458" y="4288173"/>
                  </a:lnTo>
                  <a:lnTo>
                    <a:pt x="3941447" y="4259707"/>
                  </a:lnTo>
                  <a:lnTo>
                    <a:pt x="3975887" y="4230603"/>
                  </a:lnTo>
                  <a:lnTo>
                    <a:pt x="4009771" y="4200871"/>
                  </a:lnTo>
                  <a:lnTo>
                    <a:pt x="4043088" y="4170518"/>
                  </a:lnTo>
                  <a:lnTo>
                    <a:pt x="4075831" y="4139555"/>
                  </a:lnTo>
                  <a:lnTo>
                    <a:pt x="4107989" y="4107989"/>
                  </a:lnTo>
                  <a:lnTo>
                    <a:pt x="4139555" y="4075831"/>
                  </a:lnTo>
                  <a:lnTo>
                    <a:pt x="4170518" y="4043088"/>
                  </a:lnTo>
                  <a:lnTo>
                    <a:pt x="4200871" y="4009771"/>
                  </a:lnTo>
                  <a:lnTo>
                    <a:pt x="4230603" y="3975887"/>
                  </a:lnTo>
                  <a:lnTo>
                    <a:pt x="4259707" y="3941447"/>
                  </a:lnTo>
                  <a:lnTo>
                    <a:pt x="4288173" y="3906458"/>
                  </a:lnTo>
                  <a:lnTo>
                    <a:pt x="4315992" y="3870931"/>
                  </a:lnTo>
                  <a:lnTo>
                    <a:pt x="4343155" y="3834873"/>
                  </a:lnTo>
                  <a:lnTo>
                    <a:pt x="4369653" y="3798294"/>
                  </a:lnTo>
                  <a:lnTo>
                    <a:pt x="4395477" y="3761203"/>
                  </a:lnTo>
                  <a:lnTo>
                    <a:pt x="4420619" y="3723609"/>
                  </a:lnTo>
                  <a:lnTo>
                    <a:pt x="4445069" y="3685521"/>
                  </a:lnTo>
                  <a:lnTo>
                    <a:pt x="4468818" y="3646948"/>
                  </a:lnTo>
                  <a:lnTo>
                    <a:pt x="4491857" y="3607898"/>
                  </a:lnTo>
                  <a:lnTo>
                    <a:pt x="4514177" y="3568381"/>
                  </a:lnTo>
                  <a:lnTo>
                    <a:pt x="4535770" y="3528407"/>
                  </a:lnTo>
                  <a:lnTo>
                    <a:pt x="4556626" y="3487982"/>
                  </a:lnTo>
                  <a:lnTo>
                    <a:pt x="4576736" y="3447118"/>
                  </a:lnTo>
                  <a:lnTo>
                    <a:pt x="4596092" y="3405822"/>
                  </a:lnTo>
                  <a:lnTo>
                    <a:pt x="4614684" y="3364104"/>
                  </a:lnTo>
                  <a:lnTo>
                    <a:pt x="4632503" y="3321973"/>
                  </a:lnTo>
                  <a:lnTo>
                    <a:pt x="4649541" y="3279438"/>
                  </a:lnTo>
                  <a:lnTo>
                    <a:pt x="4665787" y="3236507"/>
                  </a:lnTo>
                  <a:lnTo>
                    <a:pt x="4681235" y="3193190"/>
                  </a:lnTo>
                  <a:lnTo>
                    <a:pt x="4695873" y="3149495"/>
                  </a:lnTo>
                  <a:lnTo>
                    <a:pt x="4709695" y="3105432"/>
                  </a:lnTo>
                  <a:lnTo>
                    <a:pt x="4722689" y="3061010"/>
                  </a:lnTo>
                  <a:lnTo>
                    <a:pt x="4734848" y="3016238"/>
                  </a:lnTo>
                  <a:lnTo>
                    <a:pt x="4746163" y="2971124"/>
                  </a:lnTo>
                  <a:lnTo>
                    <a:pt x="4756624" y="2925677"/>
                  </a:lnTo>
                  <a:lnTo>
                    <a:pt x="4766222" y="2879907"/>
                  </a:lnTo>
                  <a:lnTo>
                    <a:pt x="4774949" y="2833823"/>
                  </a:lnTo>
                  <a:lnTo>
                    <a:pt x="4782795" y="2787433"/>
                  </a:lnTo>
                  <a:lnTo>
                    <a:pt x="4789752" y="2740747"/>
                  </a:lnTo>
                  <a:lnTo>
                    <a:pt x="4795811" y="2693773"/>
                  </a:lnTo>
                  <a:lnTo>
                    <a:pt x="4800962" y="2646521"/>
                  </a:lnTo>
                  <a:lnTo>
                    <a:pt x="4805197" y="2598999"/>
                  </a:lnTo>
                  <a:lnTo>
                    <a:pt x="4808506" y="2551216"/>
                  </a:lnTo>
                  <a:lnTo>
                    <a:pt x="4810881" y="2503182"/>
                  </a:lnTo>
                  <a:lnTo>
                    <a:pt x="4812312" y="2454906"/>
                  </a:lnTo>
                  <a:lnTo>
                    <a:pt x="4812792" y="2406396"/>
                  </a:lnTo>
                  <a:lnTo>
                    <a:pt x="4812312" y="2357885"/>
                  </a:lnTo>
                  <a:lnTo>
                    <a:pt x="4810881" y="2309609"/>
                  </a:lnTo>
                  <a:lnTo>
                    <a:pt x="4808506" y="2261575"/>
                  </a:lnTo>
                  <a:lnTo>
                    <a:pt x="4805197" y="2213792"/>
                  </a:lnTo>
                  <a:lnTo>
                    <a:pt x="4800962" y="2166270"/>
                  </a:lnTo>
                  <a:lnTo>
                    <a:pt x="4795811" y="2119018"/>
                  </a:lnTo>
                  <a:lnTo>
                    <a:pt x="4789752" y="2072044"/>
                  </a:lnTo>
                  <a:lnTo>
                    <a:pt x="4782795" y="2025358"/>
                  </a:lnTo>
                  <a:lnTo>
                    <a:pt x="4774949" y="1978968"/>
                  </a:lnTo>
                  <a:lnTo>
                    <a:pt x="4766222" y="1932884"/>
                  </a:lnTo>
                  <a:lnTo>
                    <a:pt x="4756624" y="1887114"/>
                  </a:lnTo>
                  <a:lnTo>
                    <a:pt x="4746163" y="1841667"/>
                  </a:lnTo>
                  <a:lnTo>
                    <a:pt x="4734848" y="1796553"/>
                  </a:lnTo>
                  <a:lnTo>
                    <a:pt x="4722689" y="1751781"/>
                  </a:lnTo>
                  <a:lnTo>
                    <a:pt x="4709695" y="1707359"/>
                  </a:lnTo>
                  <a:lnTo>
                    <a:pt x="4695873" y="1663296"/>
                  </a:lnTo>
                  <a:lnTo>
                    <a:pt x="4681235" y="1619601"/>
                  </a:lnTo>
                  <a:lnTo>
                    <a:pt x="4665787" y="1576284"/>
                  </a:lnTo>
                  <a:lnTo>
                    <a:pt x="4649541" y="1533353"/>
                  </a:lnTo>
                  <a:lnTo>
                    <a:pt x="4632503" y="1490818"/>
                  </a:lnTo>
                  <a:lnTo>
                    <a:pt x="4614684" y="1448687"/>
                  </a:lnTo>
                  <a:lnTo>
                    <a:pt x="4596092" y="1406969"/>
                  </a:lnTo>
                  <a:lnTo>
                    <a:pt x="4576736" y="1365673"/>
                  </a:lnTo>
                  <a:lnTo>
                    <a:pt x="4556626" y="1324809"/>
                  </a:lnTo>
                  <a:lnTo>
                    <a:pt x="4535770" y="1284384"/>
                  </a:lnTo>
                  <a:lnTo>
                    <a:pt x="4514177" y="1244410"/>
                  </a:lnTo>
                  <a:lnTo>
                    <a:pt x="4491857" y="1204893"/>
                  </a:lnTo>
                  <a:lnTo>
                    <a:pt x="4468818" y="1165843"/>
                  </a:lnTo>
                  <a:lnTo>
                    <a:pt x="4445069" y="1127270"/>
                  </a:lnTo>
                  <a:lnTo>
                    <a:pt x="4420619" y="1089182"/>
                  </a:lnTo>
                  <a:lnTo>
                    <a:pt x="4395477" y="1051588"/>
                  </a:lnTo>
                  <a:lnTo>
                    <a:pt x="4369653" y="1014497"/>
                  </a:lnTo>
                  <a:lnTo>
                    <a:pt x="4343155" y="977918"/>
                  </a:lnTo>
                  <a:lnTo>
                    <a:pt x="4315992" y="941860"/>
                  </a:lnTo>
                  <a:lnTo>
                    <a:pt x="4288173" y="906333"/>
                  </a:lnTo>
                  <a:lnTo>
                    <a:pt x="4259707" y="871344"/>
                  </a:lnTo>
                  <a:lnTo>
                    <a:pt x="4230603" y="836904"/>
                  </a:lnTo>
                  <a:lnTo>
                    <a:pt x="4200871" y="803020"/>
                  </a:lnTo>
                  <a:lnTo>
                    <a:pt x="4170518" y="769703"/>
                  </a:lnTo>
                  <a:lnTo>
                    <a:pt x="4139555" y="736960"/>
                  </a:lnTo>
                  <a:lnTo>
                    <a:pt x="4107989" y="704802"/>
                  </a:lnTo>
                  <a:lnTo>
                    <a:pt x="4075831" y="673236"/>
                  </a:lnTo>
                  <a:lnTo>
                    <a:pt x="4043088" y="642273"/>
                  </a:lnTo>
                  <a:lnTo>
                    <a:pt x="4009771" y="611920"/>
                  </a:lnTo>
                  <a:lnTo>
                    <a:pt x="3975887" y="582188"/>
                  </a:lnTo>
                  <a:lnTo>
                    <a:pt x="3941447" y="553084"/>
                  </a:lnTo>
                  <a:lnTo>
                    <a:pt x="3906458" y="524618"/>
                  </a:lnTo>
                  <a:lnTo>
                    <a:pt x="3870931" y="496799"/>
                  </a:lnTo>
                  <a:lnTo>
                    <a:pt x="3834873" y="469636"/>
                  </a:lnTo>
                  <a:lnTo>
                    <a:pt x="3798294" y="443138"/>
                  </a:lnTo>
                  <a:lnTo>
                    <a:pt x="3761203" y="417314"/>
                  </a:lnTo>
                  <a:lnTo>
                    <a:pt x="3723609" y="392172"/>
                  </a:lnTo>
                  <a:lnTo>
                    <a:pt x="3685521" y="367722"/>
                  </a:lnTo>
                  <a:lnTo>
                    <a:pt x="3646948" y="343973"/>
                  </a:lnTo>
                  <a:lnTo>
                    <a:pt x="3607898" y="320934"/>
                  </a:lnTo>
                  <a:lnTo>
                    <a:pt x="3568381" y="298614"/>
                  </a:lnTo>
                  <a:lnTo>
                    <a:pt x="3528407" y="277021"/>
                  </a:lnTo>
                  <a:lnTo>
                    <a:pt x="3487982" y="256165"/>
                  </a:lnTo>
                  <a:lnTo>
                    <a:pt x="3447118" y="236055"/>
                  </a:lnTo>
                  <a:lnTo>
                    <a:pt x="3405822" y="216699"/>
                  </a:lnTo>
                  <a:lnTo>
                    <a:pt x="3364104" y="198107"/>
                  </a:lnTo>
                  <a:lnTo>
                    <a:pt x="3321973" y="180288"/>
                  </a:lnTo>
                  <a:lnTo>
                    <a:pt x="3279438" y="163250"/>
                  </a:lnTo>
                  <a:lnTo>
                    <a:pt x="3236507" y="147004"/>
                  </a:lnTo>
                  <a:lnTo>
                    <a:pt x="3193190" y="131556"/>
                  </a:lnTo>
                  <a:lnTo>
                    <a:pt x="3149495" y="116918"/>
                  </a:lnTo>
                  <a:lnTo>
                    <a:pt x="3105432" y="103096"/>
                  </a:lnTo>
                  <a:lnTo>
                    <a:pt x="3061010" y="90102"/>
                  </a:lnTo>
                  <a:lnTo>
                    <a:pt x="3016238" y="77943"/>
                  </a:lnTo>
                  <a:lnTo>
                    <a:pt x="2971124" y="66628"/>
                  </a:lnTo>
                  <a:lnTo>
                    <a:pt x="2925677" y="56167"/>
                  </a:lnTo>
                  <a:lnTo>
                    <a:pt x="2879907" y="46569"/>
                  </a:lnTo>
                  <a:lnTo>
                    <a:pt x="2833823" y="37842"/>
                  </a:lnTo>
                  <a:lnTo>
                    <a:pt x="2787433" y="29996"/>
                  </a:lnTo>
                  <a:lnTo>
                    <a:pt x="2740747" y="23039"/>
                  </a:lnTo>
                  <a:lnTo>
                    <a:pt x="2693773" y="16980"/>
                  </a:lnTo>
                  <a:lnTo>
                    <a:pt x="2646521" y="11829"/>
                  </a:lnTo>
                  <a:lnTo>
                    <a:pt x="2598999" y="7594"/>
                  </a:lnTo>
                  <a:lnTo>
                    <a:pt x="2551216" y="4285"/>
                  </a:lnTo>
                  <a:lnTo>
                    <a:pt x="2503182" y="1910"/>
                  </a:lnTo>
                  <a:lnTo>
                    <a:pt x="2454906" y="479"/>
                  </a:lnTo>
                  <a:lnTo>
                    <a:pt x="2406396" y="0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3" name="object 13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9648825"/>
            <a:ext cx="18288000" cy="133350"/>
          </a:xfrm>
          <a:prstGeom prst="rect">
            <a:avLst/>
          </a:prstGeom>
        </p:spPr>
      </p:pic>
      <p:pic>
        <p:nvPicPr>
          <p:cNvPr id="14" name="object 14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9869805"/>
            <a:ext cx="18288000" cy="133350"/>
          </a:xfrm>
          <a:prstGeom prst="rect">
            <a:avLst/>
          </a:prstGeom>
        </p:spPr>
      </p:pic>
      <p:pic>
        <p:nvPicPr>
          <p:cNvPr id="15" name="object 15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28700" y="7601457"/>
            <a:ext cx="5972556" cy="85852"/>
          </a:xfrm>
          <a:prstGeom prst="rect">
            <a:avLst/>
          </a:prstGeom>
        </p:spPr>
      </p:pic>
      <p:pic>
        <p:nvPicPr>
          <p:cNvPr id="16" name="object 16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285409" y="1500428"/>
            <a:ext cx="4026577" cy="3901338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940570" y="1676400"/>
            <a:ext cx="4655546" cy="408279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530361"/>
            <a:ext cx="1764792" cy="5756637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468343" y="0"/>
            <a:ext cx="1819655" cy="5797296"/>
          </a:xfrm>
          <a:prstGeom prst="rect">
            <a:avLst/>
          </a:prstGeom>
        </p:spPr>
      </p:pic>
      <p:grpSp>
        <p:nvGrpSpPr>
          <p:cNvPr id="4" name="object 4" descr=""/>
          <p:cNvGrpSpPr/>
          <p:nvPr/>
        </p:nvGrpSpPr>
        <p:grpSpPr>
          <a:xfrm>
            <a:off x="0" y="475487"/>
            <a:ext cx="2014855" cy="1363980"/>
            <a:chOff x="0" y="475487"/>
            <a:chExt cx="2014855" cy="1363980"/>
          </a:xfrm>
        </p:grpSpPr>
        <p:sp>
          <p:nvSpPr>
            <p:cNvPr id="5" name="object 5" descr=""/>
            <p:cNvSpPr/>
            <p:nvPr/>
          </p:nvSpPr>
          <p:spPr>
            <a:xfrm>
              <a:off x="416090" y="922019"/>
              <a:ext cx="469900" cy="471170"/>
            </a:xfrm>
            <a:custGeom>
              <a:avLst/>
              <a:gdLst/>
              <a:ahLst/>
              <a:cxnLst/>
              <a:rect l="l" t="t" r="r" b="b"/>
              <a:pathLst>
                <a:path w="469900" h="471169">
                  <a:moveTo>
                    <a:pt x="234289" y="0"/>
                  </a:moveTo>
                  <a:lnTo>
                    <a:pt x="0" y="235457"/>
                  </a:lnTo>
                  <a:lnTo>
                    <a:pt x="234289" y="470915"/>
                  </a:lnTo>
                  <a:lnTo>
                    <a:pt x="469315" y="235457"/>
                  </a:lnTo>
                  <a:lnTo>
                    <a:pt x="234289" y="0"/>
                  </a:lnTo>
                  <a:close/>
                </a:path>
              </a:pathLst>
            </a:custGeom>
            <a:solidFill>
              <a:srgbClr val="4AACC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0" y="475487"/>
              <a:ext cx="1332230" cy="1363980"/>
            </a:xfrm>
            <a:custGeom>
              <a:avLst/>
              <a:gdLst/>
              <a:ahLst/>
              <a:cxnLst/>
              <a:rect l="l" t="t" r="r" b="b"/>
              <a:pathLst>
                <a:path w="1332230" h="1363980">
                  <a:moveTo>
                    <a:pt x="649617" y="0"/>
                  </a:moveTo>
                  <a:lnTo>
                    <a:pt x="0" y="649968"/>
                  </a:lnTo>
                  <a:lnTo>
                    <a:pt x="0" y="714011"/>
                  </a:lnTo>
                  <a:lnTo>
                    <a:pt x="649617" y="1363979"/>
                  </a:lnTo>
                  <a:lnTo>
                    <a:pt x="1331976" y="681989"/>
                  </a:lnTo>
                  <a:lnTo>
                    <a:pt x="649617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1331975" y="475487"/>
              <a:ext cx="683260" cy="1363980"/>
            </a:xfrm>
            <a:custGeom>
              <a:avLst/>
              <a:gdLst/>
              <a:ahLst/>
              <a:cxnLst/>
              <a:rect l="l" t="t" r="r" b="b"/>
              <a:pathLst>
                <a:path w="683260" h="1363980">
                  <a:moveTo>
                    <a:pt x="682751" y="0"/>
                  </a:moveTo>
                  <a:lnTo>
                    <a:pt x="0" y="681989"/>
                  </a:lnTo>
                  <a:lnTo>
                    <a:pt x="682751" y="1363979"/>
                  </a:lnTo>
                  <a:lnTo>
                    <a:pt x="682751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 descr=""/>
          <p:cNvSpPr/>
          <p:nvPr/>
        </p:nvSpPr>
        <p:spPr>
          <a:xfrm>
            <a:off x="2446020" y="2095500"/>
            <a:ext cx="43180" cy="41275"/>
          </a:xfrm>
          <a:custGeom>
            <a:avLst/>
            <a:gdLst/>
            <a:ahLst/>
            <a:cxnLst/>
            <a:rect l="l" t="t" r="r" b="b"/>
            <a:pathLst>
              <a:path w="43180" h="41275">
                <a:moveTo>
                  <a:pt x="25654" y="0"/>
                </a:moveTo>
                <a:lnTo>
                  <a:pt x="17780" y="0"/>
                </a:lnTo>
                <a:lnTo>
                  <a:pt x="13462" y="1397"/>
                </a:lnTo>
                <a:lnTo>
                  <a:pt x="0" y="20574"/>
                </a:lnTo>
                <a:lnTo>
                  <a:pt x="762" y="24002"/>
                </a:lnTo>
                <a:lnTo>
                  <a:pt x="21336" y="41148"/>
                </a:lnTo>
                <a:lnTo>
                  <a:pt x="25654" y="40513"/>
                </a:lnTo>
                <a:lnTo>
                  <a:pt x="42672" y="24002"/>
                </a:lnTo>
                <a:lnTo>
                  <a:pt x="42672" y="16509"/>
                </a:lnTo>
                <a:lnTo>
                  <a:pt x="41275" y="12319"/>
                </a:lnTo>
                <a:lnTo>
                  <a:pt x="36956" y="5460"/>
                </a:lnTo>
                <a:lnTo>
                  <a:pt x="29844" y="1397"/>
                </a:lnTo>
                <a:lnTo>
                  <a:pt x="2565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2578607" y="2226564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80">
                <a:moveTo>
                  <a:pt x="24637" y="0"/>
                </a:moveTo>
                <a:lnTo>
                  <a:pt x="17144" y="0"/>
                </a:lnTo>
                <a:lnTo>
                  <a:pt x="13081" y="1396"/>
                </a:lnTo>
                <a:lnTo>
                  <a:pt x="0" y="21335"/>
                </a:lnTo>
                <a:lnTo>
                  <a:pt x="762" y="24891"/>
                </a:lnTo>
                <a:lnTo>
                  <a:pt x="20574" y="42671"/>
                </a:lnTo>
                <a:lnTo>
                  <a:pt x="24637" y="41909"/>
                </a:lnTo>
                <a:lnTo>
                  <a:pt x="41148" y="24891"/>
                </a:lnTo>
                <a:lnTo>
                  <a:pt x="41148" y="17144"/>
                </a:lnTo>
                <a:lnTo>
                  <a:pt x="39750" y="12826"/>
                </a:lnTo>
                <a:lnTo>
                  <a:pt x="35687" y="5714"/>
                </a:lnTo>
                <a:lnTo>
                  <a:pt x="28829" y="1396"/>
                </a:lnTo>
                <a:lnTo>
                  <a:pt x="24637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/>
          <p:nvPr/>
        </p:nvSpPr>
        <p:spPr>
          <a:xfrm>
            <a:off x="2296667" y="2244851"/>
            <a:ext cx="43180" cy="41275"/>
          </a:xfrm>
          <a:custGeom>
            <a:avLst/>
            <a:gdLst/>
            <a:ahLst/>
            <a:cxnLst/>
            <a:rect l="l" t="t" r="r" b="b"/>
            <a:pathLst>
              <a:path w="43180" h="41275">
                <a:moveTo>
                  <a:pt x="21336" y="0"/>
                </a:moveTo>
                <a:lnTo>
                  <a:pt x="0" y="20574"/>
                </a:lnTo>
                <a:lnTo>
                  <a:pt x="1396" y="28067"/>
                </a:lnTo>
                <a:lnTo>
                  <a:pt x="21336" y="41148"/>
                </a:lnTo>
                <a:lnTo>
                  <a:pt x="29082" y="39750"/>
                </a:lnTo>
                <a:lnTo>
                  <a:pt x="42671" y="20574"/>
                </a:lnTo>
                <a:lnTo>
                  <a:pt x="41275" y="12953"/>
                </a:lnTo>
                <a:lnTo>
                  <a:pt x="2133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/>
          <p:nvPr/>
        </p:nvSpPr>
        <p:spPr>
          <a:xfrm>
            <a:off x="2709672" y="2359151"/>
            <a:ext cx="43180" cy="41275"/>
          </a:xfrm>
          <a:custGeom>
            <a:avLst/>
            <a:gdLst/>
            <a:ahLst/>
            <a:cxnLst/>
            <a:rect l="l" t="t" r="r" b="b"/>
            <a:pathLst>
              <a:path w="43180" h="41275">
                <a:moveTo>
                  <a:pt x="25653" y="0"/>
                </a:moveTo>
                <a:lnTo>
                  <a:pt x="17779" y="0"/>
                </a:lnTo>
                <a:lnTo>
                  <a:pt x="13461" y="1397"/>
                </a:lnTo>
                <a:lnTo>
                  <a:pt x="0" y="20574"/>
                </a:lnTo>
                <a:lnTo>
                  <a:pt x="761" y="24002"/>
                </a:lnTo>
                <a:lnTo>
                  <a:pt x="21335" y="41148"/>
                </a:lnTo>
                <a:lnTo>
                  <a:pt x="25653" y="40513"/>
                </a:lnTo>
                <a:lnTo>
                  <a:pt x="42671" y="24002"/>
                </a:lnTo>
                <a:lnTo>
                  <a:pt x="42671" y="16509"/>
                </a:lnTo>
                <a:lnTo>
                  <a:pt x="41275" y="12319"/>
                </a:lnTo>
                <a:lnTo>
                  <a:pt x="36956" y="5461"/>
                </a:lnTo>
                <a:lnTo>
                  <a:pt x="29844" y="1397"/>
                </a:lnTo>
                <a:lnTo>
                  <a:pt x="25653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/>
          <p:nvPr/>
        </p:nvSpPr>
        <p:spPr>
          <a:xfrm>
            <a:off x="2429255" y="2375916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80">
                <a:moveTo>
                  <a:pt x="20574" y="0"/>
                </a:moveTo>
                <a:lnTo>
                  <a:pt x="0" y="21335"/>
                </a:lnTo>
                <a:lnTo>
                  <a:pt x="635" y="25526"/>
                </a:lnTo>
                <a:lnTo>
                  <a:pt x="20574" y="42672"/>
                </a:lnTo>
                <a:lnTo>
                  <a:pt x="28067" y="41275"/>
                </a:lnTo>
                <a:lnTo>
                  <a:pt x="41148" y="21335"/>
                </a:lnTo>
                <a:lnTo>
                  <a:pt x="39750" y="13461"/>
                </a:lnTo>
                <a:lnTo>
                  <a:pt x="37718" y="9270"/>
                </a:lnTo>
                <a:lnTo>
                  <a:pt x="32257" y="3555"/>
                </a:lnTo>
                <a:lnTo>
                  <a:pt x="28067" y="1397"/>
                </a:lnTo>
                <a:lnTo>
                  <a:pt x="2057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/>
          <p:nvPr/>
        </p:nvSpPr>
        <p:spPr>
          <a:xfrm>
            <a:off x="0" y="1188721"/>
            <a:ext cx="650875" cy="1301750"/>
          </a:xfrm>
          <a:custGeom>
            <a:avLst/>
            <a:gdLst/>
            <a:ahLst/>
            <a:cxnLst/>
            <a:rect l="l" t="t" r="r" b="b"/>
            <a:pathLst>
              <a:path w="650875" h="1301750">
                <a:moveTo>
                  <a:pt x="0" y="0"/>
                </a:moveTo>
                <a:lnTo>
                  <a:pt x="0" y="1301492"/>
                </a:lnTo>
                <a:lnTo>
                  <a:pt x="650709" y="650746"/>
                </a:lnTo>
                <a:lnTo>
                  <a:pt x="0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4" name="object 14" descr=""/>
          <p:cNvGrpSpPr/>
          <p:nvPr/>
        </p:nvGrpSpPr>
        <p:grpSpPr>
          <a:xfrm>
            <a:off x="650748" y="1156716"/>
            <a:ext cx="1363980" cy="1365885"/>
            <a:chOff x="650748" y="1156716"/>
            <a:chExt cx="1363980" cy="1365885"/>
          </a:xfrm>
        </p:grpSpPr>
        <p:sp>
          <p:nvSpPr>
            <p:cNvPr id="15" name="object 15" descr=""/>
            <p:cNvSpPr/>
            <p:nvPr/>
          </p:nvSpPr>
          <p:spPr>
            <a:xfrm>
              <a:off x="1016508" y="1156716"/>
              <a:ext cx="601980" cy="1365885"/>
            </a:xfrm>
            <a:custGeom>
              <a:avLst/>
              <a:gdLst/>
              <a:ahLst/>
              <a:cxnLst/>
              <a:rect l="l" t="t" r="r" b="b"/>
              <a:pathLst>
                <a:path w="601980" h="1365885">
                  <a:moveTo>
                    <a:pt x="316229" y="0"/>
                  </a:moveTo>
                  <a:lnTo>
                    <a:pt x="2832" y="313181"/>
                  </a:lnTo>
                  <a:lnTo>
                    <a:pt x="21183" y="332993"/>
                  </a:lnTo>
                  <a:lnTo>
                    <a:pt x="38100" y="352678"/>
                  </a:lnTo>
                  <a:lnTo>
                    <a:pt x="69164" y="394969"/>
                  </a:lnTo>
                  <a:lnTo>
                    <a:pt x="95262" y="438657"/>
                  </a:lnTo>
                  <a:lnTo>
                    <a:pt x="116433" y="485266"/>
                  </a:lnTo>
                  <a:lnTo>
                    <a:pt x="133400" y="532510"/>
                  </a:lnTo>
                  <a:lnTo>
                    <a:pt x="145364" y="581151"/>
                  </a:lnTo>
                  <a:lnTo>
                    <a:pt x="152450" y="630554"/>
                  </a:lnTo>
                  <a:lnTo>
                    <a:pt x="154546" y="679957"/>
                  </a:lnTo>
                  <a:lnTo>
                    <a:pt x="153847" y="704595"/>
                  </a:lnTo>
                  <a:lnTo>
                    <a:pt x="149618" y="754633"/>
                  </a:lnTo>
                  <a:lnTo>
                    <a:pt x="139750" y="803401"/>
                  </a:lnTo>
                  <a:lnTo>
                    <a:pt x="125615" y="851280"/>
                  </a:lnTo>
                  <a:lnTo>
                    <a:pt x="106565" y="898525"/>
                  </a:lnTo>
                  <a:lnTo>
                    <a:pt x="82562" y="943736"/>
                  </a:lnTo>
                  <a:lnTo>
                    <a:pt x="54330" y="986789"/>
                  </a:lnTo>
                  <a:lnTo>
                    <a:pt x="21183" y="1026922"/>
                  </a:lnTo>
                  <a:lnTo>
                    <a:pt x="0" y="1048765"/>
                  </a:lnTo>
                  <a:lnTo>
                    <a:pt x="316229" y="1365503"/>
                  </a:lnTo>
                  <a:lnTo>
                    <a:pt x="351408" y="1328801"/>
                  </a:lnTo>
                  <a:lnTo>
                    <a:pt x="381761" y="1293622"/>
                  </a:lnTo>
                  <a:lnTo>
                    <a:pt x="410717" y="1256918"/>
                  </a:lnTo>
                  <a:lnTo>
                    <a:pt x="449579" y="1200403"/>
                  </a:lnTo>
                  <a:lnTo>
                    <a:pt x="473582" y="1161668"/>
                  </a:lnTo>
                  <a:lnTo>
                    <a:pt x="494664" y="1122172"/>
                  </a:lnTo>
                  <a:lnTo>
                    <a:pt x="514476" y="1081912"/>
                  </a:lnTo>
                  <a:lnTo>
                    <a:pt x="532129" y="1041018"/>
                  </a:lnTo>
                  <a:lnTo>
                    <a:pt x="539876" y="1019809"/>
                  </a:lnTo>
                  <a:lnTo>
                    <a:pt x="547623" y="999489"/>
                  </a:lnTo>
                  <a:lnTo>
                    <a:pt x="567435" y="935989"/>
                  </a:lnTo>
                  <a:lnTo>
                    <a:pt x="582929" y="871727"/>
                  </a:lnTo>
                  <a:lnTo>
                    <a:pt x="590676" y="828039"/>
                  </a:lnTo>
                  <a:lnTo>
                    <a:pt x="596264" y="784351"/>
                  </a:lnTo>
                  <a:lnTo>
                    <a:pt x="601344" y="718692"/>
                  </a:lnTo>
                  <a:lnTo>
                    <a:pt x="601979" y="696849"/>
                  </a:lnTo>
                  <a:lnTo>
                    <a:pt x="601979" y="675004"/>
                  </a:lnTo>
                  <a:lnTo>
                    <a:pt x="600582" y="631316"/>
                  </a:lnTo>
                  <a:lnTo>
                    <a:pt x="594994" y="565657"/>
                  </a:lnTo>
                  <a:lnTo>
                    <a:pt x="584961" y="500125"/>
                  </a:lnTo>
                  <a:lnTo>
                    <a:pt x="575817" y="457073"/>
                  </a:lnTo>
                  <a:lnTo>
                    <a:pt x="564514" y="414781"/>
                  </a:lnTo>
                  <a:lnTo>
                    <a:pt x="551814" y="372363"/>
                  </a:lnTo>
                  <a:lnTo>
                    <a:pt x="536320" y="330834"/>
                  </a:lnTo>
                  <a:lnTo>
                    <a:pt x="519429" y="289178"/>
                  </a:lnTo>
                  <a:lnTo>
                    <a:pt x="500379" y="249047"/>
                  </a:lnTo>
                  <a:lnTo>
                    <a:pt x="479170" y="208787"/>
                  </a:lnTo>
                  <a:lnTo>
                    <a:pt x="455929" y="170052"/>
                  </a:lnTo>
                  <a:lnTo>
                    <a:pt x="431164" y="131952"/>
                  </a:lnTo>
                  <a:lnTo>
                    <a:pt x="417829" y="113537"/>
                  </a:lnTo>
                  <a:lnTo>
                    <a:pt x="404367" y="94487"/>
                  </a:lnTo>
                  <a:lnTo>
                    <a:pt x="389508" y="76834"/>
                  </a:lnTo>
                  <a:lnTo>
                    <a:pt x="375411" y="58547"/>
                  </a:lnTo>
                  <a:lnTo>
                    <a:pt x="31622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650748" y="1156716"/>
              <a:ext cx="1363980" cy="1365885"/>
            </a:xfrm>
            <a:custGeom>
              <a:avLst/>
              <a:gdLst/>
              <a:ahLst/>
              <a:cxnLst/>
              <a:rect l="l" t="t" r="r" b="b"/>
              <a:pathLst>
                <a:path w="1363980" h="1365885">
                  <a:moveTo>
                    <a:pt x="681990" y="0"/>
                  </a:moveTo>
                  <a:lnTo>
                    <a:pt x="0" y="682751"/>
                  </a:lnTo>
                  <a:lnTo>
                    <a:pt x="681990" y="1365503"/>
                  </a:lnTo>
                  <a:lnTo>
                    <a:pt x="1363979" y="682751"/>
                  </a:lnTo>
                  <a:lnTo>
                    <a:pt x="681990" y="0"/>
                  </a:lnTo>
                  <a:close/>
                </a:path>
              </a:pathLst>
            </a:custGeom>
            <a:solidFill>
              <a:srgbClr val="8063A1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 descr=""/>
          <p:cNvSpPr/>
          <p:nvPr/>
        </p:nvSpPr>
        <p:spPr>
          <a:xfrm>
            <a:off x="2842260" y="2490216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80">
                <a:moveTo>
                  <a:pt x="24637" y="0"/>
                </a:moveTo>
                <a:lnTo>
                  <a:pt x="17144" y="0"/>
                </a:lnTo>
                <a:lnTo>
                  <a:pt x="13081" y="1397"/>
                </a:lnTo>
                <a:lnTo>
                  <a:pt x="0" y="21335"/>
                </a:lnTo>
                <a:lnTo>
                  <a:pt x="762" y="24891"/>
                </a:lnTo>
                <a:lnTo>
                  <a:pt x="20573" y="42672"/>
                </a:lnTo>
                <a:lnTo>
                  <a:pt x="24637" y="41909"/>
                </a:lnTo>
                <a:lnTo>
                  <a:pt x="41147" y="24891"/>
                </a:lnTo>
                <a:lnTo>
                  <a:pt x="41147" y="17144"/>
                </a:lnTo>
                <a:lnTo>
                  <a:pt x="24637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 descr=""/>
          <p:cNvSpPr/>
          <p:nvPr/>
        </p:nvSpPr>
        <p:spPr>
          <a:xfrm>
            <a:off x="2560320" y="2508504"/>
            <a:ext cx="43180" cy="41275"/>
          </a:xfrm>
          <a:custGeom>
            <a:avLst/>
            <a:gdLst/>
            <a:ahLst/>
            <a:cxnLst/>
            <a:rect l="l" t="t" r="r" b="b"/>
            <a:pathLst>
              <a:path w="43180" h="41275">
                <a:moveTo>
                  <a:pt x="21336" y="0"/>
                </a:moveTo>
                <a:lnTo>
                  <a:pt x="0" y="20574"/>
                </a:lnTo>
                <a:lnTo>
                  <a:pt x="1397" y="28067"/>
                </a:lnTo>
                <a:lnTo>
                  <a:pt x="21336" y="41148"/>
                </a:lnTo>
                <a:lnTo>
                  <a:pt x="29082" y="39750"/>
                </a:lnTo>
                <a:lnTo>
                  <a:pt x="42672" y="20574"/>
                </a:lnTo>
                <a:lnTo>
                  <a:pt x="41275" y="12953"/>
                </a:lnTo>
                <a:lnTo>
                  <a:pt x="2133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 descr=""/>
          <p:cNvSpPr/>
          <p:nvPr/>
        </p:nvSpPr>
        <p:spPr>
          <a:xfrm>
            <a:off x="2692907" y="2639567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80">
                <a:moveTo>
                  <a:pt x="20574" y="0"/>
                </a:moveTo>
                <a:lnTo>
                  <a:pt x="0" y="21335"/>
                </a:lnTo>
                <a:lnTo>
                  <a:pt x="1397" y="29082"/>
                </a:lnTo>
                <a:lnTo>
                  <a:pt x="20574" y="42672"/>
                </a:lnTo>
                <a:lnTo>
                  <a:pt x="28067" y="41275"/>
                </a:lnTo>
                <a:lnTo>
                  <a:pt x="41148" y="21335"/>
                </a:lnTo>
                <a:lnTo>
                  <a:pt x="40512" y="17145"/>
                </a:lnTo>
                <a:lnTo>
                  <a:pt x="2057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 descr=""/>
          <p:cNvSpPr/>
          <p:nvPr/>
        </p:nvSpPr>
        <p:spPr>
          <a:xfrm>
            <a:off x="2410967" y="2657855"/>
            <a:ext cx="43180" cy="41275"/>
          </a:xfrm>
          <a:custGeom>
            <a:avLst/>
            <a:gdLst/>
            <a:ahLst/>
            <a:cxnLst/>
            <a:rect l="l" t="t" r="r" b="b"/>
            <a:pathLst>
              <a:path w="43180" h="41275">
                <a:moveTo>
                  <a:pt x="21336" y="0"/>
                </a:moveTo>
                <a:lnTo>
                  <a:pt x="0" y="17145"/>
                </a:lnTo>
                <a:lnTo>
                  <a:pt x="0" y="24638"/>
                </a:lnTo>
                <a:lnTo>
                  <a:pt x="1396" y="28828"/>
                </a:lnTo>
                <a:lnTo>
                  <a:pt x="3556" y="32258"/>
                </a:lnTo>
                <a:lnTo>
                  <a:pt x="6476" y="34925"/>
                </a:lnTo>
                <a:lnTo>
                  <a:pt x="9270" y="37719"/>
                </a:lnTo>
                <a:lnTo>
                  <a:pt x="12826" y="39750"/>
                </a:lnTo>
                <a:lnTo>
                  <a:pt x="17018" y="41148"/>
                </a:lnTo>
                <a:lnTo>
                  <a:pt x="24892" y="41148"/>
                </a:lnTo>
                <a:lnTo>
                  <a:pt x="41909" y="24638"/>
                </a:lnTo>
                <a:lnTo>
                  <a:pt x="42671" y="20574"/>
                </a:lnTo>
                <a:lnTo>
                  <a:pt x="41909" y="17145"/>
                </a:lnTo>
                <a:lnTo>
                  <a:pt x="41275" y="13080"/>
                </a:lnTo>
                <a:lnTo>
                  <a:pt x="39115" y="9651"/>
                </a:lnTo>
                <a:lnTo>
                  <a:pt x="36194" y="6223"/>
                </a:lnTo>
                <a:lnTo>
                  <a:pt x="32638" y="3428"/>
                </a:lnTo>
                <a:lnTo>
                  <a:pt x="29209" y="2032"/>
                </a:lnTo>
                <a:lnTo>
                  <a:pt x="24892" y="762"/>
                </a:lnTo>
                <a:lnTo>
                  <a:pt x="2133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 descr=""/>
          <p:cNvSpPr/>
          <p:nvPr/>
        </p:nvSpPr>
        <p:spPr>
          <a:xfrm>
            <a:off x="1830323" y="2281427"/>
            <a:ext cx="504825" cy="502920"/>
          </a:xfrm>
          <a:custGeom>
            <a:avLst/>
            <a:gdLst/>
            <a:ahLst/>
            <a:cxnLst/>
            <a:rect l="l" t="t" r="r" b="b"/>
            <a:pathLst>
              <a:path w="504825" h="502919">
                <a:moveTo>
                  <a:pt x="252221" y="0"/>
                </a:moveTo>
                <a:lnTo>
                  <a:pt x="0" y="251460"/>
                </a:lnTo>
                <a:lnTo>
                  <a:pt x="252221" y="502920"/>
                </a:lnTo>
                <a:lnTo>
                  <a:pt x="504444" y="251460"/>
                </a:lnTo>
                <a:lnTo>
                  <a:pt x="252221" y="0"/>
                </a:lnTo>
                <a:close/>
              </a:path>
            </a:pathLst>
          </a:custGeom>
          <a:solidFill>
            <a:srgbClr val="8063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 descr=""/>
          <p:cNvSpPr/>
          <p:nvPr/>
        </p:nvSpPr>
        <p:spPr>
          <a:xfrm>
            <a:off x="2543555" y="2788920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80">
                <a:moveTo>
                  <a:pt x="20574" y="0"/>
                </a:moveTo>
                <a:lnTo>
                  <a:pt x="0" y="17779"/>
                </a:lnTo>
                <a:lnTo>
                  <a:pt x="0" y="25653"/>
                </a:lnTo>
                <a:lnTo>
                  <a:pt x="16510" y="42672"/>
                </a:lnTo>
                <a:lnTo>
                  <a:pt x="24002" y="42672"/>
                </a:lnTo>
                <a:lnTo>
                  <a:pt x="40386" y="25653"/>
                </a:lnTo>
                <a:lnTo>
                  <a:pt x="41148" y="21335"/>
                </a:lnTo>
                <a:lnTo>
                  <a:pt x="40386" y="17779"/>
                </a:lnTo>
                <a:lnTo>
                  <a:pt x="39750" y="13461"/>
                </a:lnTo>
                <a:lnTo>
                  <a:pt x="37718" y="10032"/>
                </a:lnTo>
                <a:lnTo>
                  <a:pt x="34925" y="6476"/>
                </a:lnTo>
                <a:lnTo>
                  <a:pt x="31495" y="3555"/>
                </a:lnTo>
                <a:lnTo>
                  <a:pt x="28067" y="2158"/>
                </a:lnTo>
                <a:lnTo>
                  <a:pt x="24002" y="761"/>
                </a:lnTo>
                <a:lnTo>
                  <a:pt x="2057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 descr=""/>
          <p:cNvSpPr/>
          <p:nvPr/>
        </p:nvSpPr>
        <p:spPr>
          <a:xfrm>
            <a:off x="2261616" y="2807207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80">
                <a:moveTo>
                  <a:pt x="24637" y="0"/>
                </a:moveTo>
                <a:lnTo>
                  <a:pt x="17144" y="0"/>
                </a:lnTo>
                <a:lnTo>
                  <a:pt x="13081" y="1397"/>
                </a:lnTo>
                <a:lnTo>
                  <a:pt x="0" y="21336"/>
                </a:lnTo>
                <a:lnTo>
                  <a:pt x="761" y="24892"/>
                </a:lnTo>
                <a:lnTo>
                  <a:pt x="20573" y="42672"/>
                </a:lnTo>
                <a:lnTo>
                  <a:pt x="24637" y="41910"/>
                </a:lnTo>
                <a:lnTo>
                  <a:pt x="41147" y="24892"/>
                </a:lnTo>
                <a:lnTo>
                  <a:pt x="41147" y="17018"/>
                </a:lnTo>
                <a:lnTo>
                  <a:pt x="39750" y="12826"/>
                </a:lnTo>
                <a:lnTo>
                  <a:pt x="35686" y="5715"/>
                </a:lnTo>
                <a:lnTo>
                  <a:pt x="28828" y="1397"/>
                </a:lnTo>
                <a:lnTo>
                  <a:pt x="24637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 descr=""/>
          <p:cNvSpPr/>
          <p:nvPr/>
        </p:nvSpPr>
        <p:spPr>
          <a:xfrm>
            <a:off x="2392679" y="2939795"/>
            <a:ext cx="43180" cy="41275"/>
          </a:xfrm>
          <a:custGeom>
            <a:avLst/>
            <a:gdLst/>
            <a:ahLst/>
            <a:cxnLst/>
            <a:rect l="l" t="t" r="r" b="b"/>
            <a:pathLst>
              <a:path w="43180" h="41275">
                <a:moveTo>
                  <a:pt x="25653" y="0"/>
                </a:moveTo>
                <a:lnTo>
                  <a:pt x="17780" y="0"/>
                </a:lnTo>
                <a:lnTo>
                  <a:pt x="13462" y="1397"/>
                </a:lnTo>
                <a:lnTo>
                  <a:pt x="0" y="20574"/>
                </a:lnTo>
                <a:lnTo>
                  <a:pt x="762" y="24002"/>
                </a:lnTo>
                <a:lnTo>
                  <a:pt x="21336" y="41148"/>
                </a:lnTo>
                <a:lnTo>
                  <a:pt x="25653" y="40385"/>
                </a:lnTo>
                <a:lnTo>
                  <a:pt x="42671" y="24002"/>
                </a:lnTo>
                <a:lnTo>
                  <a:pt x="42671" y="16509"/>
                </a:lnTo>
                <a:lnTo>
                  <a:pt x="41275" y="12319"/>
                </a:lnTo>
                <a:lnTo>
                  <a:pt x="36956" y="5460"/>
                </a:lnTo>
                <a:lnTo>
                  <a:pt x="29844" y="1397"/>
                </a:lnTo>
                <a:lnTo>
                  <a:pt x="25653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25" name="object 25" descr=""/>
          <p:cNvGrpSpPr/>
          <p:nvPr/>
        </p:nvGrpSpPr>
        <p:grpSpPr>
          <a:xfrm>
            <a:off x="0" y="1839467"/>
            <a:ext cx="2014855" cy="2517775"/>
            <a:chOff x="0" y="1839467"/>
            <a:chExt cx="2014855" cy="2517775"/>
          </a:xfrm>
        </p:grpSpPr>
        <p:sp>
          <p:nvSpPr>
            <p:cNvPr id="26" name="object 26" descr=""/>
            <p:cNvSpPr/>
            <p:nvPr/>
          </p:nvSpPr>
          <p:spPr>
            <a:xfrm>
              <a:off x="0" y="1839467"/>
              <a:ext cx="1332230" cy="1365885"/>
            </a:xfrm>
            <a:custGeom>
              <a:avLst/>
              <a:gdLst/>
              <a:ahLst/>
              <a:cxnLst/>
              <a:rect l="l" t="t" r="r" b="b"/>
              <a:pathLst>
                <a:path w="1332230" h="1365885">
                  <a:moveTo>
                    <a:pt x="649617" y="0"/>
                  </a:moveTo>
                  <a:lnTo>
                    <a:pt x="0" y="650694"/>
                  </a:lnTo>
                  <a:lnTo>
                    <a:pt x="0" y="714809"/>
                  </a:lnTo>
                  <a:lnTo>
                    <a:pt x="649617" y="1365503"/>
                  </a:lnTo>
                  <a:lnTo>
                    <a:pt x="1331976" y="682751"/>
                  </a:lnTo>
                  <a:lnTo>
                    <a:pt x="649617" y="0"/>
                  </a:lnTo>
                  <a:close/>
                </a:path>
              </a:pathLst>
            </a:custGeom>
            <a:solidFill>
              <a:srgbClr val="4AACC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0" y="2554207"/>
              <a:ext cx="650875" cy="1300480"/>
            </a:xfrm>
            <a:custGeom>
              <a:avLst/>
              <a:gdLst/>
              <a:ahLst/>
              <a:cxnLst/>
              <a:rect l="l" t="t" r="r" b="b"/>
              <a:pathLst>
                <a:path w="650875" h="1300479">
                  <a:moveTo>
                    <a:pt x="0" y="0"/>
                  </a:moveTo>
                  <a:lnTo>
                    <a:pt x="0" y="1300039"/>
                  </a:lnTo>
                  <a:lnTo>
                    <a:pt x="650709" y="650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0" y="2522219"/>
              <a:ext cx="2014855" cy="1835150"/>
            </a:xfrm>
            <a:custGeom>
              <a:avLst/>
              <a:gdLst/>
              <a:ahLst/>
              <a:cxnLst/>
              <a:rect l="l" t="t" r="r" b="b"/>
              <a:pathLst>
                <a:path w="2014855" h="1835150">
                  <a:moveTo>
                    <a:pt x="219456" y="1615440"/>
                  </a:moveTo>
                  <a:lnTo>
                    <a:pt x="0" y="1395984"/>
                  </a:lnTo>
                  <a:lnTo>
                    <a:pt x="0" y="1834908"/>
                  </a:lnTo>
                  <a:lnTo>
                    <a:pt x="219456" y="1615440"/>
                  </a:lnTo>
                  <a:close/>
                </a:path>
                <a:path w="2014855" h="1835150">
                  <a:moveTo>
                    <a:pt x="2014728" y="682371"/>
                  </a:moveTo>
                  <a:lnTo>
                    <a:pt x="1332738" y="0"/>
                  </a:lnTo>
                  <a:lnTo>
                    <a:pt x="650748" y="682371"/>
                  </a:lnTo>
                  <a:lnTo>
                    <a:pt x="1332738" y="1363980"/>
                  </a:lnTo>
                  <a:lnTo>
                    <a:pt x="2014728" y="6823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9" name="object 29" descr=""/>
          <p:cNvGrpSpPr/>
          <p:nvPr/>
        </p:nvGrpSpPr>
        <p:grpSpPr>
          <a:xfrm>
            <a:off x="16241267" y="6373367"/>
            <a:ext cx="2047239" cy="3914140"/>
            <a:chOff x="16241267" y="6373367"/>
            <a:chExt cx="2047239" cy="3914140"/>
          </a:xfrm>
        </p:grpSpPr>
        <p:sp>
          <p:nvSpPr>
            <p:cNvPr id="30" name="object 30" descr=""/>
            <p:cNvSpPr/>
            <p:nvPr/>
          </p:nvSpPr>
          <p:spPr>
            <a:xfrm>
              <a:off x="16924019" y="6373367"/>
              <a:ext cx="1363980" cy="1363980"/>
            </a:xfrm>
            <a:custGeom>
              <a:avLst/>
              <a:gdLst/>
              <a:ahLst/>
              <a:cxnLst/>
              <a:rect l="l" t="t" r="r" b="b"/>
              <a:pathLst>
                <a:path w="1363980" h="1363979">
                  <a:moveTo>
                    <a:pt x="682371" y="0"/>
                  </a:moveTo>
                  <a:lnTo>
                    <a:pt x="0" y="681990"/>
                  </a:lnTo>
                  <a:lnTo>
                    <a:pt x="682371" y="1363980"/>
                  </a:lnTo>
                  <a:lnTo>
                    <a:pt x="1363980" y="681990"/>
                  </a:lnTo>
                  <a:lnTo>
                    <a:pt x="682371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 descr=""/>
            <p:cNvSpPr/>
            <p:nvPr/>
          </p:nvSpPr>
          <p:spPr>
            <a:xfrm>
              <a:off x="16924020" y="6819899"/>
              <a:ext cx="1363980" cy="2283460"/>
            </a:xfrm>
            <a:custGeom>
              <a:avLst/>
              <a:gdLst/>
              <a:ahLst/>
              <a:cxnLst/>
              <a:rect l="l" t="t" r="r" b="b"/>
              <a:pathLst>
                <a:path w="1363980" h="2283459">
                  <a:moveTo>
                    <a:pt x="915924" y="234696"/>
                  </a:moveTo>
                  <a:lnTo>
                    <a:pt x="682371" y="0"/>
                  </a:lnTo>
                  <a:lnTo>
                    <a:pt x="448056" y="234696"/>
                  </a:lnTo>
                  <a:lnTo>
                    <a:pt x="682371" y="469392"/>
                  </a:lnTo>
                  <a:lnTo>
                    <a:pt x="915924" y="234696"/>
                  </a:lnTo>
                  <a:close/>
                </a:path>
                <a:path w="1363980" h="2283459">
                  <a:moveTo>
                    <a:pt x="1363980" y="1600200"/>
                  </a:moveTo>
                  <a:lnTo>
                    <a:pt x="682371" y="917448"/>
                  </a:lnTo>
                  <a:lnTo>
                    <a:pt x="0" y="1600200"/>
                  </a:lnTo>
                  <a:lnTo>
                    <a:pt x="682371" y="2282914"/>
                  </a:lnTo>
                  <a:lnTo>
                    <a:pt x="1363980" y="1600200"/>
                  </a:lnTo>
                  <a:close/>
                </a:path>
              </a:pathLst>
            </a:custGeom>
            <a:solidFill>
              <a:srgbClr val="4AACC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 descr=""/>
            <p:cNvSpPr/>
            <p:nvPr/>
          </p:nvSpPr>
          <p:spPr>
            <a:xfrm>
              <a:off x="16241267" y="8420100"/>
              <a:ext cx="1365885" cy="1363980"/>
            </a:xfrm>
            <a:custGeom>
              <a:avLst/>
              <a:gdLst/>
              <a:ahLst/>
              <a:cxnLst/>
              <a:rect l="l" t="t" r="r" b="b"/>
              <a:pathLst>
                <a:path w="1365884" h="1363979">
                  <a:moveTo>
                    <a:pt x="682751" y="0"/>
                  </a:moveTo>
                  <a:lnTo>
                    <a:pt x="0" y="682332"/>
                  </a:lnTo>
                  <a:lnTo>
                    <a:pt x="682751" y="1363980"/>
                  </a:lnTo>
                  <a:lnTo>
                    <a:pt x="1365503" y="682332"/>
                  </a:lnTo>
                  <a:lnTo>
                    <a:pt x="68275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 descr=""/>
            <p:cNvSpPr/>
            <p:nvPr/>
          </p:nvSpPr>
          <p:spPr>
            <a:xfrm>
              <a:off x="16241267" y="7054595"/>
              <a:ext cx="1365885" cy="1365885"/>
            </a:xfrm>
            <a:custGeom>
              <a:avLst/>
              <a:gdLst/>
              <a:ahLst/>
              <a:cxnLst/>
              <a:rect l="l" t="t" r="r" b="b"/>
              <a:pathLst>
                <a:path w="1365884" h="1365884">
                  <a:moveTo>
                    <a:pt x="682751" y="0"/>
                  </a:moveTo>
                  <a:lnTo>
                    <a:pt x="0" y="682751"/>
                  </a:lnTo>
                  <a:lnTo>
                    <a:pt x="682751" y="1365503"/>
                  </a:lnTo>
                  <a:lnTo>
                    <a:pt x="1365503" y="682751"/>
                  </a:lnTo>
                  <a:lnTo>
                    <a:pt x="682751" y="0"/>
                  </a:lnTo>
                  <a:close/>
                </a:path>
              </a:pathLst>
            </a:custGeom>
            <a:solidFill>
              <a:srgbClr val="8063A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 descr=""/>
            <p:cNvSpPr/>
            <p:nvPr/>
          </p:nvSpPr>
          <p:spPr>
            <a:xfrm>
              <a:off x="16639031" y="7054595"/>
              <a:ext cx="600710" cy="1365885"/>
            </a:xfrm>
            <a:custGeom>
              <a:avLst/>
              <a:gdLst/>
              <a:ahLst/>
              <a:cxnLst/>
              <a:rect l="l" t="t" r="r" b="b"/>
              <a:pathLst>
                <a:path w="600709" h="1365884">
                  <a:moveTo>
                    <a:pt x="285114" y="0"/>
                  </a:moveTo>
                  <a:lnTo>
                    <a:pt x="225932" y="58546"/>
                  </a:lnTo>
                  <a:lnTo>
                    <a:pt x="211835" y="76834"/>
                  </a:lnTo>
                  <a:lnTo>
                    <a:pt x="197103" y="94487"/>
                  </a:lnTo>
                  <a:lnTo>
                    <a:pt x="183769" y="113537"/>
                  </a:lnTo>
                  <a:lnTo>
                    <a:pt x="170306" y="131952"/>
                  </a:lnTo>
                  <a:lnTo>
                    <a:pt x="157733" y="151002"/>
                  </a:lnTo>
                  <a:lnTo>
                    <a:pt x="122427" y="208787"/>
                  </a:lnTo>
                  <a:lnTo>
                    <a:pt x="91439" y="268731"/>
                  </a:lnTo>
                  <a:lnTo>
                    <a:pt x="65404" y="330834"/>
                  </a:lnTo>
                  <a:lnTo>
                    <a:pt x="50037" y="372363"/>
                  </a:lnTo>
                  <a:lnTo>
                    <a:pt x="37337" y="414781"/>
                  </a:lnTo>
                  <a:lnTo>
                    <a:pt x="26034" y="457072"/>
                  </a:lnTo>
                  <a:lnTo>
                    <a:pt x="16890" y="500125"/>
                  </a:lnTo>
                  <a:lnTo>
                    <a:pt x="9905" y="543813"/>
                  </a:lnTo>
                  <a:lnTo>
                    <a:pt x="2794" y="609472"/>
                  </a:lnTo>
                  <a:lnTo>
                    <a:pt x="0" y="675004"/>
                  </a:lnTo>
                  <a:lnTo>
                    <a:pt x="0" y="696848"/>
                  </a:lnTo>
                  <a:lnTo>
                    <a:pt x="3555" y="762380"/>
                  </a:lnTo>
                  <a:lnTo>
                    <a:pt x="11302" y="828039"/>
                  </a:lnTo>
                  <a:lnTo>
                    <a:pt x="19050" y="871727"/>
                  </a:lnTo>
                  <a:lnTo>
                    <a:pt x="24002" y="892936"/>
                  </a:lnTo>
                  <a:lnTo>
                    <a:pt x="28828" y="914780"/>
                  </a:lnTo>
                  <a:lnTo>
                    <a:pt x="34544" y="935989"/>
                  </a:lnTo>
                  <a:lnTo>
                    <a:pt x="47116" y="978280"/>
                  </a:lnTo>
                  <a:lnTo>
                    <a:pt x="54228" y="999489"/>
                  </a:lnTo>
                  <a:lnTo>
                    <a:pt x="61975" y="1019809"/>
                  </a:lnTo>
                  <a:lnTo>
                    <a:pt x="69723" y="1041018"/>
                  </a:lnTo>
                  <a:lnTo>
                    <a:pt x="87248" y="1081912"/>
                  </a:lnTo>
                  <a:lnTo>
                    <a:pt x="106933" y="1122171"/>
                  </a:lnTo>
                  <a:lnTo>
                    <a:pt x="128142" y="1161668"/>
                  </a:lnTo>
                  <a:lnTo>
                    <a:pt x="152019" y="1200403"/>
                  </a:lnTo>
                  <a:lnTo>
                    <a:pt x="177419" y="1238503"/>
                  </a:lnTo>
                  <a:lnTo>
                    <a:pt x="204850" y="1275206"/>
                  </a:lnTo>
                  <a:lnTo>
                    <a:pt x="234441" y="1311147"/>
                  </a:lnTo>
                  <a:lnTo>
                    <a:pt x="285114" y="1365503"/>
                  </a:lnTo>
                  <a:lnTo>
                    <a:pt x="600455" y="1048765"/>
                  </a:lnTo>
                  <a:lnTo>
                    <a:pt x="597661" y="1046733"/>
                  </a:lnTo>
                  <a:lnTo>
                    <a:pt x="579373" y="1026921"/>
                  </a:lnTo>
                  <a:lnTo>
                    <a:pt x="546226" y="986789"/>
                  </a:lnTo>
                  <a:lnTo>
                    <a:pt x="518159" y="943736"/>
                  </a:lnTo>
                  <a:lnTo>
                    <a:pt x="494156" y="898524"/>
                  </a:lnTo>
                  <a:lnTo>
                    <a:pt x="475106" y="851280"/>
                  </a:lnTo>
                  <a:lnTo>
                    <a:pt x="461009" y="803401"/>
                  </a:lnTo>
                  <a:lnTo>
                    <a:pt x="451230" y="754633"/>
                  </a:lnTo>
                  <a:lnTo>
                    <a:pt x="447039" y="704595"/>
                  </a:lnTo>
                  <a:lnTo>
                    <a:pt x="446277" y="679957"/>
                  </a:lnTo>
                  <a:lnTo>
                    <a:pt x="447039" y="655192"/>
                  </a:lnTo>
                  <a:lnTo>
                    <a:pt x="451230" y="605916"/>
                  </a:lnTo>
                  <a:lnTo>
                    <a:pt x="461009" y="556513"/>
                  </a:lnTo>
                  <a:lnTo>
                    <a:pt x="475106" y="508507"/>
                  </a:lnTo>
                  <a:lnTo>
                    <a:pt x="494156" y="462025"/>
                  </a:lnTo>
                  <a:lnTo>
                    <a:pt x="518159" y="416813"/>
                  </a:lnTo>
                  <a:lnTo>
                    <a:pt x="546226" y="373887"/>
                  </a:lnTo>
                  <a:lnTo>
                    <a:pt x="579373" y="332993"/>
                  </a:lnTo>
                  <a:lnTo>
                    <a:pt x="597661" y="313181"/>
                  </a:lnTo>
                  <a:lnTo>
                    <a:pt x="28511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 descr=""/>
            <p:cNvSpPr/>
            <p:nvPr/>
          </p:nvSpPr>
          <p:spPr>
            <a:xfrm>
              <a:off x="16241267" y="6373367"/>
              <a:ext cx="683260" cy="1363980"/>
            </a:xfrm>
            <a:custGeom>
              <a:avLst/>
              <a:gdLst/>
              <a:ahLst/>
              <a:cxnLst/>
              <a:rect l="l" t="t" r="r" b="b"/>
              <a:pathLst>
                <a:path w="683259" h="1363979">
                  <a:moveTo>
                    <a:pt x="0" y="0"/>
                  </a:moveTo>
                  <a:lnTo>
                    <a:pt x="0" y="1363980"/>
                  </a:lnTo>
                  <a:lnTo>
                    <a:pt x="682751" y="6819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 descr=""/>
            <p:cNvSpPr/>
            <p:nvPr/>
          </p:nvSpPr>
          <p:spPr>
            <a:xfrm>
              <a:off x="17606771" y="8420100"/>
              <a:ext cx="681355" cy="1363980"/>
            </a:xfrm>
            <a:custGeom>
              <a:avLst/>
              <a:gdLst/>
              <a:ahLst/>
              <a:cxnLst/>
              <a:rect l="l" t="t" r="r" b="b"/>
              <a:pathLst>
                <a:path w="681355" h="1363979">
                  <a:moveTo>
                    <a:pt x="681228" y="0"/>
                  </a:moveTo>
                  <a:lnTo>
                    <a:pt x="0" y="682332"/>
                  </a:lnTo>
                  <a:lnTo>
                    <a:pt x="681228" y="1363980"/>
                  </a:lnTo>
                  <a:lnTo>
                    <a:pt x="6812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 descr=""/>
            <p:cNvSpPr/>
            <p:nvPr/>
          </p:nvSpPr>
          <p:spPr>
            <a:xfrm>
              <a:off x="18036539" y="9784117"/>
              <a:ext cx="251460" cy="502920"/>
            </a:xfrm>
            <a:custGeom>
              <a:avLst/>
              <a:gdLst/>
              <a:ahLst/>
              <a:cxnLst/>
              <a:rect l="l" t="t" r="r" b="b"/>
              <a:pathLst>
                <a:path w="251459" h="502920">
                  <a:moveTo>
                    <a:pt x="251459" y="0"/>
                  </a:moveTo>
                  <a:lnTo>
                    <a:pt x="0" y="251434"/>
                  </a:lnTo>
                  <a:lnTo>
                    <a:pt x="251459" y="502881"/>
                  </a:lnTo>
                  <a:lnTo>
                    <a:pt x="25145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 descr=""/>
            <p:cNvSpPr/>
            <p:nvPr/>
          </p:nvSpPr>
          <p:spPr>
            <a:xfrm>
              <a:off x="17606771" y="7054595"/>
              <a:ext cx="681355" cy="1365885"/>
            </a:xfrm>
            <a:custGeom>
              <a:avLst/>
              <a:gdLst/>
              <a:ahLst/>
              <a:cxnLst/>
              <a:rect l="l" t="t" r="r" b="b"/>
              <a:pathLst>
                <a:path w="681355" h="1365884">
                  <a:moveTo>
                    <a:pt x="681228" y="0"/>
                  </a:moveTo>
                  <a:lnTo>
                    <a:pt x="0" y="682751"/>
                  </a:lnTo>
                  <a:lnTo>
                    <a:pt x="681228" y="1365503"/>
                  </a:lnTo>
                  <a:lnTo>
                    <a:pt x="681228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9" name="object 39" descr=""/>
          <p:cNvSpPr/>
          <p:nvPr/>
        </p:nvSpPr>
        <p:spPr>
          <a:xfrm>
            <a:off x="17326356" y="5173979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0" y="20955"/>
                </a:lnTo>
                <a:lnTo>
                  <a:pt x="0" y="30225"/>
                </a:lnTo>
                <a:lnTo>
                  <a:pt x="20192" y="50292"/>
                </a:lnTo>
                <a:lnTo>
                  <a:pt x="29336" y="50292"/>
                </a:lnTo>
                <a:lnTo>
                  <a:pt x="50292" y="25146"/>
                </a:lnTo>
                <a:lnTo>
                  <a:pt x="49403" y="20955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 descr=""/>
          <p:cNvSpPr/>
          <p:nvPr/>
        </p:nvSpPr>
        <p:spPr>
          <a:xfrm>
            <a:off x="17501615" y="4997196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0" y="25145"/>
                </a:lnTo>
                <a:lnTo>
                  <a:pt x="1651" y="34289"/>
                </a:lnTo>
                <a:lnTo>
                  <a:pt x="25146" y="50291"/>
                </a:lnTo>
                <a:lnTo>
                  <a:pt x="34290" y="48640"/>
                </a:lnTo>
                <a:lnTo>
                  <a:pt x="50292" y="25145"/>
                </a:lnTo>
                <a:lnTo>
                  <a:pt x="48641" y="16001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 descr=""/>
          <p:cNvSpPr/>
          <p:nvPr/>
        </p:nvSpPr>
        <p:spPr>
          <a:xfrm>
            <a:off x="17676876" y="4820411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30225" y="0"/>
                </a:moveTo>
                <a:lnTo>
                  <a:pt x="20954" y="0"/>
                </a:lnTo>
                <a:lnTo>
                  <a:pt x="15875" y="1650"/>
                </a:lnTo>
                <a:lnTo>
                  <a:pt x="0" y="25146"/>
                </a:lnTo>
                <a:lnTo>
                  <a:pt x="888" y="29337"/>
                </a:lnTo>
                <a:lnTo>
                  <a:pt x="20954" y="49402"/>
                </a:lnTo>
                <a:lnTo>
                  <a:pt x="25145" y="50291"/>
                </a:lnTo>
                <a:lnTo>
                  <a:pt x="30225" y="49402"/>
                </a:lnTo>
                <a:lnTo>
                  <a:pt x="35178" y="48640"/>
                </a:lnTo>
                <a:lnTo>
                  <a:pt x="39369" y="46100"/>
                </a:lnTo>
                <a:lnTo>
                  <a:pt x="43560" y="42672"/>
                </a:lnTo>
                <a:lnTo>
                  <a:pt x="48640" y="34416"/>
                </a:lnTo>
                <a:lnTo>
                  <a:pt x="50291" y="29337"/>
                </a:lnTo>
                <a:lnTo>
                  <a:pt x="50291" y="20065"/>
                </a:lnTo>
                <a:lnTo>
                  <a:pt x="35178" y="1650"/>
                </a:lnTo>
                <a:lnTo>
                  <a:pt x="30225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 descr=""/>
          <p:cNvSpPr/>
          <p:nvPr/>
        </p:nvSpPr>
        <p:spPr>
          <a:xfrm>
            <a:off x="17853660" y="4642103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0" y="20955"/>
                </a:lnTo>
                <a:lnTo>
                  <a:pt x="0" y="30225"/>
                </a:lnTo>
                <a:lnTo>
                  <a:pt x="1651" y="35179"/>
                </a:lnTo>
                <a:lnTo>
                  <a:pt x="6730" y="43561"/>
                </a:lnTo>
                <a:lnTo>
                  <a:pt x="15113" y="48641"/>
                </a:lnTo>
                <a:lnTo>
                  <a:pt x="20066" y="50292"/>
                </a:lnTo>
                <a:lnTo>
                  <a:pt x="29336" y="50292"/>
                </a:lnTo>
                <a:lnTo>
                  <a:pt x="50292" y="25146"/>
                </a:lnTo>
                <a:lnTo>
                  <a:pt x="49403" y="20955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 descr=""/>
          <p:cNvSpPr/>
          <p:nvPr/>
        </p:nvSpPr>
        <p:spPr>
          <a:xfrm>
            <a:off x="17170908" y="5018532"/>
            <a:ext cx="50800" cy="48895"/>
          </a:xfrm>
          <a:custGeom>
            <a:avLst/>
            <a:gdLst/>
            <a:ahLst/>
            <a:cxnLst/>
            <a:rect l="l" t="t" r="r" b="b"/>
            <a:pathLst>
              <a:path w="50800" h="48895">
                <a:moveTo>
                  <a:pt x="25146" y="0"/>
                </a:moveTo>
                <a:lnTo>
                  <a:pt x="0" y="20319"/>
                </a:lnTo>
                <a:lnTo>
                  <a:pt x="0" y="29209"/>
                </a:lnTo>
                <a:lnTo>
                  <a:pt x="1651" y="34162"/>
                </a:lnTo>
                <a:lnTo>
                  <a:pt x="6730" y="42290"/>
                </a:lnTo>
                <a:lnTo>
                  <a:pt x="15113" y="47116"/>
                </a:lnTo>
                <a:lnTo>
                  <a:pt x="20193" y="48767"/>
                </a:lnTo>
                <a:lnTo>
                  <a:pt x="29336" y="48767"/>
                </a:lnTo>
                <a:lnTo>
                  <a:pt x="50292" y="24383"/>
                </a:lnTo>
                <a:lnTo>
                  <a:pt x="49403" y="20319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 descr=""/>
          <p:cNvSpPr/>
          <p:nvPr/>
        </p:nvSpPr>
        <p:spPr>
          <a:xfrm>
            <a:off x="17346167" y="4840223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0" y="25146"/>
                </a:lnTo>
                <a:lnTo>
                  <a:pt x="1651" y="34289"/>
                </a:lnTo>
                <a:lnTo>
                  <a:pt x="25146" y="50291"/>
                </a:lnTo>
                <a:lnTo>
                  <a:pt x="34290" y="48640"/>
                </a:lnTo>
                <a:lnTo>
                  <a:pt x="50292" y="25146"/>
                </a:lnTo>
                <a:lnTo>
                  <a:pt x="48641" y="16001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 descr=""/>
          <p:cNvSpPr/>
          <p:nvPr/>
        </p:nvSpPr>
        <p:spPr>
          <a:xfrm>
            <a:off x="17522952" y="4663440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9209" y="0"/>
                </a:moveTo>
                <a:lnTo>
                  <a:pt x="20319" y="0"/>
                </a:lnTo>
                <a:lnTo>
                  <a:pt x="15494" y="1650"/>
                </a:lnTo>
                <a:lnTo>
                  <a:pt x="0" y="25146"/>
                </a:lnTo>
                <a:lnTo>
                  <a:pt x="888" y="29337"/>
                </a:lnTo>
                <a:lnTo>
                  <a:pt x="20319" y="49402"/>
                </a:lnTo>
                <a:lnTo>
                  <a:pt x="24384" y="50292"/>
                </a:lnTo>
                <a:lnTo>
                  <a:pt x="29209" y="49402"/>
                </a:lnTo>
                <a:lnTo>
                  <a:pt x="34163" y="48640"/>
                </a:lnTo>
                <a:lnTo>
                  <a:pt x="38226" y="46100"/>
                </a:lnTo>
                <a:lnTo>
                  <a:pt x="41401" y="42672"/>
                </a:lnTo>
                <a:lnTo>
                  <a:pt x="44703" y="38481"/>
                </a:lnTo>
                <a:lnTo>
                  <a:pt x="47117" y="34417"/>
                </a:lnTo>
                <a:lnTo>
                  <a:pt x="48767" y="29337"/>
                </a:lnTo>
                <a:lnTo>
                  <a:pt x="48767" y="20065"/>
                </a:lnTo>
                <a:lnTo>
                  <a:pt x="47117" y="15112"/>
                </a:lnTo>
                <a:lnTo>
                  <a:pt x="44703" y="10922"/>
                </a:lnTo>
                <a:lnTo>
                  <a:pt x="41401" y="7620"/>
                </a:lnTo>
                <a:lnTo>
                  <a:pt x="38226" y="4190"/>
                </a:lnTo>
                <a:lnTo>
                  <a:pt x="34163" y="1650"/>
                </a:lnTo>
                <a:lnTo>
                  <a:pt x="29209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 descr=""/>
          <p:cNvSpPr/>
          <p:nvPr/>
        </p:nvSpPr>
        <p:spPr>
          <a:xfrm>
            <a:off x="17698212" y="4486655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0" y="20955"/>
                </a:lnTo>
                <a:lnTo>
                  <a:pt x="0" y="30226"/>
                </a:lnTo>
                <a:lnTo>
                  <a:pt x="1651" y="35179"/>
                </a:lnTo>
                <a:lnTo>
                  <a:pt x="6730" y="43561"/>
                </a:lnTo>
                <a:lnTo>
                  <a:pt x="15113" y="48641"/>
                </a:lnTo>
                <a:lnTo>
                  <a:pt x="20066" y="50292"/>
                </a:lnTo>
                <a:lnTo>
                  <a:pt x="29336" y="50292"/>
                </a:lnTo>
                <a:lnTo>
                  <a:pt x="50292" y="25146"/>
                </a:lnTo>
                <a:lnTo>
                  <a:pt x="49403" y="20955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 descr=""/>
          <p:cNvSpPr/>
          <p:nvPr/>
        </p:nvSpPr>
        <p:spPr>
          <a:xfrm>
            <a:off x="17016984" y="4861559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4383" y="0"/>
                </a:moveTo>
                <a:lnTo>
                  <a:pt x="0" y="20954"/>
                </a:lnTo>
                <a:lnTo>
                  <a:pt x="0" y="30225"/>
                </a:lnTo>
                <a:lnTo>
                  <a:pt x="1650" y="35178"/>
                </a:lnTo>
                <a:lnTo>
                  <a:pt x="6476" y="43561"/>
                </a:lnTo>
                <a:lnTo>
                  <a:pt x="14604" y="48640"/>
                </a:lnTo>
                <a:lnTo>
                  <a:pt x="19557" y="50291"/>
                </a:lnTo>
                <a:lnTo>
                  <a:pt x="28448" y="50291"/>
                </a:lnTo>
                <a:lnTo>
                  <a:pt x="48767" y="25145"/>
                </a:lnTo>
                <a:lnTo>
                  <a:pt x="48005" y="20954"/>
                </a:lnTo>
                <a:lnTo>
                  <a:pt x="24383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 descr=""/>
          <p:cNvSpPr/>
          <p:nvPr/>
        </p:nvSpPr>
        <p:spPr>
          <a:xfrm>
            <a:off x="17192243" y="4684776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4384" y="0"/>
                </a:moveTo>
                <a:lnTo>
                  <a:pt x="0" y="25146"/>
                </a:lnTo>
                <a:lnTo>
                  <a:pt x="761" y="30099"/>
                </a:lnTo>
                <a:lnTo>
                  <a:pt x="24384" y="50291"/>
                </a:lnTo>
                <a:lnTo>
                  <a:pt x="33273" y="48640"/>
                </a:lnTo>
                <a:lnTo>
                  <a:pt x="48767" y="25146"/>
                </a:lnTo>
                <a:lnTo>
                  <a:pt x="47117" y="16001"/>
                </a:lnTo>
                <a:lnTo>
                  <a:pt x="2438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 descr=""/>
          <p:cNvSpPr/>
          <p:nvPr/>
        </p:nvSpPr>
        <p:spPr>
          <a:xfrm>
            <a:off x="16861536" y="4706111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0" y="20954"/>
                </a:lnTo>
                <a:lnTo>
                  <a:pt x="0" y="30225"/>
                </a:lnTo>
                <a:lnTo>
                  <a:pt x="1650" y="35178"/>
                </a:lnTo>
                <a:lnTo>
                  <a:pt x="6730" y="43561"/>
                </a:lnTo>
                <a:lnTo>
                  <a:pt x="15112" y="48640"/>
                </a:lnTo>
                <a:lnTo>
                  <a:pt x="20192" y="50291"/>
                </a:lnTo>
                <a:lnTo>
                  <a:pt x="29336" y="50291"/>
                </a:lnTo>
                <a:lnTo>
                  <a:pt x="50292" y="25146"/>
                </a:lnTo>
                <a:lnTo>
                  <a:pt x="49402" y="20954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50" name="object 50" descr=""/>
          <p:cNvGrpSpPr/>
          <p:nvPr/>
        </p:nvGrpSpPr>
        <p:grpSpPr>
          <a:xfrm>
            <a:off x="17036795" y="3977640"/>
            <a:ext cx="635635" cy="601980"/>
            <a:chOff x="17036795" y="3977640"/>
            <a:chExt cx="635635" cy="601980"/>
          </a:xfrm>
        </p:grpSpPr>
        <p:sp>
          <p:nvSpPr>
            <p:cNvPr id="51" name="object 51" descr=""/>
            <p:cNvSpPr/>
            <p:nvPr/>
          </p:nvSpPr>
          <p:spPr>
            <a:xfrm>
              <a:off x="17036795" y="4529328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146" y="0"/>
                  </a:moveTo>
                  <a:lnTo>
                    <a:pt x="0" y="25146"/>
                  </a:lnTo>
                  <a:lnTo>
                    <a:pt x="1650" y="34289"/>
                  </a:lnTo>
                  <a:lnTo>
                    <a:pt x="25146" y="50292"/>
                  </a:lnTo>
                  <a:lnTo>
                    <a:pt x="34290" y="48641"/>
                  </a:lnTo>
                  <a:lnTo>
                    <a:pt x="50292" y="25146"/>
                  </a:lnTo>
                  <a:lnTo>
                    <a:pt x="48640" y="15875"/>
                  </a:lnTo>
                  <a:lnTo>
                    <a:pt x="25146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 descr=""/>
            <p:cNvSpPr/>
            <p:nvPr/>
          </p:nvSpPr>
          <p:spPr>
            <a:xfrm>
              <a:off x="17080991" y="3977640"/>
              <a:ext cx="591820" cy="596265"/>
            </a:xfrm>
            <a:custGeom>
              <a:avLst/>
              <a:gdLst/>
              <a:ahLst/>
              <a:cxnLst/>
              <a:rect l="l" t="t" r="r" b="b"/>
              <a:pathLst>
                <a:path w="591819" h="596264">
                  <a:moveTo>
                    <a:pt x="295655" y="0"/>
                  </a:moveTo>
                  <a:lnTo>
                    <a:pt x="0" y="297942"/>
                  </a:lnTo>
                  <a:lnTo>
                    <a:pt x="295655" y="595884"/>
                  </a:lnTo>
                  <a:lnTo>
                    <a:pt x="591311" y="297942"/>
                  </a:lnTo>
                  <a:lnTo>
                    <a:pt x="295655" y="0"/>
                  </a:lnTo>
                  <a:close/>
                </a:path>
              </a:pathLst>
            </a:custGeom>
            <a:solidFill>
              <a:srgbClr val="8063A1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3" name="object 53" descr=""/>
          <p:cNvSpPr/>
          <p:nvPr/>
        </p:nvSpPr>
        <p:spPr>
          <a:xfrm>
            <a:off x="848867" y="6057900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5" y="0"/>
                </a:moveTo>
                <a:lnTo>
                  <a:pt x="0" y="20954"/>
                </a:lnTo>
                <a:lnTo>
                  <a:pt x="0" y="30225"/>
                </a:lnTo>
                <a:lnTo>
                  <a:pt x="20129" y="50291"/>
                </a:lnTo>
                <a:lnTo>
                  <a:pt x="29324" y="50291"/>
                </a:lnTo>
                <a:lnTo>
                  <a:pt x="50291" y="25146"/>
                </a:lnTo>
                <a:lnTo>
                  <a:pt x="49466" y="20954"/>
                </a:lnTo>
                <a:lnTo>
                  <a:pt x="25145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 descr=""/>
          <p:cNvSpPr/>
          <p:nvPr/>
        </p:nvSpPr>
        <p:spPr>
          <a:xfrm>
            <a:off x="1024127" y="5881115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0" y="25146"/>
                </a:lnTo>
                <a:lnTo>
                  <a:pt x="825" y="30099"/>
                </a:lnTo>
                <a:lnTo>
                  <a:pt x="25146" y="50292"/>
                </a:lnTo>
                <a:lnTo>
                  <a:pt x="34340" y="48641"/>
                </a:lnTo>
                <a:lnTo>
                  <a:pt x="50291" y="25146"/>
                </a:lnTo>
                <a:lnTo>
                  <a:pt x="48590" y="16001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 descr=""/>
          <p:cNvSpPr/>
          <p:nvPr/>
        </p:nvSpPr>
        <p:spPr>
          <a:xfrm>
            <a:off x="1200950" y="5704332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9222" y="0"/>
                </a:moveTo>
                <a:lnTo>
                  <a:pt x="20269" y="0"/>
                </a:lnTo>
                <a:lnTo>
                  <a:pt x="15417" y="1650"/>
                </a:lnTo>
                <a:lnTo>
                  <a:pt x="0" y="25145"/>
                </a:lnTo>
                <a:lnTo>
                  <a:pt x="800" y="29337"/>
                </a:lnTo>
                <a:lnTo>
                  <a:pt x="20269" y="49402"/>
                </a:lnTo>
                <a:lnTo>
                  <a:pt x="24371" y="50291"/>
                </a:lnTo>
                <a:lnTo>
                  <a:pt x="29222" y="49402"/>
                </a:lnTo>
                <a:lnTo>
                  <a:pt x="34074" y="48640"/>
                </a:lnTo>
                <a:lnTo>
                  <a:pt x="38138" y="46100"/>
                </a:lnTo>
                <a:lnTo>
                  <a:pt x="42189" y="42671"/>
                </a:lnTo>
                <a:lnTo>
                  <a:pt x="47078" y="34416"/>
                </a:lnTo>
                <a:lnTo>
                  <a:pt x="48691" y="29337"/>
                </a:lnTo>
                <a:lnTo>
                  <a:pt x="48691" y="20065"/>
                </a:lnTo>
                <a:lnTo>
                  <a:pt x="34074" y="1650"/>
                </a:lnTo>
                <a:lnTo>
                  <a:pt x="29222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 descr=""/>
          <p:cNvSpPr/>
          <p:nvPr/>
        </p:nvSpPr>
        <p:spPr>
          <a:xfrm>
            <a:off x="1376172" y="5526023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0" y="20954"/>
                </a:lnTo>
                <a:lnTo>
                  <a:pt x="0" y="30225"/>
                </a:lnTo>
                <a:lnTo>
                  <a:pt x="1650" y="35178"/>
                </a:lnTo>
                <a:lnTo>
                  <a:pt x="6731" y="43561"/>
                </a:lnTo>
                <a:lnTo>
                  <a:pt x="15112" y="48640"/>
                </a:lnTo>
                <a:lnTo>
                  <a:pt x="20065" y="50291"/>
                </a:lnTo>
                <a:lnTo>
                  <a:pt x="29337" y="50291"/>
                </a:lnTo>
                <a:lnTo>
                  <a:pt x="50291" y="25146"/>
                </a:lnTo>
                <a:lnTo>
                  <a:pt x="49403" y="20954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 descr=""/>
          <p:cNvSpPr/>
          <p:nvPr/>
        </p:nvSpPr>
        <p:spPr>
          <a:xfrm>
            <a:off x="694944" y="5902452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5" h="50800">
                <a:moveTo>
                  <a:pt x="24384" y="0"/>
                </a:moveTo>
                <a:lnTo>
                  <a:pt x="4102" y="11811"/>
                </a:lnTo>
                <a:lnTo>
                  <a:pt x="1651" y="15875"/>
                </a:lnTo>
                <a:lnTo>
                  <a:pt x="0" y="20955"/>
                </a:lnTo>
                <a:lnTo>
                  <a:pt x="0" y="30225"/>
                </a:lnTo>
                <a:lnTo>
                  <a:pt x="1651" y="35178"/>
                </a:lnTo>
                <a:lnTo>
                  <a:pt x="6502" y="43561"/>
                </a:lnTo>
                <a:lnTo>
                  <a:pt x="14617" y="48640"/>
                </a:lnTo>
                <a:lnTo>
                  <a:pt x="19519" y="50292"/>
                </a:lnTo>
                <a:lnTo>
                  <a:pt x="28435" y="50292"/>
                </a:lnTo>
                <a:lnTo>
                  <a:pt x="48768" y="25146"/>
                </a:lnTo>
                <a:lnTo>
                  <a:pt x="47967" y="20955"/>
                </a:lnTo>
                <a:lnTo>
                  <a:pt x="28435" y="888"/>
                </a:lnTo>
                <a:lnTo>
                  <a:pt x="2438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 descr=""/>
          <p:cNvSpPr/>
          <p:nvPr/>
        </p:nvSpPr>
        <p:spPr>
          <a:xfrm>
            <a:off x="870203" y="5725667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4384" y="0"/>
                </a:moveTo>
                <a:lnTo>
                  <a:pt x="0" y="25146"/>
                </a:lnTo>
                <a:lnTo>
                  <a:pt x="800" y="30099"/>
                </a:lnTo>
                <a:lnTo>
                  <a:pt x="24384" y="50292"/>
                </a:lnTo>
                <a:lnTo>
                  <a:pt x="33299" y="48641"/>
                </a:lnTo>
                <a:lnTo>
                  <a:pt x="48768" y="25146"/>
                </a:lnTo>
                <a:lnTo>
                  <a:pt x="47117" y="16002"/>
                </a:lnTo>
                <a:lnTo>
                  <a:pt x="2438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 descr=""/>
          <p:cNvSpPr/>
          <p:nvPr/>
        </p:nvSpPr>
        <p:spPr>
          <a:xfrm>
            <a:off x="1045502" y="5548884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30137" y="0"/>
                </a:moveTo>
                <a:lnTo>
                  <a:pt x="20904" y="0"/>
                </a:lnTo>
                <a:lnTo>
                  <a:pt x="15900" y="1650"/>
                </a:lnTo>
                <a:lnTo>
                  <a:pt x="0" y="25145"/>
                </a:lnTo>
                <a:lnTo>
                  <a:pt x="838" y="29337"/>
                </a:lnTo>
                <a:lnTo>
                  <a:pt x="20904" y="49402"/>
                </a:lnTo>
                <a:lnTo>
                  <a:pt x="25082" y="50291"/>
                </a:lnTo>
                <a:lnTo>
                  <a:pt x="30137" y="49402"/>
                </a:lnTo>
                <a:lnTo>
                  <a:pt x="35140" y="48640"/>
                </a:lnTo>
                <a:lnTo>
                  <a:pt x="39319" y="46100"/>
                </a:lnTo>
                <a:lnTo>
                  <a:pt x="42672" y="42671"/>
                </a:lnTo>
                <a:lnTo>
                  <a:pt x="46024" y="38480"/>
                </a:lnTo>
                <a:lnTo>
                  <a:pt x="48552" y="34416"/>
                </a:lnTo>
                <a:lnTo>
                  <a:pt x="50215" y="29337"/>
                </a:lnTo>
                <a:lnTo>
                  <a:pt x="50215" y="20065"/>
                </a:lnTo>
                <a:lnTo>
                  <a:pt x="48552" y="15112"/>
                </a:lnTo>
                <a:lnTo>
                  <a:pt x="46024" y="10921"/>
                </a:lnTo>
                <a:lnTo>
                  <a:pt x="39319" y="4190"/>
                </a:lnTo>
                <a:lnTo>
                  <a:pt x="35140" y="1650"/>
                </a:lnTo>
                <a:lnTo>
                  <a:pt x="30137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object 60" descr=""/>
          <p:cNvSpPr/>
          <p:nvPr/>
        </p:nvSpPr>
        <p:spPr>
          <a:xfrm>
            <a:off x="1222286" y="5370576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4320" y="0"/>
                </a:moveTo>
                <a:lnTo>
                  <a:pt x="0" y="20954"/>
                </a:lnTo>
                <a:lnTo>
                  <a:pt x="0" y="30225"/>
                </a:lnTo>
                <a:lnTo>
                  <a:pt x="1612" y="35178"/>
                </a:lnTo>
                <a:lnTo>
                  <a:pt x="6464" y="43561"/>
                </a:lnTo>
                <a:lnTo>
                  <a:pt x="14617" y="48640"/>
                </a:lnTo>
                <a:lnTo>
                  <a:pt x="19469" y="50291"/>
                </a:lnTo>
                <a:lnTo>
                  <a:pt x="28384" y="50291"/>
                </a:lnTo>
                <a:lnTo>
                  <a:pt x="48729" y="25146"/>
                </a:lnTo>
                <a:lnTo>
                  <a:pt x="47840" y="20954"/>
                </a:lnTo>
                <a:lnTo>
                  <a:pt x="24320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" name="object 61" descr=""/>
          <p:cNvSpPr/>
          <p:nvPr/>
        </p:nvSpPr>
        <p:spPr>
          <a:xfrm>
            <a:off x="539495" y="5745479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4229" y="11811"/>
                </a:lnTo>
                <a:lnTo>
                  <a:pt x="1701" y="15875"/>
                </a:lnTo>
                <a:lnTo>
                  <a:pt x="0" y="20955"/>
                </a:lnTo>
                <a:lnTo>
                  <a:pt x="0" y="30225"/>
                </a:lnTo>
                <a:lnTo>
                  <a:pt x="1701" y="35179"/>
                </a:lnTo>
                <a:lnTo>
                  <a:pt x="6705" y="43561"/>
                </a:lnTo>
                <a:lnTo>
                  <a:pt x="15074" y="48641"/>
                </a:lnTo>
                <a:lnTo>
                  <a:pt x="20129" y="50292"/>
                </a:lnTo>
                <a:lnTo>
                  <a:pt x="29324" y="50292"/>
                </a:lnTo>
                <a:lnTo>
                  <a:pt x="50292" y="25146"/>
                </a:lnTo>
                <a:lnTo>
                  <a:pt x="49466" y="20955"/>
                </a:lnTo>
                <a:lnTo>
                  <a:pt x="29324" y="889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" name="object 62" descr=""/>
          <p:cNvSpPr/>
          <p:nvPr/>
        </p:nvSpPr>
        <p:spPr>
          <a:xfrm>
            <a:off x="714755" y="5568696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5" y="0"/>
                </a:moveTo>
                <a:lnTo>
                  <a:pt x="0" y="25145"/>
                </a:lnTo>
                <a:lnTo>
                  <a:pt x="825" y="30099"/>
                </a:lnTo>
                <a:lnTo>
                  <a:pt x="25145" y="50291"/>
                </a:lnTo>
                <a:lnTo>
                  <a:pt x="34340" y="48640"/>
                </a:lnTo>
                <a:lnTo>
                  <a:pt x="50292" y="25145"/>
                </a:lnTo>
                <a:lnTo>
                  <a:pt x="48590" y="16001"/>
                </a:lnTo>
                <a:lnTo>
                  <a:pt x="25145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3" name="object 63" descr=""/>
          <p:cNvSpPr/>
          <p:nvPr/>
        </p:nvSpPr>
        <p:spPr>
          <a:xfrm>
            <a:off x="384047" y="5590032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0" y="20954"/>
                </a:lnTo>
                <a:lnTo>
                  <a:pt x="0" y="30225"/>
                </a:lnTo>
                <a:lnTo>
                  <a:pt x="1701" y="35178"/>
                </a:lnTo>
                <a:lnTo>
                  <a:pt x="6705" y="43560"/>
                </a:lnTo>
                <a:lnTo>
                  <a:pt x="15074" y="48640"/>
                </a:lnTo>
                <a:lnTo>
                  <a:pt x="20129" y="50291"/>
                </a:lnTo>
                <a:lnTo>
                  <a:pt x="29324" y="50291"/>
                </a:lnTo>
                <a:lnTo>
                  <a:pt x="50292" y="25145"/>
                </a:lnTo>
                <a:lnTo>
                  <a:pt x="49466" y="20954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64" name="object 64" descr=""/>
          <p:cNvGrpSpPr/>
          <p:nvPr/>
        </p:nvGrpSpPr>
        <p:grpSpPr>
          <a:xfrm>
            <a:off x="559308" y="4861559"/>
            <a:ext cx="635635" cy="601980"/>
            <a:chOff x="559308" y="4861559"/>
            <a:chExt cx="635635" cy="601980"/>
          </a:xfrm>
        </p:grpSpPr>
        <p:sp>
          <p:nvSpPr>
            <p:cNvPr id="65" name="object 65" descr=""/>
            <p:cNvSpPr/>
            <p:nvPr/>
          </p:nvSpPr>
          <p:spPr>
            <a:xfrm>
              <a:off x="559308" y="5413247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146" y="0"/>
                  </a:moveTo>
                  <a:lnTo>
                    <a:pt x="0" y="25146"/>
                  </a:lnTo>
                  <a:lnTo>
                    <a:pt x="825" y="30099"/>
                  </a:lnTo>
                  <a:lnTo>
                    <a:pt x="25146" y="50291"/>
                  </a:lnTo>
                  <a:lnTo>
                    <a:pt x="34340" y="48640"/>
                  </a:lnTo>
                  <a:lnTo>
                    <a:pt x="50292" y="25146"/>
                  </a:lnTo>
                  <a:lnTo>
                    <a:pt x="48590" y="15875"/>
                  </a:lnTo>
                  <a:lnTo>
                    <a:pt x="25146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 descr=""/>
            <p:cNvSpPr/>
            <p:nvPr/>
          </p:nvSpPr>
          <p:spPr>
            <a:xfrm>
              <a:off x="603542" y="4861559"/>
              <a:ext cx="591820" cy="596265"/>
            </a:xfrm>
            <a:custGeom>
              <a:avLst/>
              <a:gdLst/>
              <a:ahLst/>
              <a:cxnLst/>
              <a:rect l="l" t="t" r="r" b="b"/>
              <a:pathLst>
                <a:path w="591819" h="596264">
                  <a:moveTo>
                    <a:pt x="295617" y="0"/>
                  </a:moveTo>
                  <a:lnTo>
                    <a:pt x="0" y="297941"/>
                  </a:lnTo>
                  <a:lnTo>
                    <a:pt x="295617" y="595884"/>
                  </a:lnTo>
                  <a:lnTo>
                    <a:pt x="591235" y="297941"/>
                  </a:lnTo>
                  <a:lnTo>
                    <a:pt x="295617" y="0"/>
                  </a:lnTo>
                  <a:close/>
                </a:path>
              </a:pathLst>
            </a:custGeom>
            <a:solidFill>
              <a:srgbClr val="8063A1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7" name="object 67"/>
          <p:cNvSpPr txBox="1">
            <a:spLocks noGrp="1"/>
          </p:cNvSpPr>
          <p:nvPr>
            <p:ph type="title"/>
          </p:nvPr>
        </p:nvSpPr>
        <p:spPr>
          <a:xfrm>
            <a:off x="3046857" y="1154938"/>
            <a:ext cx="5412740" cy="2017395"/>
          </a:xfrm>
          <a:prstGeom prst="rect"/>
        </p:spPr>
        <p:txBody>
          <a:bodyPr wrap="square" lIns="0" tIns="46355" rIns="0" bIns="0" rtlCol="0" vert="horz">
            <a:spAutoFit/>
          </a:bodyPr>
          <a:lstStyle/>
          <a:p>
            <a:pPr marL="236220" marR="5080" indent="-224154">
              <a:lnSpc>
                <a:spcPts val="7759"/>
              </a:lnSpc>
              <a:spcBef>
                <a:spcPts val="365"/>
              </a:spcBef>
            </a:pPr>
            <a:r>
              <a:rPr dirty="0" sz="6600" spc="-20">
                <a:solidFill>
                  <a:srgbClr val="000000"/>
                </a:solidFill>
                <a:latin typeface="Times New Roman"/>
                <a:cs typeface="Times New Roman"/>
              </a:rPr>
              <a:t>Environmental </a:t>
            </a:r>
            <a:r>
              <a:rPr dirty="0" sz="6600" spc="-10">
                <a:solidFill>
                  <a:srgbClr val="000000"/>
                </a:solidFill>
                <a:latin typeface="Times New Roman"/>
                <a:cs typeface="Times New Roman"/>
              </a:rPr>
              <a:t>Sustainability</a:t>
            </a:r>
            <a:endParaRPr sz="6600">
              <a:latin typeface="Times New Roman"/>
              <a:cs typeface="Times New Roman"/>
            </a:endParaRPr>
          </a:p>
        </p:txBody>
      </p:sp>
      <p:sp>
        <p:nvSpPr>
          <p:cNvPr id="68" name="object 68" descr=""/>
          <p:cNvSpPr txBox="1"/>
          <p:nvPr/>
        </p:nvSpPr>
        <p:spPr>
          <a:xfrm>
            <a:off x="141833" y="3407231"/>
            <a:ext cx="10754360" cy="50184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54965" marR="5080" indent="-342900">
              <a:lnSpc>
                <a:spcPct val="107000"/>
              </a:lnSpc>
              <a:spcBef>
                <a:spcPts val="95"/>
              </a:spcBef>
              <a:buSzPts val="1000"/>
              <a:buFont typeface="Symbol"/>
              <a:buChar char=""/>
              <a:tabLst>
                <a:tab pos="1164590" algn="l"/>
                <a:tab pos="3127375" algn="l"/>
                <a:tab pos="9979025" algn="l"/>
              </a:tabLst>
            </a:pPr>
            <a:r>
              <a:rPr dirty="0" sz="6000" spc="-10">
                <a:latin typeface="Times New Roman"/>
                <a:cs typeface="Times New Roman"/>
              </a:rPr>
              <a:t>Reduces</a:t>
            </a:r>
            <a:r>
              <a:rPr dirty="0" sz="6000">
                <a:latin typeface="Times New Roman"/>
                <a:cs typeface="Times New Roman"/>
              </a:rPr>
              <a:t>	eutrophication</a:t>
            </a:r>
            <a:r>
              <a:rPr dirty="0" sz="6000" spc="-40">
                <a:latin typeface="Times New Roman"/>
                <a:cs typeface="Times New Roman"/>
              </a:rPr>
              <a:t> </a:t>
            </a:r>
            <a:r>
              <a:rPr dirty="0" sz="6000" spc="-10">
                <a:latin typeface="Times New Roman"/>
                <a:cs typeface="Times New Roman"/>
              </a:rPr>
              <a:t>caused</a:t>
            </a:r>
            <a:r>
              <a:rPr dirty="0" sz="6000">
                <a:latin typeface="Times New Roman"/>
                <a:cs typeface="Times New Roman"/>
              </a:rPr>
              <a:t>	</a:t>
            </a:r>
            <a:r>
              <a:rPr dirty="0" sz="6000" spc="-25">
                <a:latin typeface="Times New Roman"/>
                <a:cs typeface="Times New Roman"/>
              </a:rPr>
              <a:t>by </a:t>
            </a:r>
            <a:r>
              <a:rPr dirty="0" sz="6000" spc="-25">
                <a:latin typeface="Times New Roman"/>
                <a:cs typeface="Times New Roman"/>
              </a:rPr>
              <a:t>	</a:t>
            </a:r>
            <a:r>
              <a:rPr dirty="0" sz="6000">
                <a:latin typeface="Times New Roman"/>
                <a:cs typeface="Times New Roman"/>
              </a:rPr>
              <a:t>excessive</a:t>
            </a:r>
            <a:r>
              <a:rPr dirty="0" sz="6000" spc="-10">
                <a:latin typeface="Times New Roman"/>
                <a:cs typeface="Times New Roman"/>
              </a:rPr>
              <a:t> </a:t>
            </a:r>
            <a:r>
              <a:rPr dirty="0" sz="6000">
                <a:latin typeface="Times New Roman"/>
                <a:cs typeface="Times New Roman"/>
              </a:rPr>
              <a:t>nutrient</a:t>
            </a:r>
            <a:r>
              <a:rPr dirty="0" sz="6000" spc="-40">
                <a:latin typeface="Times New Roman"/>
                <a:cs typeface="Times New Roman"/>
              </a:rPr>
              <a:t> </a:t>
            </a:r>
            <a:r>
              <a:rPr dirty="0" sz="6000" spc="-10">
                <a:latin typeface="Times New Roman"/>
                <a:cs typeface="Times New Roman"/>
              </a:rPr>
              <a:t>discharge.</a:t>
            </a:r>
            <a:endParaRPr sz="6000">
              <a:latin typeface="Times New Roman"/>
              <a:cs typeface="Times New Roman"/>
            </a:endParaRPr>
          </a:p>
          <a:p>
            <a:pPr lvl="1" marL="376555" marR="27940" indent="464820">
              <a:lnSpc>
                <a:spcPct val="107000"/>
              </a:lnSpc>
              <a:spcBef>
                <a:spcPts val="795"/>
              </a:spcBef>
              <a:buSzPts val="1000"/>
              <a:buFont typeface="Symbol"/>
              <a:buChar char=""/>
              <a:tabLst>
                <a:tab pos="841375" algn="l"/>
                <a:tab pos="2809875" algn="l"/>
              </a:tabLst>
            </a:pPr>
            <a:r>
              <a:rPr dirty="0" sz="6000" spc="-10">
                <a:latin typeface="Times New Roman"/>
                <a:cs typeface="Times New Roman"/>
              </a:rPr>
              <a:t>Helps</a:t>
            </a:r>
            <a:r>
              <a:rPr dirty="0" sz="6000">
                <a:latin typeface="Times New Roman"/>
                <a:cs typeface="Times New Roman"/>
              </a:rPr>
              <a:t>	maintain</a:t>
            </a:r>
            <a:r>
              <a:rPr dirty="0" sz="6000" spc="-20">
                <a:latin typeface="Times New Roman"/>
                <a:cs typeface="Times New Roman"/>
              </a:rPr>
              <a:t> </a:t>
            </a:r>
            <a:r>
              <a:rPr dirty="0" sz="6000">
                <a:latin typeface="Times New Roman"/>
                <a:cs typeface="Times New Roman"/>
              </a:rPr>
              <a:t>biodiversity</a:t>
            </a:r>
            <a:r>
              <a:rPr dirty="0" sz="6000" spc="-25">
                <a:latin typeface="Times New Roman"/>
                <a:cs typeface="Times New Roman"/>
              </a:rPr>
              <a:t> by </a:t>
            </a:r>
            <a:r>
              <a:rPr dirty="0" sz="6000">
                <a:latin typeface="Times New Roman"/>
                <a:cs typeface="Times New Roman"/>
              </a:rPr>
              <a:t>preventing</a:t>
            </a:r>
            <a:r>
              <a:rPr dirty="0" sz="6000" spc="-10">
                <a:latin typeface="Times New Roman"/>
                <a:cs typeface="Times New Roman"/>
              </a:rPr>
              <a:t> </a:t>
            </a:r>
            <a:r>
              <a:rPr dirty="0" sz="6000">
                <a:latin typeface="Times New Roman"/>
                <a:cs typeface="Times New Roman"/>
              </a:rPr>
              <a:t>toxic</a:t>
            </a:r>
            <a:r>
              <a:rPr dirty="0" sz="6000" spc="-35">
                <a:latin typeface="Times New Roman"/>
                <a:cs typeface="Times New Roman"/>
              </a:rPr>
              <a:t> </a:t>
            </a:r>
            <a:r>
              <a:rPr dirty="0" sz="6000">
                <a:latin typeface="Times New Roman"/>
                <a:cs typeface="Times New Roman"/>
              </a:rPr>
              <a:t>contamination</a:t>
            </a:r>
            <a:r>
              <a:rPr dirty="0" sz="6000" spc="-45">
                <a:latin typeface="Times New Roman"/>
                <a:cs typeface="Times New Roman"/>
              </a:rPr>
              <a:t> </a:t>
            </a:r>
            <a:r>
              <a:rPr dirty="0" sz="6000" spc="-25">
                <a:latin typeface="Times New Roman"/>
                <a:cs typeface="Times New Roman"/>
              </a:rPr>
              <a:t>of</a:t>
            </a:r>
            <a:endParaRPr sz="6000">
              <a:latin typeface="Times New Roman"/>
              <a:cs typeface="Times New Roman"/>
            </a:endParaRPr>
          </a:p>
          <a:p>
            <a:pPr marL="2522220">
              <a:lnSpc>
                <a:spcPct val="100000"/>
              </a:lnSpc>
              <a:spcBef>
                <a:spcPts val="505"/>
              </a:spcBef>
              <a:tabLst>
                <a:tab pos="4912995" algn="l"/>
              </a:tabLst>
            </a:pPr>
            <a:r>
              <a:rPr dirty="0" sz="6000" spc="-10">
                <a:latin typeface="Times New Roman"/>
                <a:cs typeface="Times New Roman"/>
              </a:rPr>
              <a:t>aquatic</a:t>
            </a:r>
            <a:r>
              <a:rPr dirty="0" sz="6000">
                <a:latin typeface="Times New Roman"/>
                <a:cs typeface="Times New Roman"/>
              </a:rPr>
              <a:t>	</a:t>
            </a:r>
            <a:r>
              <a:rPr dirty="0" sz="6000" spc="-10">
                <a:latin typeface="Times New Roman"/>
                <a:cs typeface="Times New Roman"/>
              </a:rPr>
              <a:t>ecosystems.</a:t>
            </a:r>
            <a:endParaRPr sz="6000">
              <a:latin typeface="Times New Roman"/>
              <a:cs typeface="Times New Roman"/>
            </a:endParaRPr>
          </a:p>
        </p:txBody>
      </p:sp>
      <p:grpSp>
        <p:nvGrpSpPr>
          <p:cNvPr id="69" name="object 69" descr=""/>
          <p:cNvGrpSpPr/>
          <p:nvPr/>
        </p:nvGrpSpPr>
        <p:grpSpPr>
          <a:xfrm>
            <a:off x="11430000" y="30480"/>
            <a:ext cx="6858000" cy="10142220"/>
            <a:chOff x="11430000" y="30480"/>
            <a:chExt cx="6858000" cy="10142220"/>
          </a:xfrm>
        </p:grpSpPr>
        <p:pic>
          <p:nvPicPr>
            <p:cNvPr id="70" name="object 70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30000" y="30480"/>
              <a:ext cx="6858000" cy="5134355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582400" y="5164834"/>
              <a:ext cx="6705600" cy="500786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530361"/>
            <a:ext cx="1764792" cy="5756637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468343" y="0"/>
            <a:ext cx="1819655" cy="5797296"/>
          </a:xfrm>
          <a:prstGeom prst="rect">
            <a:avLst/>
          </a:prstGeom>
        </p:spPr>
      </p:pic>
      <p:grpSp>
        <p:nvGrpSpPr>
          <p:cNvPr id="4" name="object 4" descr=""/>
          <p:cNvGrpSpPr/>
          <p:nvPr/>
        </p:nvGrpSpPr>
        <p:grpSpPr>
          <a:xfrm>
            <a:off x="0" y="475487"/>
            <a:ext cx="2014855" cy="1363980"/>
            <a:chOff x="0" y="475487"/>
            <a:chExt cx="2014855" cy="1363980"/>
          </a:xfrm>
        </p:grpSpPr>
        <p:sp>
          <p:nvSpPr>
            <p:cNvPr id="5" name="object 5" descr=""/>
            <p:cNvSpPr/>
            <p:nvPr/>
          </p:nvSpPr>
          <p:spPr>
            <a:xfrm>
              <a:off x="416090" y="922019"/>
              <a:ext cx="469900" cy="471170"/>
            </a:xfrm>
            <a:custGeom>
              <a:avLst/>
              <a:gdLst/>
              <a:ahLst/>
              <a:cxnLst/>
              <a:rect l="l" t="t" r="r" b="b"/>
              <a:pathLst>
                <a:path w="469900" h="471169">
                  <a:moveTo>
                    <a:pt x="234289" y="0"/>
                  </a:moveTo>
                  <a:lnTo>
                    <a:pt x="0" y="235457"/>
                  </a:lnTo>
                  <a:lnTo>
                    <a:pt x="234289" y="470915"/>
                  </a:lnTo>
                  <a:lnTo>
                    <a:pt x="469315" y="235457"/>
                  </a:lnTo>
                  <a:lnTo>
                    <a:pt x="234289" y="0"/>
                  </a:lnTo>
                  <a:close/>
                </a:path>
              </a:pathLst>
            </a:custGeom>
            <a:solidFill>
              <a:srgbClr val="4AACC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0" y="475487"/>
              <a:ext cx="1332230" cy="1363980"/>
            </a:xfrm>
            <a:custGeom>
              <a:avLst/>
              <a:gdLst/>
              <a:ahLst/>
              <a:cxnLst/>
              <a:rect l="l" t="t" r="r" b="b"/>
              <a:pathLst>
                <a:path w="1332230" h="1363980">
                  <a:moveTo>
                    <a:pt x="649617" y="0"/>
                  </a:moveTo>
                  <a:lnTo>
                    <a:pt x="0" y="649968"/>
                  </a:lnTo>
                  <a:lnTo>
                    <a:pt x="0" y="714011"/>
                  </a:lnTo>
                  <a:lnTo>
                    <a:pt x="649617" y="1363979"/>
                  </a:lnTo>
                  <a:lnTo>
                    <a:pt x="1331976" y="681989"/>
                  </a:lnTo>
                  <a:lnTo>
                    <a:pt x="649617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1331975" y="475487"/>
              <a:ext cx="683260" cy="1363980"/>
            </a:xfrm>
            <a:custGeom>
              <a:avLst/>
              <a:gdLst/>
              <a:ahLst/>
              <a:cxnLst/>
              <a:rect l="l" t="t" r="r" b="b"/>
              <a:pathLst>
                <a:path w="683260" h="1363980">
                  <a:moveTo>
                    <a:pt x="682751" y="0"/>
                  </a:moveTo>
                  <a:lnTo>
                    <a:pt x="0" y="681989"/>
                  </a:lnTo>
                  <a:lnTo>
                    <a:pt x="682751" y="1363979"/>
                  </a:lnTo>
                  <a:lnTo>
                    <a:pt x="682751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 descr=""/>
          <p:cNvSpPr/>
          <p:nvPr/>
        </p:nvSpPr>
        <p:spPr>
          <a:xfrm>
            <a:off x="2446020" y="2095500"/>
            <a:ext cx="43180" cy="41275"/>
          </a:xfrm>
          <a:custGeom>
            <a:avLst/>
            <a:gdLst/>
            <a:ahLst/>
            <a:cxnLst/>
            <a:rect l="l" t="t" r="r" b="b"/>
            <a:pathLst>
              <a:path w="43180" h="41275">
                <a:moveTo>
                  <a:pt x="25654" y="0"/>
                </a:moveTo>
                <a:lnTo>
                  <a:pt x="17780" y="0"/>
                </a:lnTo>
                <a:lnTo>
                  <a:pt x="13462" y="1397"/>
                </a:lnTo>
                <a:lnTo>
                  <a:pt x="0" y="20574"/>
                </a:lnTo>
                <a:lnTo>
                  <a:pt x="762" y="24002"/>
                </a:lnTo>
                <a:lnTo>
                  <a:pt x="21336" y="41148"/>
                </a:lnTo>
                <a:lnTo>
                  <a:pt x="25654" y="40513"/>
                </a:lnTo>
                <a:lnTo>
                  <a:pt x="42672" y="24002"/>
                </a:lnTo>
                <a:lnTo>
                  <a:pt x="42672" y="16509"/>
                </a:lnTo>
                <a:lnTo>
                  <a:pt x="41275" y="12319"/>
                </a:lnTo>
                <a:lnTo>
                  <a:pt x="36956" y="5460"/>
                </a:lnTo>
                <a:lnTo>
                  <a:pt x="29844" y="1397"/>
                </a:lnTo>
                <a:lnTo>
                  <a:pt x="2565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2578607" y="2226564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80">
                <a:moveTo>
                  <a:pt x="24637" y="0"/>
                </a:moveTo>
                <a:lnTo>
                  <a:pt x="17144" y="0"/>
                </a:lnTo>
                <a:lnTo>
                  <a:pt x="13081" y="1396"/>
                </a:lnTo>
                <a:lnTo>
                  <a:pt x="0" y="21335"/>
                </a:lnTo>
                <a:lnTo>
                  <a:pt x="762" y="24891"/>
                </a:lnTo>
                <a:lnTo>
                  <a:pt x="20574" y="42671"/>
                </a:lnTo>
                <a:lnTo>
                  <a:pt x="24637" y="41909"/>
                </a:lnTo>
                <a:lnTo>
                  <a:pt x="41148" y="24891"/>
                </a:lnTo>
                <a:lnTo>
                  <a:pt x="41148" y="17144"/>
                </a:lnTo>
                <a:lnTo>
                  <a:pt x="39750" y="12826"/>
                </a:lnTo>
                <a:lnTo>
                  <a:pt x="35687" y="5714"/>
                </a:lnTo>
                <a:lnTo>
                  <a:pt x="28829" y="1396"/>
                </a:lnTo>
                <a:lnTo>
                  <a:pt x="24637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/>
          <p:nvPr/>
        </p:nvSpPr>
        <p:spPr>
          <a:xfrm>
            <a:off x="2296667" y="2244851"/>
            <a:ext cx="43180" cy="41275"/>
          </a:xfrm>
          <a:custGeom>
            <a:avLst/>
            <a:gdLst/>
            <a:ahLst/>
            <a:cxnLst/>
            <a:rect l="l" t="t" r="r" b="b"/>
            <a:pathLst>
              <a:path w="43180" h="41275">
                <a:moveTo>
                  <a:pt x="21336" y="0"/>
                </a:moveTo>
                <a:lnTo>
                  <a:pt x="0" y="20574"/>
                </a:lnTo>
                <a:lnTo>
                  <a:pt x="1396" y="28067"/>
                </a:lnTo>
                <a:lnTo>
                  <a:pt x="21336" y="41148"/>
                </a:lnTo>
                <a:lnTo>
                  <a:pt x="29082" y="39750"/>
                </a:lnTo>
                <a:lnTo>
                  <a:pt x="42671" y="20574"/>
                </a:lnTo>
                <a:lnTo>
                  <a:pt x="41275" y="12953"/>
                </a:lnTo>
                <a:lnTo>
                  <a:pt x="2133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/>
          <p:nvPr/>
        </p:nvSpPr>
        <p:spPr>
          <a:xfrm>
            <a:off x="2709672" y="2359151"/>
            <a:ext cx="43180" cy="41275"/>
          </a:xfrm>
          <a:custGeom>
            <a:avLst/>
            <a:gdLst/>
            <a:ahLst/>
            <a:cxnLst/>
            <a:rect l="l" t="t" r="r" b="b"/>
            <a:pathLst>
              <a:path w="43180" h="41275">
                <a:moveTo>
                  <a:pt x="25653" y="0"/>
                </a:moveTo>
                <a:lnTo>
                  <a:pt x="17779" y="0"/>
                </a:lnTo>
                <a:lnTo>
                  <a:pt x="13461" y="1397"/>
                </a:lnTo>
                <a:lnTo>
                  <a:pt x="0" y="20574"/>
                </a:lnTo>
                <a:lnTo>
                  <a:pt x="761" y="24002"/>
                </a:lnTo>
                <a:lnTo>
                  <a:pt x="21335" y="41148"/>
                </a:lnTo>
                <a:lnTo>
                  <a:pt x="25653" y="40513"/>
                </a:lnTo>
                <a:lnTo>
                  <a:pt x="42671" y="24002"/>
                </a:lnTo>
                <a:lnTo>
                  <a:pt x="42671" y="16509"/>
                </a:lnTo>
                <a:lnTo>
                  <a:pt x="41275" y="12319"/>
                </a:lnTo>
                <a:lnTo>
                  <a:pt x="36956" y="5461"/>
                </a:lnTo>
                <a:lnTo>
                  <a:pt x="29844" y="1397"/>
                </a:lnTo>
                <a:lnTo>
                  <a:pt x="25653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/>
          <p:nvPr/>
        </p:nvSpPr>
        <p:spPr>
          <a:xfrm>
            <a:off x="2429255" y="2375916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80">
                <a:moveTo>
                  <a:pt x="20574" y="0"/>
                </a:moveTo>
                <a:lnTo>
                  <a:pt x="0" y="21335"/>
                </a:lnTo>
                <a:lnTo>
                  <a:pt x="635" y="25526"/>
                </a:lnTo>
                <a:lnTo>
                  <a:pt x="20574" y="42672"/>
                </a:lnTo>
                <a:lnTo>
                  <a:pt x="28067" y="41275"/>
                </a:lnTo>
                <a:lnTo>
                  <a:pt x="41148" y="21335"/>
                </a:lnTo>
                <a:lnTo>
                  <a:pt x="39750" y="13461"/>
                </a:lnTo>
                <a:lnTo>
                  <a:pt x="37718" y="9270"/>
                </a:lnTo>
                <a:lnTo>
                  <a:pt x="32257" y="3555"/>
                </a:lnTo>
                <a:lnTo>
                  <a:pt x="28067" y="1397"/>
                </a:lnTo>
                <a:lnTo>
                  <a:pt x="2057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/>
          <p:nvPr/>
        </p:nvSpPr>
        <p:spPr>
          <a:xfrm>
            <a:off x="0" y="1188721"/>
            <a:ext cx="650875" cy="1301750"/>
          </a:xfrm>
          <a:custGeom>
            <a:avLst/>
            <a:gdLst/>
            <a:ahLst/>
            <a:cxnLst/>
            <a:rect l="l" t="t" r="r" b="b"/>
            <a:pathLst>
              <a:path w="650875" h="1301750">
                <a:moveTo>
                  <a:pt x="0" y="0"/>
                </a:moveTo>
                <a:lnTo>
                  <a:pt x="0" y="1301492"/>
                </a:lnTo>
                <a:lnTo>
                  <a:pt x="650709" y="650746"/>
                </a:lnTo>
                <a:lnTo>
                  <a:pt x="0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4" name="object 14" descr=""/>
          <p:cNvGrpSpPr/>
          <p:nvPr/>
        </p:nvGrpSpPr>
        <p:grpSpPr>
          <a:xfrm>
            <a:off x="650748" y="1156716"/>
            <a:ext cx="1363980" cy="1365885"/>
            <a:chOff x="650748" y="1156716"/>
            <a:chExt cx="1363980" cy="1365885"/>
          </a:xfrm>
        </p:grpSpPr>
        <p:sp>
          <p:nvSpPr>
            <p:cNvPr id="15" name="object 15" descr=""/>
            <p:cNvSpPr/>
            <p:nvPr/>
          </p:nvSpPr>
          <p:spPr>
            <a:xfrm>
              <a:off x="1016508" y="1156716"/>
              <a:ext cx="601980" cy="1365885"/>
            </a:xfrm>
            <a:custGeom>
              <a:avLst/>
              <a:gdLst/>
              <a:ahLst/>
              <a:cxnLst/>
              <a:rect l="l" t="t" r="r" b="b"/>
              <a:pathLst>
                <a:path w="601980" h="1365885">
                  <a:moveTo>
                    <a:pt x="316229" y="0"/>
                  </a:moveTo>
                  <a:lnTo>
                    <a:pt x="2832" y="313181"/>
                  </a:lnTo>
                  <a:lnTo>
                    <a:pt x="21183" y="332993"/>
                  </a:lnTo>
                  <a:lnTo>
                    <a:pt x="38100" y="352678"/>
                  </a:lnTo>
                  <a:lnTo>
                    <a:pt x="69164" y="394969"/>
                  </a:lnTo>
                  <a:lnTo>
                    <a:pt x="95262" y="438657"/>
                  </a:lnTo>
                  <a:lnTo>
                    <a:pt x="116433" y="485266"/>
                  </a:lnTo>
                  <a:lnTo>
                    <a:pt x="133400" y="532510"/>
                  </a:lnTo>
                  <a:lnTo>
                    <a:pt x="145364" y="581151"/>
                  </a:lnTo>
                  <a:lnTo>
                    <a:pt x="152450" y="630554"/>
                  </a:lnTo>
                  <a:lnTo>
                    <a:pt x="154546" y="679957"/>
                  </a:lnTo>
                  <a:lnTo>
                    <a:pt x="153847" y="704595"/>
                  </a:lnTo>
                  <a:lnTo>
                    <a:pt x="149618" y="754633"/>
                  </a:lnTo>
                  <a:lnTo>
                    <a:pt x="139750" y="803401"/>
                  </a:lnTo>
                  <a:lnTo>
                    <a:pt x="125615" y="851280"/>
                  </a:lnTo>
                  <a:lnTo>
                    <a:pt x="106565" y="898525"/>
                  </a:lnTo>
                  <a:lnTo>
                    <a:pt x="82562" y="943736"/>
                  </a:lnTo>
                  <a:lnTo>
                    <a:pt x="54330" y="986789"/>
                  </a:lnTo>
                  <a:lnTo>
                    <a:pt x="21183" y="1026922"/>
                  </a:lnTo>
                  <a:lnTo>
                    <a:pt x="0" y="1048765"/>
                  </a:lnTo>
                  <a:lnTo>
                    <a:pt x="316229" y="1365503"/>
                  </a:lnTo>
                  <a:lnTo>
                    <a:pt x="351408" y="1328801"/>
                  </a:lnTo>
                  <a:lnTo>
                    <a:pt x="381761" y="1293622"/>
                  </a:lnTo>
                  <a:lnTo>
                    <a:pt x="410717" y="1256918"/>
                  </a:lnTo>
                  <a:lnTo>
                    <a:pt x="449579" y="1200403"/>
                  </a:lnTo>
                  <a:lnTo>
                    <a:pt x="473582" y="1161668"/>
                  </a:lnTo>
                  <a:lnTo>
                    <a:pt x="494664" y="1122172"/>
                  </a:lnTo>
                  <a:lnTo>
                    <a:pt x="514476" y="1081912"/>
                  </a:lnTo>
                  <a:lnTo>
                    <a:pt x="532129" y="1041018"/>
                  </a:lnTo>
                  <a:lnTo>
                    <a:pt x="539876" y="1019809"/>
                  </a:lnTo>
                  <a:lnTo>
                    <a:pt x="547623" y="999489"/>
                  </a:lnTo>
                  <a:lnTo>
                    <a:pt x="567435" y="935989"/>
                  </a:lnTo>
                  <a:lnTo>
                    <a:pt x="582929" y="871727"/>
                  </a:lnTo>
                  <a:lnTo>
                    <a:pt x="590676" y="828039"/>
                  </a:lnTo>
                  <a:lnTo>
                    <a:pt x="596264" y="784351"/>
                  </a:lnTo>
                  <a:lnTo>
                    <a:pt x="601344" y="718692"/>
                  </a:lnTo>
                  <a:lnTo>
                    <a:pt x="601979" y="696849"/>
                  </a:lnTo>
                  <a:lnTo>
                    <a:pt x="601979" y="675004"/>
                  </a:lnTo>
                  <a:lnTo>
                    <a:pt x="600582" y="631316"/>
                  </a:lnTo>
                  <a:lnTo>
                    <a:pt x="594994" y="565657"/>
                  </a:lnTo>
                  <a:lnTo>
                    <a:pt x="584961" y="500125"/>
                  </a:lnTo>
                  <a:lnTo>
                    <a:pt x="575817" y="457073"/>
                  </a:lnTo>
                  <a:lnTo>
                    <a:pt x="564514" y="414781"/>
                  </a:lnTo>
                  <a:lnTo>
                    <a:pt x="551814" y="372363"/>
                  </a:lnTo>
                  <a:lnTo>
                    <a:pt x="536320" y="330834"/>
                  </a:lnTo>
                  <a:lnTo>
                    <a:pt x="519429" y="289178"/>
                  </a:lnTo>
                  <a:lnTo>
                    <a:pt x="500379" y="249047"/>
                  </a:lnTo>
                  <a:lnTo>
                    <a:pt x="479170" y="208787"/>
                  </a:lnTo>
                  <a:lnTo>
                    <a:pt x="455929" y="170052"/>
                  </a:lnTo>
                  <a:lnTo>
                    <a:pt x="431164" y="131952"/>
                  </a:lnTo>
                  <a:lnTo>
                    <a:pt x="417829" y="113537"/>
                  </a:lnTo>
                  <a:lnTo>
                    <a:pt x="404367" y="94487"/>
                  </a:lnTo>
                  <a:lnTo>
                    <a:pt x="389508" y="76834"/>
                  </a:lnTo>
                  <a:lnTo>
                    <a:pt x="375411" y="58547"/>
                  </a:lnTo>
                  <a:lnTo>
                    <a:pt x="31622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650748" y="1156716"/>
              <a:ext cx="1363980" cy="1365885"/>
            </a:xfrm>
            <a:custGeom>
              <a:avLst/>
              <a:gdLst/>
              <a:ahLst/>
              <a:cxnLst/>
              <a:rect l="l" t="t" r="r" b="b"/>
              <a:pathLst>
                <a:path w="1363980" h="1365885">
                  <a:moveTo>
                    <a:pt x="681990" y="0"/>
                  </a:moveTo>
                  <a:lnTo>
                    <a:pt x="0" y="682751"/>
                  </a:lnTo>
                  <a:lnTo>
                    <a:pt x="681990" y="1365503"/>
                  </a:lnTo>
                  <a:lnTo>
                    <a:pt x="1363979" y="682751"/>
                  </a:lnTo>
                  <a:lnTo>
                    <a:pt x="681990" y="0"/>
                  </a:lnTo>
                  <a:close/>
                </a:path>
              </a:pathLst>
            </a:custGeom>
            <a:solidFill>
              <a:srgbClr val="8063A1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 descr=""/>
          <p:cNvSpPr/>
          <p:nvPr/>
        </p:nvSpPr>
        <p:spPr>
          <a:xfrm>
            <a:off x="2560320" y="2508504"/>
            <a:ext cx="43180" cy="41275"/>
          </a:xfrm>
          <a:custGeom>
            <a:avLst/>
            <a:gdLst/>
            <a:ahLst/>
            <a:cxnLst/>
            <a:rect l="l" t="t" r="r" b="b"/>
            <a:pathLst>
              <a:path w="43180" h="41275">
                <a:moveTo>
                  <a:pt x="21336" y="0"/>
                </a:moveTo>
                <a:lnTo>
                  <a:pt x="0" y="20574"/>
                </a:lnTo>
                <a:lnTo>
                  <a:pt x="1397" y="28067"/>
                </a:lnTo>
                <a:lnTo>
                  <a:pt x="21336" y="41148"/>
                </a:lnTo>
                <a:lnTo>
                  <a:pt x="29082" y="39750"/>
                </a:lnTo>
                <a:lnTo>
                  <a:pt x="42672" y="20574"/>
                </a:lnTo>
                <a:lnTo>
                  <a:pt x="41275" y="12953"/>
                </a:lnTo>
                <a:lnTo>
                  <a:pt x="2133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 descr=""/>
          <p:cNvSpPr/>
          <p:nvPr/>
        </p:nvSpPr>
        <p:spPr>
          <a:xfrm>
            <a:off x="2692907" y="2639567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80">
                <a:moveTo>
                  <a:pt x="20574" y="0"/>
                </a:moveTo>
                <a:lnTo>
                  <a:pt x="0" y="21335"/>
                </a:lnTo>
                <a:lnTo>
                  <a:pt x="1397" y="29082"/>
                </a:lnTo>
                <a:lnTo>
                  <a:pt x="20574" y="42672"/>
                </a:lnTo>
                <a:lnTo>
                  <a:pt x="28067" y="41275"/>
                </a:lnTo>
                <a:lnTo>
                  <a:pt x="41148" y="21335"/>
                </a:lnTo>
                <a:lnTo>
                  <a:pt x="40512" y="17145"/>
                </a:lnTo>
                <a:lnTo>
                  <a:pt x="2057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 descr=""/>
          <p:cNvSpPr/>
          <p:nvPr/>
        </p:nvSpPr>
        <p:spPr>
          <a:xfrm>
            <a:off x="2410967" y="2657855"/>
            <a:ext cx="43180" cy="41275"/>
          </a:xfrm>
          <a:custGeom>
            <a:avLst/>
            <a:gdLst/>
            <a:ahLst/>
            <a:cxnLst/>
            <a:rect l="l" t="t" r="r" b="b"/>
            <a:pathLst>
              <a:path w="43180" h="41275">
                <a:moveTo>
                  <a:pt x="21336" y="0"/>
                </a:moveTo>
                <a:lnTo>
                  <a:pt x="0" y="17145"/>
                </a:lnTo>
                <a:lnTo>
                  <a:pt x="0" y="24638"/>
                </a:lnTo>
                <a:lnTo>
                  <a:pt x="1396" y="28828"/>
                </a:lnTo>
                <a:lnTo>
                  <a:pt x="3556" y="32258"/>
                </a:lnTo>
                <a:lnTo>
                  <a:pt x="6476" y="34925"/>
                </a:lnTo>
                <a:lnTo>
                  <a:pt x="9270" y="37719"/>
                </a:lnTo>
                <a:lnTo>
                  <a:pt x="12826" y="39750"/>
                </a:lnTo>
                <a:lnTo>
                  <a:pt x="17018" y="41148"/>
                </a:lnTo>
                <a:lnTo>
                  <a:pt x="24892" y="41148"/>
                </a:lnTo>
                <a:lnTo>
                  <a:pt x="41909" y="24638"/>
                </a:lnTo>
                <a:lnTo>
                  <a:pt x="42671" y="20574"/>
                </a:lnTo>
                <a:lnTo>
                  <a:pt x="41909" y="17145"/>
                </a:lnTo>
                <a:lnTo>
                  <a:pt x="41275" y="13080"/>
                </a:lnTo>
                <a:lnTo>
                  <a:pt x="39115" y="9651"/>
                </a:lnTo>
                <a:lnTo>
                  <a:pt x="36194" y="6223"/>
                </a:lnTo>
                <a:lnTo>
                  <a:pt x="32638" y="3428"/>
                </a:lnTo>
                <a:lnTo>
                  <a:pt x="29209" y="2032"/>
                </a:lnTo>
                <a:lnTo>
                  <a:pt x="24892" y="762"/>
                </a:lnTo>
                <a:lnTo>
                  <a:pt x="2133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 descr=""/>
          <p:cNvSpPr/>
          <p:nvPr/>
        </p:nvSpPr>
        <p:spPr>
          <a:xfrm>
            <a:off x="1830323" y="2281427"/>
            <a:ext cx="504825" cy="502920"/>
          </a:xfrm>
          <a:custGeom>
            <a:avLst/>
            <a:gdLst/>
            <a:ahLst/>
            <a:cxnLst/>
            <a:rect l="l" t="t" r="r" b="b"/>
            <a:pathLst>
              <a:path w="504825" h="502919">
                <a:moveTo>
                  <a:pt x="252221" y="0"/>
                </a:moveTo>
                <a:lnTo>
                  <a:pt x="0" y="251460"/>
                </a:lnTo>
                <a:lnTo>
                  <a:pt x="252221" y="502920"/>
                </a:lnTo>
                <a:lnTo>
                  <a:pt x="504444" y="251460"/>
                </a:lnTo>
                <a:lnTo>
                  <a:pt x="252221" y="0"/>
                </a:lnTo>
                <a:close/>
              </a:path>
            </a:pathLst>
          </a:custGeom>
          <a:solidFill>
            <a:srgbClr val="8063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 descr=""/>
          <p:cNvSpPr/>
          <p:nvPr/>
        </p:nvSpPr>
        <p:spPr>
          <a:xfrm>
            <a:off x="2543555" y="2788920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80">
                <a:moveTo>
                  <a:pt x="20574" y="0"/>
                </a:moveTo>
                <a:lnTo>
                  <a:pt x="0" y="17779"/>
                </a:lnTo>
                <a:lnTo>
                  <a:pt x="0" y="25653"/>
                </a:lnTo>
                <a:lnTo>
                  <a:pt x="16510" y="42672"/>
                </a:lnTo>
                <a:lnTo>
                  <a:pt x="24002" y="42672"/>
                </a:lnTo>
                <a:lnTo>
                  <a:pt x="40386" y="25653"/>
                </a:lnTo>
                <a:lnTo>
                  <a:pt x="41148" y="21335"/>
                </a:lnTo>
                <a:lnTo>
                  <a:pt x="40386" y="17779"/>
                </a:lnTo>
                <a:lnTo>
                  <a:pt x="39750" y="13461"/>
                </a:lnTo>
                <a:lnTo>
                  <a:pt x="37718" y="10032"/>
                </a:lnTo>
                <a:lnTo>
                  <a:pt x="34925" y="6476"/>
                </a:lnTo>
                <a:lnTo>
                  <a:pt x="31495" y="3555"/>
                </a:lnTo>
                <a:lnTo>
                  <a:pt x="28067" y="2158"/>
                </a:lnTo>
                <a:lnTo>
                  <a:pt x="24002" y="761"/>
                </a:lnTo>
                <a:lnTo>
                  <a:pt x="2057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 descr=""/>
          <p:cNvSpPr/>
          <p:nvPr/>
        </p:nvSpPr>
        <p:spPr>
          <a:xfrm>
            <a:off x="2261616" y="2807207"/>
            <a:ext cx="41275" cy="43180"/>
          </a:xfrm>
          <a:custGeom>
            <a:avLst/>
            <a:gdLst/>
            <a:ahLst/>
            <a:cxnLst/>
            <a:rect l="l" t="t" r="r" b="b"/>
            <a:pathLst>
              <a:path w="41275" h="43180">
                <a:moveTo>
                  <a:pt x="24637" y="0"/>
                </a:moveTo>
                <a:lnTo>
                  <a:pt x="17144" y="0"/>
                </a:lnTo>
                <a:lnTo>
                  <a:pt x="13081" y="1397"/>
                </a:lnTo>
                <a:lnTo>
                  <a:pt x="0" y="21336"/>
                </a:lnTo>
                <a:lnTo>
                  <a:pt x="761" y="24892"/>
                </a:lnTo>
                <a:lnTo>
                  <a:pt x="20573" y="42672"/>
                </a:lnTo>
                <a:lnTo>
                  <a:pt x="24637" y="41910"/>
                </a:lnTo>
                <a:lnTo>
                  <a:pt x="41147" y="24892"/>
                </a:lnTo>
                <a:lnTo>
                  <a:pt x="41147" y="17018"/>
                </a:lnTo>
                <a:lnTo>
                  <a:pt x="39750" y="12826"/>
                </a:lnTo>
                <a:lnTo>
                  <a:pt x="35686" y="5715"/>
                </a:lnTo>
                <a:lnTo>
                  <a:pt x="28828" y="1397"/>
                </a:lnTo>
                <a:lnTo>
                  <a:pt x="24637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 descr=""/>
          <p:cNvSpPr/>
          <p:nvPr/>
        </p:nvSpPr>
        <p:spPr>
          <a:xfrm>
            <a:off x="2392679" y="2939795"/>
            <a:ext cx="43180" cy="41275"/>
          </a:xfrm>
          <a:custGeom>
            <a:avLst/>
            <a:gdLst/>
            <a:ahLst/>
            <a:cxnLst/>
            <a:rect l="l" t="t" r="r" b="b"/>
            <a:pathLst>
              <a:path w="43180" h="41275">
                <a:moveTo>
                  <a:pt x="25653" y="0"/>
                </a:moveTo>
                <a:lnTo>
                  <a:pt x="17780" y="0"/>
                </a:lnTo>
                <a:lnTo>
                  <a:pt x="13462" y="1397"/>
                </a:lnTo>
                <a:lnTo>
                  <a:pt x="0" y="20574"/>
                </a:lnTo>
                <a:lnTo>
                  <a:pt x="762" y="24002"/>
                </a:lnTo>
                <a:lnTo>
                  <a:pt x="21336" y="41148"/>
                </a:lnTo>
                <a:lnTo>
                  <a:pt x="25653" y="40385"/>
                </a:lnTo>
                <a:lnTo>
                  <a:pt x="42671" y="24002"/>
                </a:lnTo>
                <a:lnTo>
                  <a:pt x="42671" y="16509"/>
                </a:lnTo>
                <a:lnTo>
                  <a:pt x="41275" y="12319"/>
                </a:lnTo>
                <a:lnTo>
                  <a:pt x="36956" y="5460"/>
                </a:lnTo>
                <a:lnTo>
                  <a:pt x="29844" y="1397"/>
                </a:lnTo>
                <a:lnTo>
                  <a:pt x="25653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24" name="object 24" descr=""/>
          <p:cNvGrpSpPr/>
          <p:nvPr/>
        </p:nvGrpSpPr>
        <p:grpSpPr>
          <a:xfrm>
            <a:off x="0" y="1839467"/>
            <a:ext cx="2014855" cy="2517775"/>
            <a:chOff x="0" y="1839467"/>
            <a:chExt cx="2014855" cy="2517775"/>
          </a:xfrm>
        </p:grpSpPr>
        <p:sp>
          <p:nvSpPr>
            <p:cNvPr id="25" name="object 25" descr=""/>
            <p:cNvSpPr/>
            <p:nvPr/>
          </p:nvSpPr>
          <p:spPr>
            <a:xfrm>
              <a:off x="0" y="1839467"/>
              <a:ext cx="1332230" cy="1365885"/>
            </a:xfrm>
            <a:custGeom>
              <a:avLst/>
              <a:gdLst/>
              <a:ahLst/>
              <a:cxnLst/>
              <a:rect l="l" t="t" r="r" b="b"/>
              <a:pathLst>
                <a:path w="1332230" h="1365885">
                  <a:moveTo>
                    <a:pt x="649617" y="0"/>
                  </a:moveTo>
                  <a:lnTo>
                    <a:pt x="0" y="650694"/>
                  </a:lnTo>
                  <a:lnTo>
                    <a:pt x="0" y="714809"/>
                  </a:lnTo>
                  <a:lnTo>
                    <a:pt x="649617" y="1365503"/>
                  </a:lnTo>
                  <a:lnTo>
                    <a:pt x="1331976" y="682751"/>
                  </a:lnTo>
                  <a:lnTo>
                    <a:pt x="649617" y="0"/>
                  </a:lnTo>
                  <a:close/>
                </a:path>
              </a:pathLst>
            </a:custGeom>
            <a:solidFill>
              <a:srgbClr val="4AACC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0" y="2554207"/>
              <a:ext cx="650875" cy="1300480"/>
            </a:xfrm>
            <a:custGeom>
              <a:avLst/>
              <a:gdLst/>
              <a:ahLst/>
              <a:cxnLst/>
              <a:rect l="l" t="t" r="r" b="b"/>
              <a:pathLst>
                <a:path w="650875" h="1300479">
                  <a:moveTo>
                    <a:pt x="0" y="0"/>
                  </a:moveTo>
                  <a:lnTo>
                    <a:pt x="0" y="1300039"/>
                  </a:lnTo>
                  <a:lnTo>
                    <a:pt x="650709" y="650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0" y="2522219"/>
              <a:ext cx="2014855" cy="1835150"/>
            </a:xfrm>
            <a:custGeom>
              <a:avLst/>
              <a:gdLst/>
              <a:ahLst/>
              <a:cxnLst/>
              <a:rect l="l" t="t" r="r" b="b"/>
              <a:pathLst>
                <a:path w="2014855" h="1835150">
                  <a:moveTo>
                    <a:pt x="219456" y="1615440"/>
                  </a:moveTo>
                  <a:lnTo>
                    <a:pt x="0" y="1395984"/>
                  </a:lnTo>
                  <a:lnTo>
                    <a:pt x="0" y="1834908"/>
                  </a:lnTo>
                  <a:lnTo>
                    <a:pt x="219456" y="1615440"/>
                  </a:lnTo>
                  <a:close/>
                </a:path>
                <a:path w="2014855" h="1835150">
                  <a:moveTo>
                    <a:pt x="2014728" y="682371"/>
                  </a:moveTo>
                  <a:lnTo>
                    <a:pt x="1332738" y="0"/>
                  </a:lnTo>
                  <a:lnTo>
                    <a:pt x="650748" y="682371"/>
                  </a:lnTo>
                  <a:lnTo>
                    <a:pt x="1332738" y="1363980"/>
                  </a:lnTo>
                  <a:lnTo>
                    <a:pt x="2014728" y="6823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8" name="object 28" descr=""/>
          <p:cNvGrpSpPr/>
          <p:nvPr/>
        </p:nvGrpSpPr>
        <p:grpSpPr>
          <a:xfrm>
            <a:off x="16241267" y="6373367"/>
            <a:ext cx="2047239" cy="3914140"/>
            <a:chOff x="16241267" y="6373367"/>
            <a:chExt cx="2047239" cy="3914140"/>
          </a:xfrm>
        </p:grpSpPr>
        <p:sp>
          <p:nvSpPr>
            <p:cNvPr id="29" name="object 29" descr=""/>
            <p:cNvSpPr/>
            <p:nvPr/>
          </p:nvSpPr>
          <p:spPr>
            <a:xfrm>
              <a:off x="16924019" y="6373367"/>
              <a:ext cx="1363980" cy="1363980"/>
            </a:xfrm>
            <a:custGeom>
              <a:avLst/>
              <a:gdLst/>
              <a:ahLst/>
              <a:cxnLst/>
              <a:rect l="l" t="t" r="r" b="b"/>
              <a:pathLst>
                <a:path w="1363980" h="1363979">
                  <a:moveTo>
                    <a:pt x="682371" y="0"/>
                  </a:moveTo>
                  <a:lnTo>
                    <a:pt x="0" y="681990"/>
                  </a:lnTo>
                  <a:lnTo>
                    <a:pt x="682371" y="1363980"/>
                  </a:lnTo>
                  <a:lnTo>
                    <a:pt x="1363980" y="681990"/>
                  </a:lnTo>
                  <a:lnTo>
                    <a:pt x="682371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16924020" y="6819899"/>
              <a:ext cx="1363980" cy="2283460"/>
            </a:xfrm>
            <a:custGeom>
              <a:avLst/>
              <a:gdLst/>
              <a:ahLst/>
              <a:cxnLst/>
              <a:rect l="l" t="t" r="r" b="b"/>
              <a:pathLst>
                <a:path w="1363980" h="2283459">
                  <a:moveTo>
                    <a:pt x="915924" y="234696"/>
                  </a:moveTo>
                  <a:lnTo>
                    <a:pt x="682371" y="0"/>
                  </a:lnTo>
                  <a:lnTo>
                    <a:pt x="448056" y="234696"/>
                  </a:lnTo>
                  <a:lnTo>
                    <a:pt x="682371" y="469392"/>
                  </a:lnTo>
                  <a:lnTo>
                    <a:pt x="915924" y="234696"/>
                  </a:lnTo>
                  <a:close/>
                </a:path>
                <a:path w="1363980" h="2283459">
                  <a:moveTo>
                    <a:pt x="1363980" y="1600200"/>
                  </a:moveTo>
                  <a:lnTo>
                    <a:pt x="682371" y="917448"/>
                  </a:lnTo>
                  <a:lnTo>
                    <a:pt x="0" y="1600200"/>
                  </a:lnTo>
                  <a:lnTo>
                    <a:pt x="682371" y="2282914"/>
                  </a:lnTo>
                  <a:lnTo>
                    <a:pt x="1363980" y="1600200"/>
                  </a:lnTo>
                  <a:close/>
                </a:path>
              </a:pathLst>
            </a:custGeom>
            <a:solidFill>
              <a:srgbClr val="4AACC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 descr=""/>
            <p:cNvSpPr/>
            <p:nvPr/>
          </p:nvSpPr>
          <p:spPr>
            <a:xfrm>
              <a:off x="16241267" y="8420100"/>
              <a:ext cx="1365885" cy="1363980"/>
            </a:xfrm>
            <a:custGeom>
              <a:avLst/>
              <a:gdLst/>
              <a:ahLst/>
              <a:cxnLst/>
              <a:rect l="l" t="t" r="r" b="b"/>
              <a:pathLst>
                <a:path w="1365884" h="1363979">
                  <a:moveTo>
                    <a:pt x="682751" y="0"/>
                  </a:moveTo>
                  <a:lnTo>
                    <a:pt x="0" y="682332"/>
                  </a:lnTo>
                  <a:lnTo>
                    <a:pt x="682751" y="1363980"/>
                  </a:lnTo>
                  <a:lnTo>
                    <a:pt x="1365503" y="682332"/>
                  </a:lnTo>
                  <a:lnTo>
                    <a:pt x="68275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 descr=""/>
            <p:cNvSpPr/>
            <p:nvPr/>
          </p:nvSpPr>
          <p:spPr>
            <a:xfrm>
              <a:off x="16241267" y="7054595"/>
              <a:ext cx="1365885" cy="1365885"/>
            </a:xfrm>
            <a:custGeom>
              <a:avLst/>
              <a:gdLst/>
              <a:ahLst/>
              <a:cxnLst/>
              <a:rect l="l" t="t" r="r" b="b"/>
              <a:pathLst>
                <a:path w="1365884" h="1365884">
                  <a:moveTo>
                    <a:pt x="682751" y="0"/>
                  </a:moveTo>
                  <a:lnTo>
                    <a:pt x="0" y="682751"/>
                  </a:lnTo>
                  <a:lnTo>
                    <a:pt x="682751" y="1365503"/>
                  </a:lnTo>
                  <a:lnTo>
                    <a:pt x="1365503" y="682751"/>
                  </a:lnTo>
                  <a:lnTo>
                    <a:pt x="682751" y="0"/>
                  </a:lnTo>
                  <a:close/>
                </a:path>
              </a:pathLst>
            </a:custGeom>
            <a:solidFill>
              <a:srgbClr val="8063A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 descr=""/>
            <p:cNvSpPr/>
            <p:nvPr/>
          </p:nvSpPr>
          <p:spPr>
            <a:xfrm>
              <a:off x="16639031" y="7054595"/>
              <a:ext cx="600710" cy="1365885"/>
            </a:xfrm>
            <a:custGeom>
              <a:avLst/>
              <a:gdLst/>
              <a:ahLst/>
              <a:cxnLst/>
              <a:rect l="l" t="t" r="r" b="b"/>
              <a:pathLst>
                <a:path w="600709" h="1365884">
                  <a:moveTo>
                    <a:pt x="285114" y="0"/>
                  </a:moveTo>
                  <a:lnTo>
                    <a:pt x="225932" y="58546"/>
                  </a:lnTo>
                  <a:lnTo>
                    <a:pt x="211835" y="76834"/>
                  </a:lnTo>
                  <a:lnTo>
                    <a:pt x="197103" y="94487"/>
                  </a:lnTo>
                  <a:lnTo>
                    <a:pt x="183769" y="113537"/>
                  </a:lnTo>
                  <a:lnTo>
                    <a:pt x="170306" y="131952"/>
                  </a:lnTo>
                  <a:lnTo>
                    <a:pt x="157733" y="151002"/>
                  </a:lnTo>
                  <a:lnTo>
                    <a:pt x="122427" y="208787"/>
                  </a:lnTo>
                  <a:lnTo>
                    <a:pt x="91439" y="268731"/>
                  </a:lnTo>
                  <a:lnTo>
                    <a:pt x="65404" y="330834"/>
                  </a:lnTo>
                  <a:lnTo>
                    <a:pt x="50037" y="372363"/>
                  </a:lnTo>
                  <a:lnTo>
                    <a:pt x="37337" y="414781"/>
                  </a:lnTo>
                  <a:lnTo>
                    <a:pt x="26034" y="457072"/>
                  </a:lnTo>
                  <a:lnTo>
                    <a:pt x="16890" y="500125"/>
                  </a:lnTo>
                  <a:lnTo>
                    <a:pt x="9905" y="543813"/>
                  </a:lnTo>
                  <a:lnTo>
                    <a:pt x="2794" y="609472"/>
                  </a:lnTo>
                  <a:lnTo>
                    <a:pt x="0" y="675004"/>
                  </a:lnTo>
                  <a:lnTo>
                    <a:pt x="0" y="696848"/>
                  </a:lnTo>
                  <a:lnTo>
                    <a:pt x="3555" y="762380"/>
                  </a:lnTo>
                  <a:lnTo>
                    <a:pt x="11302" y="828039"/>
                  </a:lnTo>
                  <a:lnTo>
                    <a:pt x="19050" y="871727"/>
                  </a:lnTo>
                  <a:lnTo>
                    <a:pt x="24002" y="892936"/>
                  </a:lnTo>
                  <a:lnTo>
                    <a:pt x="28828" y="914780"/>
                  </a:lnTo>
                  <a:lnTo>
                    <a:pt x="34544" y="935989"/>
                  </a:lnTo>
                  <a:lnTo>
                    <a:pt x="47116" y="978280"/>
                  </a:lnTo>
                  <a:lnTo>
                    <a:pt x="54228" y="999489"/>
                  </a:lnTo>
                  <a:lnTo>
                    <a:pt x="61975" y="1019809"/>
                  </a:lnTo>
                  <a:lnTo>
                    <a:pt x="69723" y="1041018"/>
                  </a:lnTo>
                  <a:lnTo>
                    <a:pt x="87248" y="1081912"/>
                  </a:lnTo>
                  <a:lnTo>
                    <a:pt x="106933" y="1122171"/>
                  </a:lnTo>
                  <a:lnTo>
                    <a:pt x="128142" y="1161668"/>
                  </a:lnTo>
                  <a:lnTo>
                    <a:pt x="152019" y="1200403"/>
                  </a:lnTo>
                  <a:lnTo>
                    <a:pt x="177419" y="1238503"/>
                  </a:lnTo>
                  <a:lnTo>
                    <a:pt x="204850" y="1275206"/>
                  </a:lnTo>
                  <a:lnTo>
                    <a:pt x="234441" y="1311147"/>
                  </a:lnTo>
                  <a:lnTo>
                    <a:pt x="285114" y="1365503"/>
                  </a:lnTo>
                  <a:lnTo>
                    <a:pt x="600455" y="1048765"/>
                  </a:lnTo>
                  <a:lnTo>
                    <a:pt x="597661" y="1046733"/>
                  </a:lnTo>
                  <a:lnTo>
                    <a:pt x="579373" y="1026921"/>
                  </a:lnTo>
                  <a:lnTo>
                    <a:pt x="546226" y="986789"/>
                  </a:lnTo>
                  <a:lnTo>
                    <a:pt x="518159" y="943736"/>
                  </a:lnTo>
                  <a:lnTo>
                    <a:pt x="494156" y="898524"/>
                  </a:lnTo>
                  <a:lnTo>
                    <a:pt x="475106" y="851280"/>
                  </a:lnTo>
                  <a:lnTo>
                    <a:pt x="461009" y="803401"/>
                  </a:lnTo>
                  <a:lnTo>
                    <a:pt x="451230" y="754633"/>
                  </a:lnTo>
                  <a:lnTo>
                    <a:pt x="447039" y="704595"/>
                  </a:lnTo>
                  <a:lnTo>
                    <a:pt x="446277" y="679957"/>
                  </a:lnTo>
                  <a:lnTo>
                    <a:pt x="447039" y="655192"/>
                  </a:lnTo>
                  <a:lnTo>
                    <a:pt x="451230" y="605916"/>
                  </a:lnTo>
                  <a:lnTo>
                    <a:pt x="461009" y="556513"/>
                  </a:lnTo>
                  <a:lnTo>
                    <a:pt x="475106" y="508507"/>
                  </a:lnTo>
                  <a:lnTo>
                    <a:pt x="494156" y="462025"/>
                  </a:lnTo>
                  <a:lnTo>
                    <a:pt x="518159" y="416813"/>
                  </a:lnTo>
                  <a:lnTo>
                    <a:pt x="546226" y="373887"/>
                  </a:lnTo>
                  <a:lnTo>
                    <a:pt x="579373" y="332993"/>
                  </a:lnTo>
                  <a:lnTo>
                    <a:pt x="597661" y="313181"/>
                  </a:lnTo>
                  <a:lnTo>
                    <a:pt x="28511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 descr=""/>
            <p:cNvSpPr/>
            <p:nvPr/>
          </p:nvSpPr>
          <p:spPr>
            <a:xfrm>
              <a:off x="16241267" y="6373367"/>
              <a:ext cx="683260" cy="1363980"/>
            </a:xfrm>
            <a:custGeom>
              <a:avLst/>
              <a:gdLst/>
              <a:ahLst/>
              <a:cxnLst/>
              <a:rect l="l" t="t" r="r" b="b"/>
              <a:pathLst>
                <a:path w="683259" h="1363979">
                  <a:moveTo>
                    <a:pt x="0" y="0"/>
                  </a:moveTo>
                  <a:lnTo>
                    <a:pt x="0" y="1363980"/>
                  </a:lnTo>
                  <a:lnTo>
                    <a:pt x="682751" y="6819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 descr=""/>
            <p:cNvSpPr/>
            <p:nvPr/>
          </p:nvSpPr>
          <p:spPr>
            <a:xfrm>
              <a:off x="17606771" y="8420100"/>
              <a:ext cx="681355" cy="1363980"/>
            </a:xfrm>
            <a:custGeom>
              <a:avLst/>
              <a:gdLst/>
              <a:ahLst/>
              <a:cxnLst/>
              <a:rect l="l" t="t" r="r" b="b"/>
              <a:pathLst>
                <a:path w="681355" h="1363979">
                  <a:moveTo>
                    <a:pt x="681228" y="0"/>
                  </a:moveTo>
                  <a:lnTo>
                    <a:pt x="0" y="682332"/>
                  </a:lnTo>
                  <a:lnTo>
                    <a:pt x="681228" y="1363980"/>
                  </a:lnTo>
                  <a:lnTo>
                    <a:pt x="6812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 descr=""/>
            <p:cNvSpPr/>
            <p:nvPr/>
          </p:nvSpPr>
          <p:spPr>
            <a:xfrm>
              <a:off x="18036539" y="9784117"/>
              <a:ext cx="251460" cy="502920"/>
            </a:xfrm>
            <a:custGeom>
              <a:avLst/>
              <a:gdLst/>
              <a:ahLst/>
              <a:cxnLst/>
              <a:rect l="l" t="t" r="r" b="b"/>
              <a:pathLst>
                <a:path w="251459" h="502920">
                  <a:moveTo>
                    <a:pt x="251459" y="0"/>
                  </a:moveTo>
                  <a:lnTo>
                    <a:pt x="0" y="251434"/>
                  </a:lnTo>
                  <a:lnTo>
                    <a:pt x="251459" y="502881"/>
                  </a:lnTo>
                  <a:lnTo>
                    <a:pt x="25145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 descr=""/>
            <p:cNvSpPr/>
            <p:nvPr/>
          </p:nvSpPr>
          <p:spPr>
            <a:xfrm>
              <a:off x="17606771" y="7054595"/>
              <a:ext cx="681355" cy="1365885"/>
            </a:xfrm>
            <a:custGeom>
              <a:avLst/>
              <a:gdLst/>
              <a:ahLst/>
              <a:cxnLst/>
              <a:rect l="l" t="t" r="r" b="b"/>
              <a:pathLst>
                <a:path w="681355" h="1365884">
                  <a:moveTo>
                    <a:pt x="681228" y="0"/>
                  </a:moveTo>
                  <a:lnTo>
                    <a:pt x="0" y="682751"/>
                  </a:lnTo>
                  <a:lnTo>
                    <a:pt x="681228" y="1365503"/>
                  </a:lnTo>
                  <a:lnTo>
                    <a:pt x="681228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8" name="object 38" descr=""/>
          <p:cNvSpPr/>
          <p:nvPr/>
        </p:nvSpPr>
        <p:spPr>
          <a:xfrm>
            <a:off x="17326356" y="5173979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0" y="20955"/>
                </a:lnTo>
                <a:lnTo>
                  <a:pt x="0" y="30225"/>
                </a:lnTo>
                <a:lnTo>
                  <a:pt x="20192" y="50292"/>
                </a:lnTo>
                <a:lnTo>
                  <a:pt x="29336" y="50292"/>
                </a:lnTo>
                <a:lnTo>
                  <a:pt x="50292" y="25146"/>
                </a:lnTo>
                <a:lnTo>
                  <a:pt x="49403" y="20955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 descr=""/>
          <p:cNvSpPr/>
          <p:nvPr/>
        </p:nvSpPr>
        <p:spPr>
          <a:xfrm>
            <a:off x="17501615" y="4997196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0" y="25145"/>
                </a:lnTo>
                <a:lnTo>
                  <a:pt x="1651" y="34289"/>
                </a:lnTo>
                <a:lnTo>
                  <a:pt x="25146" y="50291"/>
                </a:lnTo>
                <a:lnTo>
                  <a:pt x="34290" y="48640"/>
                </a:lnTo>
                <a:lnTo>
                  <a:pt x="50292" y="25145"/>
                </a:lnTo>
                <a:lnTo>
                  <a:pt x="48641" y="16001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 descr=""/>
          <p:cNvSpPr/>
          <p:nvPr/>
        </p:nvSpPr>
        <p:spPr>
          <a:xfrm>
            <a:off x="17676876" y="4820411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30225" y="0"/>
                </a:moveTo>
                <a:lnTo>
                  <a:pt x="20954" y="0"/>
                </a:lnTo>
                <a:lnTo>
                  <a:pt x="15875" y="1650"/>
                </a:lnTo>
                <a:lnTo>
                  <a:pt x="0" y="25146"/>
                </a:lnTo>
                <a:lnTo>
                  <a:pt x="888" y="29337"/>
                </a:lnTo>
                <a:lnTo>
                  <a:pt x="20954" y="49402"/>
                </a:lnTo>
                <a:lnTo>
                  <a:pt x="25145" y="50291"/>
                </a:lnTo>
                <a:lnTo>
                  <a:pt x="30225" y="49402"/>
                </a:lnTo>
                <a:lnTo>
                  <a:pt x="35178" y="48640"/>
                </a:lnTo>
                <a:lnTo>
                  <a:pt x="39369" y="46100"/>
                </a:lnTo>
                <a:lnTo>
                  <a:pt x="43560" y="42672"/>
                </a:lnTo>
                <a:lnTo>
                  <a:pt x="48640" y="34416"/>
                </a:lnTo>
                <a:lnTo>
                  <a:pt x="50291" y="29337"/>
                </a:lnTo>
                <a:lnTo>
                  <a:pt x="50291" y="20065"/>
                </a:lnTo>
                <a:lnTo>
                  <a:pt x="35178" y="1650"/>
                </a:lnTo>
                <a:lnTo>
                  <a:pt x="30225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 descr=""/>
          <p:cNvSpPr/>
          <p:nvPr/>
        </p:nvSpPr>
        <p:spPr>
          <a:xfrm>
            <a:off x="17853660" y="4642103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0" y="20955"/>
                </a:lnTo>
                <a:lnTo>
                  <a:pt x="0" y="30225"/>
                </a:lnTo>
                <a:lnTo>
                  <a:pt x="1651" y="35179"/>
                </a:lnTo>
                <a:lnTo>
                  <a:pt x="6730" y="43561"/>
                </a:lnTo>
                <a:lnTo>
                  <a:pt x="15113" y="48641"/>
                </a:lnTo>
                <a:lnTo>
                  <a:pt x="20066" y="50292"/>
                </a:lnTo>
                <a:lnTo>
                  <a:pt x="29336" y="50292"/>
                </a:lnTo>
                <a:lnTo>
                  <a:pt x="50292" y="25146"/>
                </a:lnTo>
                <a:lnTo>
                  <a:pt x="49403" y="20955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 descr=""/>
          <p:cNvSpPr/>
          <p:nvPr/>
        </p:nvSpPr>
        <p:spPr>
          <a:xfrm>
            <a:off x="17170908" y="5018532"/>
            <a:ext cx="50800" cy="48895"/>
          </a:xfrm>
          <a:custGeom>
            <a:avLst/>
            <a:gdLst/>
            <a:ahLst/>
            <a:cxnLst/>
            <a:rect l="l" t="t" r="r" b="b"/>
            <a:pathLst>
              <a:path w="50800" h="48895">
                <a:moveTo>
                  <a:pt x="25146" y="0"/>
                </a:moveTo>
                <a:lnTo>
                  <a:pt x="0" y="20319"/>
                </a:lnTo>
                <a:lnTo>
                  <a:pt x="0" y="29209"/>
                </a:lnTo>
                <a:lnTo>
                  <a:pt x="1651" y="34162"/>
                </a:lnTo>
                <a:lnTo>
                  <a:pt x="6730" y="42290"/>
                </a:lnTo>
                <a:lnTo>
                  <a:pt x="15113" y="47116"/>
                </a:lnTo>
                <a:lnTo>
                  <a:pt x="20193" y="48767"/>
                </a:lnTo>
                <a:lnTo>
                  <a:pt x="29336" y="48767"/>
                </a:lnTo>
                <a:lnTo>
                  <a:pt x="50292" y="24383"/>
                </a:lnTo>
                <a:lnTo>
                  <a:pt x="49403" y="20319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 descr=""/>
          <p:cNvSpPr/>
          <p:nvPr/>
        </p:nvSpPr>
        <p:spPr>
          <a:xfrm>
            <a:off x="17346167" y="4840223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0" y="25146"/>
                </a:lnTo>
                <a:lnTo>
                  <a:pt x="1651" y="34289"/>
                </a:lnTo>
                <a:lnTo>
                  <a:pt x="25146" y="50291"/>
                </a:lnTo>
                <a:lnTo>
                  <a:pt x="34290" y="48640"/>
                </a:lnTo>
                <a:lnTo>
                  <a:pt x="50292" y="25146"/>
                </a:lnTo>
                <a:lnTo>
                  <a:pt x="48641" y="16001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 descr=""/>
          <p:cNvSpPr/>
          <p:nvPr/>
        </p:nvSpPr>
        <p:spPr>
          <a:xfrm>
            <a:off x="17522952" y="4663440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9209" y="0"/>
                </a:moveTo>
                <a:lnTo>
                  <a:pt x="20319" y="0"/>
                </a:lnTo>
                <a:lnTo>
                  <a:pt x="15494" y="1650"/>
                </a:lnTo>
                <a:lnTo>
                  <a:pt x="0" y="25146"/>
                </a:lnTo>
                <a:lnTo>
                  <a:pt x="888" y="29337"/>
                </a:lnTo>
                <a:lnTo>
                  <a:pt x="20319" y="49402"/>
                </a:lnTo>
                <a:lnTo>
                  <a:pt x="24384" y="50292"/>
                </a:lnTo>
                <a:lnTo>
                  <a:pt x="29209" y="49402"/>
                </a:lnTo>
                <a:lnTo>
                  <a:pt x="34163" y="48640"/>
                </a:lnTo>
                <a:lnTo>
                  <a:pt x="38226" y="46100"/>
                </a:lnTo>
                <a:lnTo>
                  <a:pt x="41401" y="42672"/>
                </a:lnTo>
                <a:lnTo>
                  <a:pt x="44703" y="38481"/>
                </a:lnTo>
                <a:lnTo>
                  <a:pt x="47117" y="34417"/>
                </a:lnTo>
                <a:lnTo>
                  <a:pt x="48767" y="29337"/>
                </a:lnTo>
                <a:lnTo>
                  <a:pt x="48767" y="20065"/>
                </a:lnTo>
                <a:lnTo>
                  <a:pt x="47117" y="15112"/>
                </a:lnTo>
                <a:lnTo>
                  <a:pt x="44703" y="10922"/>
                </a:lnTo>
                <a:lnTo>
                  <a:pt x="41401" y="7620"/>
                </a:lnTo>
                <a:lnTo>
                  <a:pt x="38226" y="4190"/>
                </a:lnTo>
                <a:lnTo>
                  <a:pt x="34163" y="1650"/>
                </a:lnTo>
                <a:lnTo>
                  <a:pt x="29209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 descr=""/>
          <p:cNvSpPr/>
          <p:nvPr/>
        </p:nvSpPr>
        <p:spPr>
          <a:xfrm>
            <a:off x="17698212" y="4486655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0" y="20955"/>
                </a:lnTo>
                <a:lnTo>
                  <a:pt x="0" y="30226"/>
                </a:lnTo>
                <a:lnTo>
                  <a:pt x="1651" y="35179"/>
                </a:lnTo>
                <a:lnTo>
                  <a:pt x="6730" y="43561"/>
                </a:lnTo>
                <a:lnTo>
                  <a:pt x="15113" y="48641"/>
                </a:lnTo>
                <a:lnTo>
                  <a:pt x="20066" y="50292"/>
                </a:lnTo>
                <a:lnTo>
                  <a:pt x="29336" y="50292"/>
                </a:lnTo>
                <a:lnTo>
                  <a:pt x="50292" y="25146"/>
                </a:lnTo>
                <a:lnTo>
                  <a:pt x="49403" y="20955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 descr=""/>
          <p:cNvSpPr/>
          <p:nvPr/>
        </p:nvSpPr>
        <p:spPr>
          <a:xfrm>
            <a:off x="17016984" y="4861559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4383" y="0"/>
                </a:moveTo>
                <a:lnTo>
                  <a:pt x="0" y="20954"/>
                </a:lnTo>
                <a:lnTo>
                  <a:pt x="0" y="30225"/>
                </a:lnTo>
                <a:lnTo>
                  <a:pt x="1650" y="35178"/>
                </a:lnTo>
                <a:lnTo>
                  <a:pt x="6476" y="43561"/>
                </a:lnTo>
                <a:lnTo>
                  <a:pt x="14604" y="48640"/>
                </a:lnTo>
                <a:lnTo>
                  <a:pt x="19557" y="50291"/>
                </a:lnTo>
                <a:lnTo>
                  <a:pt x="28448" y="50291"/>
                </a:lnTo>
                <a:lnTo>
                  <a:pt x="48767" y="25145"/>
                </a:lnTo>
                <a:lnTo>
                  <a:pt x="48005" y="20954"/>
                </a:lnTo>
                <a:lnTo>
                  <a:pt x="24383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 descr=""/>
          <p:cNvSpPr/>
          <p:nvPr/>
        </p:nvSpPr>
        <p:spPr>
          <a:xfrm>
            <a:off x="17192243" y="4684776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4384" y="0"/>
                </a:moveTo>
                <a:lnTo>
                  <a:pt x="0" y="25146"/>
                </a:lnTo>
                <a:lnTo>
                  <a:pt x="761" y="30099"/>
                </a:lnTo>
                <a:lnTo>
                  <a:pt x="24384" y="50291"/>
                </a:lnTo>
                <a:lnTo>
                  <a:pt x="33273" y="48640"/>
                </a:lnTo>
                <a:lnTo>
                  <a:pt x="48767" y="25146"/>
                </a:lnTo>
                <a:lnTo>
                  <a:pt x="47117" y="16001"/>
                </a:lnTo>
                <a:lnTo>
                  <a:pt x="2438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 descr=""/>
          <p:cNvSpPr/>
          <p:nvPr/>
        </p:nvSpPr>
        <p:spPr>
          <a:xfrm>
            <a:off x="16861536" y="4706111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0" y="20954"/>
                </a:lnTo>
                <a:lnTo>
                  <a:pt x="0" y="30225"/>
                </a:lnTo>
                <a:lnTo>
                  <a:pt x="1650" y="35178"/>
                </a:lnTo>
                <a:lnTo>
                  <a:pt x="6730" y="43561"/>
                </a:lnTo>
                <a:lnTo>
                  <a:pt x="15112" y="48640"/>
                </a:lnTo>
                <a:lnTo>
                  <a:pt x="20192" y="50291"/>
                </a:lnTo>
                <a:lnTo>
                  <a:pt x="29336" y="50291"/>
                </a:lnTo>
                <a:lnTo>
                  <a:pt x="50292" y="25146"/>
                </a:lnTo>
                <a:lnTo>
                  <a:pt x="49402" y="20954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49" name="object 49" descr=""/>
          <p:cNvGrpSpPr/>
          <p:nvPr/>
        </p:nvGrpSpPr>
        <p:grpSpPr>
          <a:xfrm>
            <a:off x="17036795" y="3977640"/>
            <a:ext cx="635635" cy="601980"/>
            <a:chOff x="17036795" y="3977640"/>
            <a:chExt cx="635635" cy="601980"/>
          </a:xfrm>
        </p:grpSpPr>
        <p:sp>
          <p:nvSpPr>
            <p:cNvPr id="50" name="object 50" descr=""/>
            <p:cNvSpPr/>
            <p:nvPr/>
          </p:nvSpPr>
          <p:spPr>
            <a:xfrm>
              <a:off x="17036795" y="4529328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146" y="0"/>
                  </a:moveTo>
                  <a:lnTo>
                    <a:pt x="0" y="25146"/>
                  </a:lnTo>
                  <a:lnTo>
                    <a:pt x="1650" y="34289"/>
                  </a:lnTo>
                  <a:lnTo>
                    <a:pt x="25146" y="50292"/>
                  </a:lnTo>
                  <a:lnTo>
                    <a:pt x="34290" y="48641"/>
                  </a:lnTo>
                  <a:lnTo>
                    <a:pt x="50292" y="25146"/>
                  </a:lnTo>
                  <a:lnTo>
                    <a:pt x="48640" y="15875"/>
                  </a:lnTo>
                  <a:lnTo>
                    <a:pt x="25146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 descr=""/>
            <p:cNvSpPr/>
            <p:nvPr/>
          </p:nvSpPr>
          <p:spPr>
            <a:xfrm>
              <a:off x="17080991" y="3977640"/>
              <a:ext cx="591820" cy="596265"/>
            </a:xfrm>
            <a:custGeom>
              <a:avLst/>
              <a:gdLst/>
              <a:ahLst/>
              <a:cxnLst/>
              <a:rect l="l" t="t" r="r" b="b"/>
              <a:pathLst>
                <a:path w="591819" h="596264">
                  <a:moveTo>
                    <a:pt x="295655" y="0"/>
                  </a:moveTo>
                  <a:lnTo>
                    <a:pt x="0" y="297942"/>
                  </a:lnTo>
                  <a:lnTo>
                    <a:pt x="295655" y="595884"/>
                  </a:lnTo>
                  <a:lnTo>
                    <a:pt x="591311" y="297942"/>
                  </a:lnTo>
                  <a:lnTo>
                    <a:pt x="295655" y="0"/>
                  </a:lnTo>
                  <a:close/>
                </a:path>
              </a:pathLst>
            </a:custGeom>
            <a:solidFill>
              <a:srgbClr val="8063A1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2" name="object 52" descr=""/>
          <p:cNvSpPr/>
          <p:nvPr/>
        </p:nvSpPr>
        <p:spPr>
          <a:xfrm>
            <a:off x="848867" y="6057900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5" y="0"/>
                </a:moveTo>
                <a:lnTo>
                  <a:pt x="0" y="20954"/>
                </a:lnTo>
                <a:lnTo>
                  <a:pt x="0" y="30225"/>
                </a:lnTo>
                <a:lnTo>
                  <a:pt x="20129" y="50291"/>
                </a:lnTo>
                <a:lnTo>
                  <a:pt x="29324" y="50291"/>
                </a:lnTo>
                <a:lnTo>
                  <a:pt x="50291" y="25146"/>
                </a:lnTo>
                <a:lnTo>
                  <a:pt x="49466" y="20954"/>
                </a:lnTo>
                <a:lnTo>
                  <a:pt x="25145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 descr=""/>
          <p:cNvSpPr/>
          <p:nvPr/>
        </p:nvSpPr>
        <p:spPr>
          <a:xfrm>
            <a:off x="1024127" y="5881115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0" y="25146"/>
                </a:lnTo>
                <a:lnTo>
                  <a:pt x="825" y="30099"/>
                </a:lnTo>
                <a:lnTo>
                  <a:pt x="25146" y="50292"/>
                </a:lnTo>
                <a:lnTo>
                  <a:pt x="34340" y="48641"/>
                </a:lnTo>
                <a:lnTo>
                  <a:pt x="50291" y="25146"/>
                </a:lnTo>
                <a:lnTo>
                  <a:pt x="48590" y="16001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 descr=""/>
          <p:cNvSpPr/>
          <p:nvPr/>
        </p:nvSpPr>
        <p:spPr>
          <a:xfrm>
            <a:off x="1200950" y="5704332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9222" y="0"/>
                </a:moveTo>
                <a:lnTo>
                  <a:pt x="20269" y="0"/>
                </a:lnTo>
                <a:lnTo>
                  <a:pt x="15417" y="1650"/>
                </a:lnTo>
                <a:lnTo>
                  <a:pt x="0" y="25145"/>
                </a:lnTo>
                <a:lnTo>
                  <a:pt x="800" y="29337"/>
                </a:lnTo>
                <a:lnTo>
                  <a:pt x="20269" y="49402"/>
                </a:lnTo>
                <a:lnTo>
                  <a:pt x="24371" y="50291"/>
                </a:lnTo>
                <a:lnTo>
                  <a:pt x="29222" y="49402"/>
                </a:lnTo>
                <a:lnTo>
                  <a:pt x="34074" y="48640"/>
                </a:lnTo>
                <a:lnTo>
                  <a:pt x="38138" y="46100"/>
                </a:lnTo>
                <a:lnTo>
                  <a:pt x="42189" y="42671"/>
                </a:lnTo>
                <a:lnTo>
                  <a:pt x="47078" y="34416"/>
                </a:lnTo>
                <a:lnTo>
                  <a:pt x="48691" y="29337"/>
                </a:lnTo>
                <a:lnTo>
                  <a:pt x="48691" y="20065"/>
                </a:lnTo>
                <a:lnTo>
                  <a:pt x="34074" y="1650"/>
                </a:lnTo>
                <a:lnTo>
                  <a:pt x="29222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 descr=""/>
          <p:cNvSpPr/>
          <p:nvPr/>
        </p:nvSpPr>
        <p:spPr>
          <a:xfrm>
            <a:off x="1376172" y="5526023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0" y="20954"/>
                </a:lnTo>
                <a:lnTo>
                  <a:pt x="0" y="30225"/>
                </a:lnTo>
                <a:lnTo>
                  <a:pt x="1650" y="35178"/>
                </a:lnTo>
                <a:lnTo>
                  <a:pt x="6731" y="43561"/>
                </a:lnTo>
                <a:lnTo>
                  <a:pt x="15112" y="48640"/>
                </a:lnTo>
                <a:lnTo>
                  <a:pt x="20065" y="50291"/>
                </a:lnTo>
                <a:lnTo>
                  <a:pt x="29337" y="50291"/>
                </a:lnTo>
                <a:lnTo>
                  <a:pt x="50291" y="25146"/>
                </a:lnTo>
                <a:lnTo>
                  <a:pt x="49403" y="20954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 descr=""/>
          <p:cNvSpPr/>
          <p:nvPr/>
        </p:nvSpPr>
        <p:spPr>
          <a:xfrm>
            <a:off x="694944" y="5902452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5" h="50800">
                <a:moveTo>
                  <a:pt x="24384" y="0"/>
                </a:moveTo>
                <a:lnTo>
                  <a:pt x="4102" y="11811"/>
                </a:lnTo>
                <a:lnTo>
                  <a:pt x="1651" y="15875"/>
                </a:lnTo>
                <a:lnTo>
                  <a:pt x="0" y="20955"/>
                </a:lnTo>
                <a:lnTo>
                  <a:pt x="0" y="30225"/>
                </a:lnTo>
                <a:lnTo>
                  <a:pt x="1651" y="35178"/>
                </a:lnTo>
                <a:lnTo>
                  <a:pt x="6502" y="43561"/>
                </a:lnTo>
                <a:lnTo>
                  <a:pt x="14617" y="48640"/>
                </a:lnTo>
                <a:lnTo>
                  <a:pt x="19519" y="50292"/>
                </a:lnTo>
                <a:lnTo>
                  <a:pt x="28435" y="50292"/>
                </a:lnTo>
                <a:lnTo>
                  <a:pt x="48768" y="25146"/>
                </a:lnTo>
                <a:lnTo>
                  <a:pt x="47967" y="20955"/>
                </a:lnTo>
                <a:lnTo>
                  <a:pt x="28435" y="888"/>
                </a:lnTo>
                <a:lnTo>
                  <a:pt x="2438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 descr=""/>
          <p:cNvSpPr/>
          <p:nvPr/>
        </p:nvSpPr>
        <p:spPr>
          <a:xfrm>
            <a:off x="870203" y="5725667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4384" y="0"/>
                </a:moveTo>
                <a:lnTo>
                  <a:pt x="0" y="25146"/>
                </a:lnTo>
                <a:lnTo>
                  <a:pt x="800" y="30099"/>
                </a:lnTo>
                <a:lnTo>
                  <a:pt x="24384" y="50292"/>
                </a:lnTo>
                <a:lnTo>
                  <a:pt x="33299" y="48641"/>
                </a:lnTo>
                <a:lnTo>
                  <a:pt x="48768" y="25146"/>
                </a:lnTo>
                <a:lnTo>
                  <a:pt x="47117" y="16002"/>
                </a:lnTo>
                <a:lnTo>
                  <a:pt x="24384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 descr=""/>
          <p:cNvSpPr/>
          <p:nvPr/>
        </p:nvSpPr>
        <p:spPr>
          <a:xfrm>
            <a:off x="1045502" y="5548884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30137" y="0"/>
                </a:moveTo>
                <a:lnTo>
                  <a:pt x="20904" y="0"/>
                </a:lnTo>
                <a:lnTo>
                  <a:pt x="15900" y="1650"/>
                </a:lnTo>
                <a:lnTo>
                  <a:pt x="0" y="25145"/>
                </a:lnTo>
                <a:lnTo>
                  <a:pt x="838" y="29337"/>
                </a:lnTo>
                <a:lnTo>
                  <a:pt x="20904" y="49402"/>
                </a:lnTo>
                <a:lnTo>
                  <a:pt x="25082" y="50291"/>
                </a:lnTo>
                <a:lnTo>
                  <a:pt x="30137" y="49402"/>
                </a:lnTo>
                <a:lnTo>
                  <a:pt x="35140" y="48640"/>
                </a:lnTo>
                <a:lnTo>
                  <a:pt x="39319" y="46100"/>
                </a:lnTo>
                <a:lnTo>
                  <a:pt x="42672" y="42671"/>
                </a:lnTo>
                <a:lnTo>
                  <a:pt x="46024" y="38480"/>
                </a:lnTo>
                <a:lnTo>
                  <a:pt x="48552" y="34416"/>
                </a:lnTo>
                <a:lnTo>
                  <a:pt x="50215" y="29337"/>
                </a:lnTo>
                <a:lnTo>
                  <a:pt x="50215" y="20065"/>
                </a:lnTo>
                <a:lnTo>
                  <a:pt x="48552" y="15112"/>
                </a:lnTo>
                <a:lnTo>
                  <a:pt x="46024" y="10921"/>
                </a:lnTo>
                <a:lnTo>
                  <a:pt x="39319" y="4190"/>
                </a:lnTo>
                <a:lnTo>
                  <a:pt x="35140" y="1650"/>
                </a:lnTo>
                <a:lnTo>
                  <a:pt x="30137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 descr=""/>
          <p:cNvSpPr/>
          <p:nvPr/>
        </p:nvSpPr>
        <p:spPr>
          <a:xfrm>
            <a:off x="1222286" y="5370576"/>
            <a:ext cx="48895" cy="50800"/>
          </a:xfrm>
          <a:custGeom>
            <a:avLst/>
            <a:gdLst/>
            <a:ahLst/>
            <a:cxnLst/>
            <a:rect l="l" t="t" r="r" b="b"/>
            <a:pathLst>
              <a:path w="48894" h="50800">
                <a:moveTo>
                  <a:pt x="24320" y="0"/>
                </a:moveTo>
                <a:lnTo>
                  <a:pt x="0" y="20954"/>
                </a:lnTo>
                <a:lnTo>
                  <a:pt x="0" y="30225"/>
                </a:lnTo>
                <a:lnTo>
                  <a:pt x="1612" y="35178"/>
                </a:lnTo>
                <a:lnTo>
                  <a:pt x="6464" y="43561"/>
                </a:lnTo>
                <a:lnTo>
                  <a:pt x="14617" y="48640"/>
                </a:lnTo>
                <a:lnTo>
                  <a:pt x="19469" y="50291"/>
                </a:lnTo>
                <a:lnTo>
                  <a:pt x="28384" y="50291"/>
                </a:lnTo>
                <a:lnTo>
                  <a:pt x="48729" y="25146"/>
                </a:lnTo>
                <a:lnTo>
                  <a:pt x="47840" y="20954"/>
                </a:lnTo>
                <a:lnTo>
                  <a:pt x="24320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object 60" descr=""/>
          <p:cNvSpPr/>
          <p:nvPr/>
        </p:nvSpPr>
        <p:spPr>
          <a:xfrm>
            <a:off x="539495" y="5745479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4229" y="11811"/>
                </a:lnTo>
                <a:lnTo>
                  <a:pt x="1701" y="15875"/>
                </a:lnTo>
                <a:lnTo>
                  <a:pt x="0" y="20955"/>
                </a:lnTo>
                <a:lnTo>
                  <a:pt x="0" y="30225"/>
                </a:lnTo>
                <a:lnTo>
                  <a:pt x="1701" y="35179"/>
                </a:lnTo>
                <a:lnTo>
                  <a:pt x="6705" y="43561"/>
                </a:lnTo>
                <a:lnTo>
                  <a:pt x="15074" y="48641"/>
                </a:lnTo>
                <a:lnTo>
                  <a:pt x="20129" y="50292"/>
                </a:lnTo>
                <a:lnTo>
                  <a:pt x="29324" y="50292"/>
                </a:lnTo>
                <a:lnTo>
                  <a:pt x="50292" y="25146"/>
                </a:lnTo>
                <a:lnTo>
                  <a:pt x="49466" y="20955"/>
                </a:lnTo>
                <a:lnTo>
                  <a:pt x="29324" y="889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" name="object 61" descr=""/>
          <p:cNvSpPr/>
          <p:nvPr/>
        </p:nvSpPr>
        <p:spPr>
          <a:xfrm>
            <a:off x="714755" y="5568696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5" y="0"/>
                </a:moveTo>
                <a:lnTo>
                  <a:pt x="0" y="25145"/>
                </a:lnTo>
                <a:lnTo>
                  <a:pt x="825" y="30099"/>
                </a:lnTo>
                <a:lnTo>
                  <a:pt x="25145" y="50291"/>
                </a:lnTo>
                <a:lnTo>
                  <a:pt x="34340" y="48640"/>
                </a:lnTo>
                <a:lnTo>
                  <a:pt x="50292" y="25145"/>
                </a:lnTo>
                <a:lnTo>
                  <a:pt x="48590" y="16001"/>
                </a:lnTo>
                <a:lnTo>
                  <a:pt x="25145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" name="object 62" descr=""/>
          <p:cNvSpPr/>
          <p:nvPr/>
        </p:nvSpPr>
        <p:spPr>
          <a:xfrm>
            <a:off x="384047" y="5590032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146" y="0"/>
                </a:moveTo>
                <a:lnTo>
                  <a:pt x="0" y="20954"/>
                </a:lnTo>
                <a:lnTo>
                  <a:pt x="0" y="30225"/>
                </a:lnTo>
                <a:lnTo>
                  <a:pt x="1701" y="35178"/>
                </a:lnTo>
                <a:lnTo>
                  <a:pt x="6705" y="43560"/>
                </a:lnTo>
                <a:lnTo>
                  <a:pt x="15074" y="48640"/>
                </a:lnTo>
                <a:lnTo>
                  <a:pt x="20129" y="50291"/>
                </a:lnTo>
                <a:lnTo>
                  <a:pt x="29324" y="50291"/>
                </a:lnTo>
                <a:lnTo>
                  <a:pt x="50292" y="25145"/>
                </a:lnTo>
                <a:lnTo>
                  <a:pt x="49466" y="20954"/>
                </a:lnTo>
                <a:lnTo>
                  <a:pt x="25146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63" name="object 63" descr=""/>
          <p:cNvGrpSpPr/>
          <p:nvPr/>
        </p:nvGrpSpPr>
        <p:grpSpPr>
          <a:xfrm>
            <a:off x="559308" y="4861559"/>
            <a:ext cx="635635" cy="601980"/>
            <a:chOff x="559308" y="4861559"/>
            <a:chExt cx="635635" cy="601980"/>
          </a:xfrm>
        </p:grpSpPr>
        <p:sp>
          <p:nvSpPr>
            <p:cNvPr id="64" name="object 64" descr=""/>
            <p:cNvSpPr/>
            <p:nvPr/>
          </p:nvSpPr>
          <p:spPr>
            <a:xfrm>
              <a:off x="559308" y="5413247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>
                  <a:moveTo>
                    <a:pt x="25146" y="0"/>
                  </a:moveTo>
                  <a:lnTo>
                    <a:pt x="0" y="25146"/>
                  </a:lnTo>
                  <a:lnTo>
                    <a:pt x="825" y="30099"/>
                  </a:lnTo>
                  <a:lnTo>
                    <a:pt x="25146" y="50291"/>
                  </a:lnTo>
                  <a:lnTo>
                    <a:pt x="34340" y="48640"/>
                  </a:lnTo>
                  <a:lnTo>
                    <a:pt x="50292" y="25146"/>
                  </a:lnTo>
                  <a:lnTo>
                    <a:pt x="48590" y="15875"/>
                  </a:lnTo>
                  <a:lnTo>
                    <a:pt x="25146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 descr=""/>
            <p:cNvSpPr/>
            <p:nvPr/>
          </p:nvSpPr>
          <p:spPr>
            <a:xfrm>
              <a:off x="603542" y="4861559"/>
              <a:ext cx="591820" cy="596265"/>
            </a:xfrm>
            <a:custGeom>
              <a:avLst/>
              <a:gdLst/>
              <a:ahLst/>
              <a:cxnLst/>
              <a:rect l="l" t="t" r="r" b="b"/>
              <a:pathLst>
                <a:path w="591819" h="596264">
                  <a:moveTo>
                    <a:pt x="295617" y="0"/>
                  </a:moveTo>
                  <a:lnTo>
                    <a:pt x="0" y="297941"/>
                  </a:lnTo>
                  <a:lnTo>
                    <a:pt x="295617" y="595884"/>
                  </a:lnTo>
                  <a:lnTo>
                    <a:pt x="591235" y="297941"/>
                  </a:lnTo>
                  <a:lnTo>
                    <a:pt x="295617" y="0"/>
                  </a:lnTo>
                  <a:close/>
                </a:path>
              </a:pathLst>
            </a:custGeom>
            <a:solidFill>
              <a:srgbClr val="8063A1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6" name="object 66" descr=""/>
          <p:cNvSpPr/>
          <p:nvPr/>
        </p:nvSpPr>
        <p:spPr>
          <a:xfrm>
            <a:off x="1541399" y="446417"/>
            <a:ext cx="7149465" cy="2261870"/>
          </a:xfrm>
          <a:custGeom>
            <a:avLst/>
            <a:gdLst/>
            <a:ahLst/>
            <a:cxnLst/>
            <a:rect l="l" t="t" r="r" b="b"/>
            <a:pathLst>
              <a:path w="7149465" h="2261870">
                <a:moveTo>
                  <a:pt x="7149084" y="0"/>
                </a:moveTo>
                <a:lnTo>
                  <a:pt x="0" y="0"/>
                </a:lnTo>
                <a:lnTo>
                  <a:pt x="0" y="1083551"/>
                </a:lnTo>
                <a:lnTo>
                  <a:pt x="1290828" y="1083551"/>
                </a:lnTo>
                <a:lnTo>
                  <a:pt x="1290828" y="2261603"/>
                </a:lnTo>
                <a:lnTo>
                  <a:pt x="5614416" y="2261603"/>
                </a:lnTo>
                <a:lnTo>
                  <a:pt x="5614416" y="1083551"/>
                </a:lnTo>
                <a:lnTo>
                  <a:pt x="7149084" y="1083551"/>
                </a:lnTo>
                <a:lnTo>
                  <a:pt x="714908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 txBox="1">
            <a:spLocks noGrp="1"/>
          </p:cNvSpPr>
          <p:nvPr>
            <p:ph type="title"/>
          </p:nvPr>
        </p:nvSpPr>
        <p:spPr>
          <a:xfrm>
            <a:off x="1528699" y="308559"/>
            <a:ext cx="6934834" cy="120015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7700" spc="-30">
                <a:solidFill>
                  <a:srgbClr val="000000"/>
                </a:solidFill>
                <a:latin typeface="Times New Roman"/>
                <a:cs typeface="Times New Roman"/>
              </a:rPr>
              <a:t>Water</a:t>
            </a:r>
            <a:r>
              <a:rPr dirty="0" sz="7700" spc="-445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dirty="0" sz="7700" spc="-10">
                <a:solidFill>
                  <a:srgbClr val="000000"/>
                </a:solidFill>
                <a:latin typeface="Times New Roman"/>
                <a:cs typeface="Times New Roman"/>
              </a:rPr>
              <a:t>Recycling</a:t>
            </a:r>
            <a:endParaRPr sz="7700">
              <a:latin typeface="Times New Roman"/>
              <a:cs typeface="Times New Roman"/>
            </a:endParaRPr>
          </a:p>
        </p:txBody>
      </p:sp>
      <p:sp>
        <p:nvSpPr>
          <p:cNvPr id="68" name="object 68" descr=""/>
          <p:cNvSpPr txBox="1"/>
          <p:nvPr/>
        </p:nvSpPr>
        <p:spPr>
          <a:xfrm>
            <a:off x="-65125" y="1459737"/>
            <a:ext cx="8876030" cy="79051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41425">
              <a:lnSpc>
                <a:spcPct val="100000"/>
              </a:lnSpc>
              <a:spcBef>
                <a:spcPts val="100"/>
              </a:spcBef>
            </a:pPr>
            <a:r>
              <a:rPr dirty="0" sz="7700" b="1">
                <a:latin typeface="Times New Roman"/>
                <a:cs typeface="Times New Roman"/>
              </a:rPr>
              <a:t>and</a:t>
            </a:r>
            <a:r>
              <a:rPr dirty="0" sz="7700" spc="-125" b="1">
                <a:latin typeface="Times New Roman"/>
                <a:cs typeface="Times New Roman"/>
              </a:rPr>
              <a:t> </a:t>
            </a:r>
            <a:r>
              <a:rPr dirty="0" sz="7700" spc="-10" b="1">
                <a:latin typeface="Times New Roman"/>
                <a:cs typeface="Times New Roman"/>
              </a:rPr>
              <a:t>Reuse</a:t>
            </a:r>
            <a:endParaRPr sz="7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760"/>
              </a:spcBef>
            </a:pPr>
            <a:endParaRPr sz="7700">
              <a:latin typeface="Times New Roman"/>
              <a:cs typeface="Times New Roman"/>
            </a:endParaRPr>
          </a:p>
          <a:p>
            <a:pPr algn="ctr" marL="12065" marR="5080">
              <a:lnSpc>
                <a:spcPct val="107000"/>
              </a:lnSpc>
            </a:pPr>
            <a:r>
              <a:rPr dirty="0" sz="5500">
                <a:latin typeface="Times New Roman"/>
                <a:cs typeface="Times New Roman"/>
              </a:rPr>
              <a:t>Treated</a:t>
            </a:r>
            <a:r>
              <a:rPr dirty="0" sz="5500" spc="-85">
                <a:latin typeface="Times New Roman"/>
                <a:cs typeface="Times New Roman"/>
              </a:rPr>
              <a:t> </a:t>
            </a:r>
            <a:r>
              <a:rPr dirty="0" sz="5500">
                <a:latin typeface="Times New Roman"/>
                <a:cs typeface="Times New Roman"/>
              </a:rPr>
              <a:t>wastewater</a:t>
            </a:r>
            <a:r>
              <a:rPr dirty="0" sz="5500" spc="-65">
                <a:latin typeface="Times New Roman"/>
                <a:cs typeface="Times New Roman"/>
              </a:rPr>
              <a:t> </a:t>
            </a:r>
            <a:r>
              <a:rPr dirty="0" sz="5500">
                <a:latin typeface="Times New Roman"/>
                <a:cs typeface="Times New Roman"/>
              </a:rPr>
              <a:t>can</a:t>
            </a:r>
            <a:r>
              <a:rPr dirty="0" sz="5500" spc="-85">
                <a:latin typeface="Times New Roman"/>
                <a:cs typeface="Times New Roman"/>
              </a:rPr>
              <a:t> </a:t>
            </a:r>
            <a:r>
              <a:rPr dirty="0" sz="5500">
                <a:latin typeface="Times New Roman"/>
                <a:cs typeface="Times New Roman"/>
              </a:rPr>
              <a:t>be</a:t>
            </a:r>
            <a:r>
              <a:rPr dirty="0" sz="5500" spc="-80">
                <a:latin typeface="Times New Roman"/>
                <a:cs typeface="Times New Roman"/>
              </a:rPr>
              <a:t> </a:t>
            </a:r>
            <a:r>
              <a:rPr dirty="0" sz="5500" spc="-20">
                <a:latin typeface="Times New Roman"/>
                <a:cs typeface="Times New Roman"/>
              </a:rPr>
              <a:t>used </a:t>
            </a:r>
            <a:r>
              <a:rPr dirty="0" sz="5500">
                <a:latin typeface="Times New Roman"/>
                <a:cs typeface="Times New Roman"/>
              </a:rPr>
              <a:t>for</a:t>
            </a:r>
            <a:r>
              <a:rPr dirty="0" sz="5500" spc="-135">
                <a:latin typeface="Times New Roman"/>
                <a:cs typeface="Times New Roman"/>
              </a:rPr>
              <a:t> </a:t>
            </a:r>
            <a:r>
              <a:rPr dirty="0" sz="5500">
                <a:latin typeface="Times New Roman"/>
                <a:cs typeface="Times New Roman"/>
              </a:rPr>
              <a:t>irrigation,</a:t>
            </a:r>
            <a:r>
              <a:rPr dirty="0" sz="5500" spc="-145">
                <a:latin typeface="Times New Roman"/>
                <a:cs typeface="Times New Roman"/>
              </a:rPr>
              <a:t> </a:t>
            </a:r>
            <a:r>
              <a:rPr dirty="0" sz="5500" spc="-10">
                <a:latin typeface="Times New Roman"/>
                <a:cs typeface="Times New Roman"/>
              </a:rPr>
              <a:t>industrial </a:t>
            </a:r>
            <a:r>
              <a:rPr dirty="0" sz="5500">
                <a:latin typeface="Times New Roman"/>
                <a:cs typeface="Times New Roman"/>
              </a:rPr>
              <a:t>processes,</a:t>
            </a:r>
            <a:r>
              <a:rPr dirty="0" sz="5500" spc="-25">
                <a:latin typeface="Times New Roman"/>
                <a:cs typeface="Times New Roman"/>
              </a:rPr>
              <a:t> </a:t>
            </a:r>
            <a:r>
              <a:rPr dirty="0" sz="5500">
                <a:latin typeface="Times New Roman"/>
                <a:cs typeface="Times New Roman"/>
              </a:rPr>
              <a:t>and</a:t>
            </a:r>
            <a:r>
              <a:rPr dirty="0" sz="5500" spc="-15">
                <a:latin typeface="Times New Roman"/>
                <a:cs typeface="Times New Roman"/>
              </a:rPr>
              <a:t> </a:t>
            </a:r>
            <a:r>
              <a:rPr dirty="0" sz="5500" spc="-10">
                <a:latin typeface="Times New Roman"/>
                <a:cs typeface="Times New Roman"/>
              </a:rPr>
              <a:t>groundwater recharge.</a:t>
            </a:r>
            <a:endParaRPr sz="5500">
              <a:latin typeface="Times New Roman"/>
              <a:cs typeface="Times New Roman"/>
            </a:endParaRPr>
          </a:p>
          <a:p>
            <a:pPr algn="ctr" marL="94615" marR="88265">
              <a:lnSpc>
                <a:spcPct val="107100"/>
              </a:lnSpc>
              <a:spcBef>
                <a:spcPts val="795"/>
              </a:spcBef>
            </a:pPr>
            <a:r>
              <a:rPr dirty="0" sz="5500">
                <a:latin typeface="Times New Roman"/>
                <a:cs typeface="Times New Roman"/>
              </a:rPr>
              <a:t>Helps</a:t>
            </a:r>
            <a:r>
              <a:rPr dirty="0" sz="5500" spc="-25">
                <a:latin typeface="Times New Roman"/>
                <a:cs typeface="Times New Roman"/>
              </a:rPr>
              <a:t> </a:t>
            </a:r>
            <a:r>
              <a:rPr dirty="0" sz="5500">
                <a:latin typeface="Times New Roman"/>
                <a:cs typeface="Times New Roman"/>
              </a:rPr>
              <a:t>address</a:t>
            </a:r>
            <a:r>
              <a:rPr dirty="0" sz="5500" spc="-20">
                <a:latin typeface="Times New Roman"/>
                <a:cs typeface="Times New Roman"/>
              </a:rPr>
              <a:t> </a:t>
            </a:r>
            <a:r>
              <a:rPr dirty="0" sz="5500">
                <a:latin typeface="Times New Roman"/>
                <a:cs typeface="Times New Roman"/>
              </a:rPr>
              <a:t>water</a:t>
            </a:r>
            <a:r>
              <a:rPr dirty="0" sz="5500" spc="-25">
                <a:latin typeface="Times New Roman"/>
                <a:cs typeface="Times New Roman"/>
              </a:rPr>
              <a:t> </a:t>
            </a:r>
            <a:r>
              <a:rPr dirty="0" sz="5500">
                <a:latin typeface="Times New Roman"/>
                <a:cs typeface="Times New Roman"/>
              </a:rPr>
              <a:t>scarcity</a:t>
            </a:r>
            <a:r>
              <a:rPr dirty="0" sz="5500" spc="-20">
                <a:latin typeface="Times New Roman"/>
                <a:cs typeface="Times New Roman"/>
              </a:rPr>
              <a:t> </a:t>
            </a:r>
            <a:r>
              <a:rPr dirty="0" sz="5500" spc="-25">
                <a:latin typeface="Times New Roman"/>
                <a:cs typeface="Times New Roman"/>
              </a:rPr>
              <a:t>in </a:t>
            </a:r>
            <a:r>
              <a:rPr dirty="0" sz="5500" spc="-30">
                <a:latin typeface="Times New Roman"/>
                <a:cs typeface="Times New Roman"/>
              </a:rPr>
              <a:t>drought-</a:t>
            </a:r>
            <a:r>
              <a:rPr dirty="0" sz="5500">
                <a:latin typeface="Times New Roman"/>
                <a:cs typeface="Times New Roman"/>
              </a:rPr>
              <a:t>prone</a:t>
            </a:r>
            <a:r>
              <a:rPr dirty="0" sz="5500" spc="-40">
                <a:latin typeface="Times New Roman"/>
                <a:cs typeface="Times New Roman"/>
              </a:rPr>
              <a:t> </a:t>
            </a:r>
            <a:r>
              <a:rPr dirty="0" sz="5500" spc="-10">
                <a:latin typeface="Times New Roman"/>
                <a:cs typeface="Times New Roman"/>
              </a:rPr>
              <a:t>regions</a:t>
            </a:r>
            <a:endParaRPr sz="5500">
              <a:latin typeface="Times New Roman"/>
              <a:cs typeface="Times New Roman"/>
            </a:endParaRPr>
          </a:p>
        </p:txBody>
      </p:sp>
      <p:grpSp>
        <p:nvGrpSpPr>
          <p:cNvPr id="69" name="object 69" descr=""/>
          <p:cNvGrpSpPr/>
          <p:nvPr/>
        </p:nvGrpSpPr>
        <p:grpSpPr>
          <a:xfrm>
            <a:off x="9144000" y="231647"/>
            <a:ext cx="9144000" cy="10055860"/>
            <a:chOff x="9144000" y="231647"/>
            <a:chExt cx="9144000" cy="10055860"/>
          </a:xfrm>
        </p:grpSpPr>
        <p:pic>
          <p:nvPicPr>
            <p:cNvPr id="70" name="object 7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44000" y="231647"/>
              <a:ext cx="8953500" cy="5216652"/>
            </a:xfrm>
            <a:prstGeom prst="rect">
              <a:avLst/>
            </a:prstGeom>
          </p:spPr>
        </p:pic>
        <p:pic>
          <p:nvPicPr>
            <p:cNvPr id="71" name="object 71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144000" y="5448298"/>
              <a:ext cx="9144000" cy="48386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ENGR FADIPE</dc:creator>
  <dc:title>Engr. Dele Fadipe</dc:title>
  <dcterms:created xsi:type="dcterms:W3CDTF">2026-03-03T09:01:31Z</dcterms:created>
  <dcterms:modified xsi:type="dcterms:W3CDTF">2026-03-03T09:01:31Z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name="Created" pid="2">
    <vt:filetime>2026-03-02T00:00:00Z</vt:filetime>
  </property>
  <property fmtid="{D5CDD505-2E9C-101B-9397-08002B2CF9AE}" name="Creator" pid="3">
    <vt:lpwstr>Microsoft® PowerPoint® LTSC</vt:lpwstr>
  </property>
  <property fmtid="{D5CDD505-2E9C-101B-9397-08002B2CF9AE}" name="LastSaved" pid="4">
    <vt:filetime>2026-03-03T00:00:00Z</vt:filetime>
  </property>
  <property fmtid="{D5CDD505-2E9C-101B-9397-08002B2CF9AE}" name="NXPowerLiteLastOptimized" pid="5">
    <vt:lpwstr>20022710</vt:lpwstr>
  </property>
  <property fmtid="{D5CDD505-2E9C-101B-9397-08002B2CF9AE}" name="NXPowerLiteSettings" pid="6">
    <vt:lpwstr>F7000400038000</vt:lpwstr>
  </property>
  <property fmtid="{D5CDD505-2E9C-101B-9397-08002B2CF9AE}" name="NXPowerLiteVersion" pid="7">
    <vt:lpwstr>S11.0.1</vt:lpwstr>
  </property>
  <property fmtid="{D5CDD505-2E9C-101B-9397-08002B2CF9AE}" name="Producer" pid="8">
    <vt:lpwstr>Microsoft® PowerPoint® LTSC</vt:lpwstr>
  </property>
</Properties>
</file>