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ACD3F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CD3F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ACD3F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CD3F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8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3591" y="285"/>
                </a:moveTo>
                <a:lnTo>
                  <a:pt x="0" y="285"/>
                </a:lnTo>
                <a:lnTo>
                  <a:pt x="0" y="11308588"/>
                </a:lnTo>
                <a:lnTo>
                  <a:pt x="20103591" y="11308588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002F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627359" y="6583140"/>
            <a:ext cx="8632190" cy="240665"/>
          </a:xfrm>
          <a:custGeom>
            <a:avLst/>
            <a:gdLst/>
            <a:ahLst/>
            <a:cxnLst/>
            <a:rect l="l" t="t" r="r" b="b"/>
            <a:pathLst>
              <a:path w="8632190" h="240665">
                <a:moveTo>
                  <a:pt x="8631703" y="119"/>
                </a:moveTo>
                <a:lnTo>
                  <a:pt x="-268" y="119"/>
                </a:lnTo>
                <a:lnTo>
                  <a:pt x="-268" y="240270"/>
                </a:lnTo>
                <a:lnTo>
                  <a:pt x="8631703" y="240270"/>
                </a:lnTo>
                <a:lnTo>
                  <a:pt x="8631703" y="119"/>
                </a:lnTo>
                <a:close/>
              </a:path>
            </a:pathLst>
          </a:custGeom>
          <a:solidFill>
            <a:srgbClr val="DC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627359" y="5654440"/>
            <a:ext cx="8632190" cy="929005"/>
          </a:xfrm>
          <a:custGeom>
            <a:avLst/>
            <a:gdLst/>
            <a:ahLst/>
            <a:cxnLst/>
            <a:rect l="l" t="t" r="r" b="b"/>
            <a:pathLst>
              <a:path w="8632190" h="929004">
                <a:moveTo>
                  <a:pt x="8631703" y="142"/>
                </a:moveTo>
                <a:lnTo>
                  <a:pt x="-268" y="142"/>
                </a:lnTo>
                <a:lnTo>
                  <a:pt x="-268" y="928819"/>
                </a:lnTo>
                <a:lnTo>
                  <a:pt x="8631703" y="928819"/>
                </a:lnTo>
                <a:lnTo>
                  <a:pt x="8631703" y="142"/>
                </a:lnTo>
                <a:close/>
              </a:path>
            </a:pathLst>
          </a:custGeom>
          <a:solidFill>
            <a:srgbClr val="E8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0389107" y="5924137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220330" y="136"/>
                </a:moveTo>
                <a:lnTo>
                  <a:pt x="175881" y="4580"/>
                </a:lnTo>
                <a:lnTo>
                  <a:pt x="134481" y="17407"/>
                </a:lnTo>
                <a:lnTo>
                  <a:pt x="97016" y="37727"/>
                </a:lnTo>
                <a:lnTo>
                  <a:pt x="64378" y="64650"/>
                </a:lnTo>
                <a:lnTo>
                  <a:pt x="37455" y="97288"/>
                </a:lnTo>
                <a:lnTo>
                  <a:pt x="17136" y="134752"/>
                </a:lnTo>
                <a:lnTo>
                  <a:pt x="4182" y="176153"/>
                </a:lnTo>
                <a:lnTo>
                  <a:pt x="-262" y="220602"/>
                </a:lnTo>
                <a:lnTo>
                  <a:pt x="4182" y="265051"/>
                </a:lnTo>
                <a:lnTo>
                  <a:pt x="17136" y="306452"/>
                </a:lnTo>
                <a:lnTo>
                  <a:pt x="37455" y="343916"/>
                </a:lnTo>
                <a:lnTo>
                  <a:pt x="64378" y="376554"/>
                </a:lnTo>
                <a:lnTo>
                  <a:pt x="97016" y="403477"/>
                </a:lnTo>
                <a:lnTo>
                  <a:pt x="134481" y="423924"/>
                </a:lnTo>
                <a:lnTo>
                  <a:pt x="175881" y="436751"/>
                </a:lnTo>
                <a:lnTo>
                  <a:pt x="220330" y="441195"/>
                </a:lnTo>
                <a:lnTo>
                  <a:pt x="264779" y="436751"/>
                </a:lnTo>
                <a:lnTo>
                  <a:pt x="306180" y="423924"/>
                </a:lnTo>
                <a:lnTo>
                  <a:pt x="343644" y="403477"/>
                </a:lnTo>
                <a:lnTo>
                  <a:pt x="376282" y="376554"/>
                </a:lnTo>
                <a:lnTo>
                  <a:pt x="403206" y="343916"/>
                </a:lnTo>
                <a:lnTo>
                  <a:pt x="423525" y="306452"/>
                </a:lnTo>
                <a:lnTo>
                  <a:pt x="436352" y="265051"/>
                </a:lnTo>
                <a:lnTo>
                  <a:pt x="440797" y="220602"/>
                </a:lnTo>
                <a:lnTo>
                  <a:pt x="436352" y="176153"/>
                </a:lnTo>
                <a:lnTo>
                  <a:pt x="423525" y="134752"/>
                </a:lnTo>
                <a:lnTo>
                  <a:pt x="403206" y="97288"/>
                </a:lnTo>
                <a:lnTo>
                  <a:pt x="376282" y="64650"/>
                </a:lnTo>
                <a:lnTo>
                  <a:pt x="343644" y="37727"/>
                </a:lnTo>
                <a:lnTo>
                  <a:pt x="306180" y="17407"/>
                </a:lnTo>
                <a:lnTo>
                  <a:pt x="264779" y="4580"/>
                </a:lnTo>
                <a:lnTo>
                  <a:pt x="220330" y="136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7819" y="6032893"/>
            <a:ext cx="223464" cy="22360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627359" y="7947374"/>
            <a:ext cx="8632190" cy="240665"/>
          </a:xfrm>
          <a:custGeom>
            <a:avLst/>
            <a:gdLst/>
            <a:ahLst/>
            <a:cxnLst/>
            <a:rect l="l" t="t" r="r" b="b"/>
            <a:pathLst>
              <a:path w="8632190" h="240665">
                <a:moveTo>
                  <a:pt x="8631703" y="84"/>
                </a:moveTo>
                <a:lnTo>
                  <a:pt x="-268" y="84"/>
                </a:lnTo>
                <a:lnTo>
                  <a:pt x="-268" y="240235"/>
                </a:lnTo>
                <a:lnTo>
                  <a:pt x="8631703" y="240235"/>
                </a:lnTo>
                <a:lnTo>
                  <a:pt x="8631703" y="84"/>
                </a:lnTo>
                <a:close/>
              </a:path>
            </a:pathLst>
          </a:custGeom>
          <a:solidFill>
            <a:srgbClr val="DC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627359" y="7018673"/>
            <a:ext cx="8632190" cy="929005"/>
          </a:xfrm>
          <a:custGeom>
            <a:avLst/>
            <a:gdLst/>
            <a:ahLst/>
            <a:cxnLst/>
            <a:rect l="l" t="t" r="r" b="b"/>
            <a:pathLst>
              <a:path w="8632190" h="929004">
                <a:moveTo>
                  <a:pt x="8631703" y="108"/>
                </a:moveTo>
                <a:lnTo>
                  <a:pt x="-268" y="108"/>
                </a:lnTo>
                <a:lnTo>
                  <a:pt x="-268" y="928785"/>
                </a:lnTo>
                <a:lnTo>
                  <a:pt x="8631703" y="928785"/>
                </a:lnTo>
                <a:lnTo>
                  <a:pt x="8631703" y="108"/>
                </a:lnTo>
                <a:close/>
              </a:path>
            </a:pathLst>
          </a:custGeom>
          <a:solidFill>
            <a:srgbClr val="E8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389107" y="7288371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220330" y="101"/>
                </a:moveTo>
                <a:lnTo>
                  <a:pt x="175881" y="4673"/>
                </a:lnTo>
                <a:lnTo>
                  <a:pt x="134481" y="17500"/>
                </a:lnTo>
                <a:lnTo>
                  <a:pt x="97016" y="37819"/>
                </a:lnTo>
                <a:lnTo>
                  <a:pt x="64378" y="64742"/>
                </a:lnTo>
                <a:lnTo>
                  <a:pt x="37455" y="97381"/>
                </a:lnTo>
                <a:lnTo>
                  <a:pt x="17136" y="134845"/>
                </a:lnTo>
                <a:lnTo>
                  <a:pt x="4182" y="176246"/>
                </a:lnTo>
                <a:lnTo>
                  <a:pt x="-262" y="220695"/>
                </a:lnTo>
                <a:lnTo>
                  <a:pt x="4182" y="265143"/>
                </a:lnTo>
                <a:lnTo>
                  <a:pt x="17136" y="306544"/>
                </a:lnTo>
                <a:lnTo>
                  <a:pt x="37455" y="344008"/>
                </a:lnTo>
                <a:lnTo>
                  <a:pt x="64378" y="376647"/>
                </a:lnTo>
                <a:lnTo>
                  <a:pt x="97016" y="403570"/>
                </a:lnTo>
                <a:lnTo>
                  <a:pt x="134481" y="423889"/>
                </a:lnTo>
                <a:lnTo>
                  <a:pt x="175881" y="436716"/>
                </a:lnTo>
                <a:lnTo>
                  <a:pt x="220330" y="441288"/>
                </a:lnTo>
                <a:lnTo>
                  <a:pt x="264779" y="436716"/>
                </a:lnTo>
                <a:lnTo>
                  <a:pt x="306180" y="423889"/>
                </a:lnTo>
                <a:lnTo>
                  <a:pt x="343644" y="403570"/>
                </a:lnTo>
                <a:lnTo>
                  <a:pt x="376282" y="376647"/>
                </a:lnTo>
                <a:lnTo>
                  <a:pt x="403206" y="344008"/>
                </a:lnTo>
                <a:lnTo>
                  <a:pt x="423525" y="306544"/>
                </a:lnTo>
                <a:lnTo>
                  <a:pt x="436352" y="265143"/>
                </a:lnTo>
                <a:lnTo>
                  <a:pt x="440797" y="220695"/>
                </a:lnTo>
                <a:lnTo>
                  <a:pt x="436352" y="176246"/>
                </a:lnTo>
                <a:lnTo>
                  <a:pt x="423525" y="134845"/>
                </a:lnTo>
                <a:lnTo>
                  <a:pt x="403206" y="97381"/>
                </a:lnTo>
                <a:lnTo>
                  <a:pt x="376282" y="64742"/>
                </a:lnTo>
                <a:lnTo>
                  <a:pt x="343644" y="37819"/>
                </a:lnTo>
                <a:lnTo>
                  <a:pt x="306180" y="17500"/>
                </a:lnTo>
                <a:lnTo>
                  <a:pt x="264779" y="4673"/>
                </a:lnTo>
                <a:lnTo>
                  <a:pt x="220330" y="101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7819" y="7397220"/>
            <a:ext cx="223464" cy="223636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627359" y="9279604"/>
            <a:ext cx="8632190" cy="240665"/>
          </a:xfrm>
          <a:custGeom>
            <a:avLst/>
            <a:gdLst/>
            <a:ahLst/>
            <a:cxnLst/>
            <a:rect l="l" t="t" r="r" b="b"/>
            <a:pathLst>
              <a:path w="8632190" h="240665">
                <a:moveTo>
                  <a:pt x="8631703" y="51"/>
                </a:moveTo>
                <a:lnTo>
                  <a:pt x="-268" y="51"/>
                </a:lnTo>
                <a:lnTo>
                  <a:pt x="-268" y="240202"/>
                </a:lnTo>
                <a:lnTo>
                  <a:pt x="8631703" y="240202"/>
                </a:lnTo>
                <a:lnTo>
                  <a:pt x="8631703" y="51"/>
                </a:lnTo>
                <a:close/>
              </a:path>
            </a:pathLst>
          </a:custGeom>
          <a:solidFill>
            <a:srgbClr val="DC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0627359" y="8350904"/>
            <a:ext cx="8632190" cy="929005"/>
          </a:xfrm>
          <a:custGeom>
            <a:avLst/>
            <a:gdLst/>
            <a:ahLst/>
            <a:cxnLst/>
            <a:rect l="l" t="t" r="r" b="b"/>
            <a:pathLst>
              <a:path w="8632190" h="929004">
                <a:moveTo>
                  <a:pt x="8631703" y="74"/>
                </a:moveTo>
                <a:lnTo>
                  <a:pt x="-268" y="74"/>
                </a:lnTo>
                <a:lnTo>
                  <a:pt x="-268" y="928751"/>
                </a:lnTo>
                <a:lnTo>
                  <a:pt x="8631703" y="928751"/>
                </a:lnTo>
                <a:lnTo>
                  <a:pt x="8631703" y="74"/>
                </a:lnTo>
                <a:close/>
              </a:path>
            </a:pathLst>
          </a:custGeom>
          <a:solidFill>
            <a:srgbClr val="E8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0389107" y="8620601"/>
            <a:ext cx="441325" cy="441325"/>
          </a:xfrm>
          <a:custGeom>
            <a:avLst/>
            <a:gdLst/>
            <a:ahLst/>
            <a:cxnLst/>
            <a:rect l="l" t="t" r="r" b="b"/>
            <a:pathLst>
              <a:path w="441325" h="441325">
                <a:moveTo>
                  <a:pt x="220330" y="67"/>
                </a:moveTo>
                <a:lnTo>
                  <a:pt x="175881" y="4512"/>
                </a:lnTo>
                <a:lnTo>
                  <a:pt x="134481" y="17339"/>
                </a:lnTo>
                <a:lnTo>
                  <a:pt x="97016" y="37659"/>
                </a:lnTo>
                <a:lnTo>
                  <a:pt x="64378" y="64582"/>
                </a:lnTo>
                <a:lnTo>
                  <a:pt x="37455" y="97220"/>
                </a:lnTo>
                <a:lnTo>
                  <a:pt x="17136" y="134684"/>
                </a:lnTo>
                <a:lnTo>
                  <a:pt x="4182" y="176085"/>
                </a:lnTo>
                <a:lnTo>
                  <a:pt x="-262" y="220534"/>
                </a:lnTo>
                <a:lnTo>
                  <a:pt x="4182" y="264983"/>
                </a:lnTo>
                <a:lnTo>
                  <a:pt x="17136" y="306384"/>
                </a:lnTo>
                <a:lnTo>
                  <a:pt x="37455" y="343848"/>
                </a:lnTo>
                <a:lnTo>
                  <a:pt x="64378" y="376486"/>
                </a:lnTo>
                <a:lnTo>
                  <a:pt x="97016" y="403536"/>
                </a:lnTo>
                <a:lnTo>
                  <a:pt x="134481" y="423856"/>
                </a:lnTo>
                <a:lnTo>
                  <a:pt x="175881" y="436682"/>
                </a:lnTo>
                <a:lnTo>
                  <a:pt x="220330" y="441127"/>
                </a:lnTo>
                <a:lnTo>
                  <a:pt x="264779" y="436682"/>
                </a:lnTo>
                <a:lnTo>
                  <a:pt x="306180" y="423856"/>
                </a:lnTo>
                <a:lnTo>
                  <a:pt x="343644" y="403536"/>
                </a:lnTo>
                <a:lnTo>
                  <a:pt x="376282" y="376486"/>
                </a:lnTo>
                <a:lnTo>
                  <a:pt x="403206" y="343848"/>
                </a:lnTo>
                <a:lnTo>
                  <a:pt x="423525" y="306384"/>
                </a:lnTo>
                <a:lnTo>
                  <a:pt x="436352" y="264983"/>
                </a:lnTo>
                <a:lnTo>
                  <a:pt x="440797" y="220534"/>
                </a:lnTo>
                <a:lnTo>
                  <a:pt x="436352" y="176085"/>
                </a:lnTo>
                <a:lnTo>
                  <a:pt x="423525" y="134684"/>
                </a:lnTo>
                <a:lnTo>
                  <a:pt x="403206" y="97220"/>
                </a:lnTo>
                <a:lnTo>
                  <a:pt x="376282" y="64582"/>
                </a:lnTo>
                <a:lnTo>
                  <a:pt x="343644" y="37659"/>
                </a:lnTo>
                <a:lnTo>
                  <a:pt x="306180" y="17339"/>
                </a:lnTo>
                <a:lnTo>
                  <a:pt x="264779" y="4512"/>
                </a:lnTo>
                <a:lnTo>
                  <a:pt x="220330" y="67"/>
                </a:lnTo>
                <a:close/>
              </a:path>
            </a:pathLst>
          </a:custGeom>
          <a:solidFill>
            <a:srgbClr val="0081C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97819" y="8729289"/>
            <a:ext cx="223464" cy="22367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ACD3F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CD3F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8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3591" y="285"/>
                </a:moveTo>
                <a:lnTo>
                  <a:pt x="0" y="285"/>
                </a:lnTo>
                <a:lnTo>
                  <a:pt x="0" y="11308588"/>
                </a:lnTo>
                <a:lnTo>
                  <a:pt x="20103591" y="11308588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ACD3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1" i="0">
                <a:solidFill>
                  <a:srgbClr val="ACD3F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CD3F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ACD3F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318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3591" y="285"/>
                </a:moveTo>
                <a:lnTo>
                  <a:pt x="0" y="285"/>
                </a:lnTo>
                <a:lnTo>
                  <a:pt x="0" y="11308588"/>
                </a:lnTo>
                <a:lnTo>
                  <a:pt x="20103591" y="11308588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002F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1364" y="1150666"/>
            <a:ext cx="17561370" cy="128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1" i="0">
                <a:solidFill>
                  <a:srgbClr val="ACD3F8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1911" y="4010558"/>
            <a:ext cx="8601710" cy="4777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987325" y="10486175"/>
            <a:ext cx="5328284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35751" y="10446386"/>
            <a:ext cx="96011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ACD3F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Relationship Id="rId14" Type="http://schemas.openxmlformats.org/officeDocument/2006/relationships/image" Target="../media/image61.png"/><Relationship Id="rId15" Type="http://schemas.openxmlformats.org/officeDocument/2006/relationships/image" Target="../media/image62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66.png"/><Relationship Id="rId20" Type="http://schemas.openxmlformats.org/officeDocument/2006/relationships/image" Target="../media/image67.png"/><Relationship Id="rId21" Type="http://schemas.openxmlformats.org/officeDocument/2006/relationships/image" Target="../media/image68.png"/><Relationship Id="rId22" Type="http://schemas.openxmlformats.org/officeDocument/2006/relationships/image" Target="../media/image69.png"/><Relationship Id="rId23" Type="http://schemas.openxmlformats.org/officeDocument/2006/relationships/image" Target="../media/image70.jpg"/><Relationship Id="rId24" Type="http://schemas.openxmlformats.org/officeDocument/2006/relationships/image" Target="../media/image71.jpg"/><Relationship Id="rId25" Type="http://schemas.openxmlformats.org/officeDocument/2006/relationships/image" Target="../media/image72.jpg"/><Relationship Id="rId26" Type="http://schemas.openxmlformats.org/officeDocument/2006/relationships/image" Target="../media/image73.jpg"/><Relationship Id="rId27" Type="http://schemas.openxmlformats.org/officeDocument/2006/relationships/image" Target="../media/image74.png"/><Relationship Id="rId28" Type="http://schemas.openxmlformats.org/officeDocument/2006/relationships/image" Target="../media/image75.png"/><Relationship Id="rId29" Type="http://schemas.openxmlformats.org/officeDocument/2006/relationships/image" Target="../media/image76.png"/><Relationship Id="rId30" Type="http://schemas.openxmlformats.org/officeDocument/2006/relationships/image" Target="../media/image77.png"/><Relationship Id="rId31" Type="http://schemas.openxmlformats.org/officeDocument/2006/relationships/image" Target="../media/image78.jpg"/><Relationship Id="rId32" Type="http://schemas.openxmlformats.org/officeDocument/2006/relationships/image" Target="../media/image79.png"/><Relationship Id="rId33" Type="http://schemas.openxmlformats.org/officeDocument/2006/relationships/image" Target="../media/image80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hyperlink" Target="mailto:Growth@Vendorcredit.ng" TargetMode="External"/><Relationship Id="rId15" Type="http://schemas.openxmlformats.org/officeDocument/2006/relationships/hyperlink" Target="http://www.vendorcredit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3312" y="9514096"/>
            <a:ext cx="5958840" cy="1794510"/>
          </a:xfrm>
          <a:custGeom>
            <a:avLst/>
            <a:gdLst/>
            <a:ahLst/>
            <a:cxnLst/>
            <a:rect l="l" t="t" r="r" b="b"/>
            <a:pathLst>
              <a:path w="5958840" h="1794509">
                <a:moveTo>
                  <a:pt x="5958827" y="1794179"/>
                </a:moveTo>
                <a:lnTo>
                  <a:pt x="5935967" y="1753679"/>
                </a:lnTo>
                <a:lnTo>
                  <a:pt x="5911202" y="1711172"/>
                </a:lnTo>
                <a:lnTo>
                  <a:pt x="5885675" y="1668907"/>
                </a:lnTo>
                <a:lnTo>
                  <a:pt x="5852020" y="1615414"/>
                </a:lnTo>
                <a:lnTo>
                  <a:pt x="5804649" y="1543583"/>
                </a:lnTo>
                <a:lnTo>
                  <a:pt x="5776201" y="1502295"/>
                </a:lnTo>
                <a:lnTo>
                  <a:pt x="5746991" y="1461262"/>
                </a:lnTo>
                <a:lnTo>
                  <a:pt x="5717019" y="1420456"/>
                </a:lnTo>
                <a:lnTo>
                  <a:pt x="5686285" y="1379905"/>
                </a:lnTo>
                <a:lnTo>
                  <a:pt x="5654789" y="1339596"/>
                </a:lnTo>
                <a:lnTo>
                  <a:pt x="5622658" y="1299540"/>
                </a:lnTo>
                <a:lnTo>
                  <a:pt x="5589765" y="1259738"/>
                </a:lnTo>
                <a:lnTo>
                  <a:pt x="5555983" y="1220165"/>
                </a:lnTo>
                <a:lnTo>
                  <a:pt x="5521693" y="1180833"/>
                </a:lnTo>
                <a:lnTo>
                  <a:pt x="5486527" y="1141742"/>
                </a:lnTo>
                <a:lnTo>
                  <a:pt x="5450586" y="1102906"/>
                </a:lnTo>
                <a:lnTo>
                  <a:pt x="5414010" y="1064310"/>
                </a:lnTo>
                <a:lnTo>
                  <a:pt x="5376672" y="1025956"/>
                </a:lnTo>
                <a:lnTo>
                  <a:pt x="5338572" y="987844"/>
                </a:lnTo>
                <a:lnTo>
                  <a:pt x="5300599" y="950937"/>
                </a:lnTo>
                <a:lnTo>
                  <a:pt x="5262499" y="914717"/>
                </a:lnTo>
                <a:lnTo>
                  <a:pt x="5224145" y="879208"/>
                </a:lnTo>
                <a:lnTo>
                  <a:pt x="5185537" y="844410"/>
                </a:lnTo>
                <a:lnTo>
                  <a:pt x="5146675" y="810298"/>
                </a:lnTo>
                <a:lnTo>
                  <a:pt x="5107559" y="776909"/>
                </a:lnTo>
                <a:lnTo>
                  <a:pt x="5068189" y="744207"/>
                </a:lnTo>
                <a:lnTo>
                  <a:pt x="5028438" y="712216"/>
                </a:lnTo>
                <a:lnTo>
                  <a:pt x="4988560" y="680923"/>
                </a:lnTo>
                <a:lnTo>
                  <a:pt x="4948440" y="650328"/>
                </a:lnTo>
                <a:lnTo>
                  <a:pt x="4908054" y="620445"/>
                </a:lnTo>
                <a:lnTo>
                  <a:pt x="4867414" y="591261"/>
                </a:lnTo>
                <a:lnTo>
                  <a:pt x="4826520" y="562775"/>
                </a:lnTo>
                <a:lnTo>
                  <a:pt x="4785372" y="534987"/>
                </a:lnTo>
                <a:lnTo>
                  <a:pt x="4743970" y="507860"/>
                </a:lnTo>
                <a:lnTo>
                  <a:pt x="4702314" y="481571"/>
                </a:lnTo>
                <a:lnTo>
                  <a:pt x="4660277" y="455917"/>
                </a:lnTo>
                <a:lnTo>
                  <a:pt x="4618113" y="430898"/>
                </a:lnTo>
                <a:lnTo>
                  <a:pt x="4575695" y="406641"/>
                </a:lnTo>
                <a:lnTo>
                  <a:pt x="4533023" y="383019"/>
                </a:lnTo>
                <a:lnTo>
                  <a:pt x="4490097" y="360159"/>
                </a:lnTo>
                <a:lnTo>
                  <a:pt x="4446930" y="338061"/>
                </a:lnTo>
                <a:lnTo>
                  <a:pt x="4403496" y="316598"/>
                </a:lnTo>
                <a:lnTo>
                  <a:pt x="4359808" y="295897"/>
                </a:lnTo>
                <a:lnTo>
                  <a:pt x="4315866" y="275844"/>
                </a:lnTo>
                <a:lnTo>
                  <a:pt x="4271543" y="256413"/>
                </a:lnTo>
                <a:lnTo>
                  <a:pt x="4227093" y="237871"/>
                </a:lnTo>
                <a:lnTo>
                  <a:pt x="4182389" y="219837"/>
                </a:lnTo>
                <a:lnTo>
                  <a:pt x="4137431" y="202692"/>
                </a:lnTo>
                <a:lnTo>
                  <a:pt x="4092219" y="186182"/>
                </a:lnTo>
                <a:lnTo>
                  <a:pt x="4046753" y="170307"/>
                </a:lnTo>
                <a:lnTo>
                  <a:pt x="4001033" y="155194"/>
                </a:lnTo>
                <a:lnTo>
                  <a:pt x="3955072" y="140716"/>
                </a:lnTo>
                <a:lnTo>
                  <a:pt x="3908844" y="127000"/>
                </a:lnTo>
                <a:lnTo>
                  <a:pt x="3862235" y="114046"/>
                </a:lnTo>
                <a:lnTo>
                  <a:pt x="3815499" y="101727"/>
                </a:lnTo>
                <a:lnTo>
                  <a:pt x="3768509" y="90043"/>
                </a:lnTo>
                <a:lnTo>
                  <a:pt x="3721265" y="79121"/>
                </a:lnTo>
                <a:lnTo>
                  <a:pt x="3673767" y="68961"/>
                </a:lnTo>
                <a:lnTo>
                  <a:pt x="3626015" y="59436"/>
                </a:lnTo>
                <a:lnTo>
                  <a:pt x="3578009" y="50673"/>
                </a:lnTo>
                <a:lnTo>
                  <a:pt x="3529749" y="42545"/>
                </a:lnTo>
                <a:lnTo>
                  <a:pt x="3481108" y="35179"/>
                </a:lnTo>
                <a:lnTo>
                  <a:pt x="3432352" y="28575"/>
                </a:lnTo>
                <a:lnTo>
                  <a:pt x="3383330" y="22479"/>
                </a:lnTo>
                <a:lnTo>
                  <a:pt x="3334054" y="17272"/>
                </a:lnTo>
                <a:lnTo>
                  <a:pt x="3284524" y="12700"/>
                </a:lnTo>
                <a:lnTo>
                  <a:pt x="3234740" y="8763"/>
                </a:lnTo>
                <a:lnTo>
                  <a:pt x="3184702" y="5588"/>
                </a:lnTo>
                <a:lnTo>
                  <a:pt x="3134283" y="3175"/>
                </a:lnTo>
                <a:lnTo>
                  <a:pt x="3083737" y="1397"/>
                </a:lnTo>
                <a:lnTo>
                  <a:pt x="3032937" y="381"/>
                </a:lnTo>
                <a:lnTo>
                  <a:pt x="2981883" y="0"/>
                </a:lnTo>
                <a:lnTo>
                  <a:pt x="2930842" y="381"/>
                </a:lnTo>
                <a:lnTo>
                  <a:pt x="2880042" y="1397"/>
                </a:lnTo>
                <a:lnTo>
                  <a:pt x="2829369" y="3175"/>
                </a:lnTo>
                <a:lnTo>
                  <a:pt x="2779077" y="5588"/>
                </a:lnTo>
                <a:lnTo>
                  <a:pt x="2729039" y="8763"/>
                </a:lnTo>
                <a:lnTo>
                  <a:pt x="2679128" y="12700"/>
                </a:lnTo>
                <a:lnTo>
                  <a:pt x="2629598" y="17272"/>
                </a:lnTo>
                <a:lnTo>
                  <a:pt x="2580322" y="22479"/>
                </a:lnTo>
                <a:lnTo>
                  <a:pt x="2531300" y="28575"/>
                </a:lnTo>
                <a:lnTo>
                  <a:pt x="2482405" y="35179"/>
                </a:lnTo>
                <a:lnTo>
                  <a:pt x="2433904" y="42545"/>
                </a:lnTo>
                <a:lnTo>
                  <a:pt x="2385644" y="50673"/>
                </a:lnTo>
                <a:lnTo>
                  <a:pt x="2337511" y="59436"/>
                </a:lnTo>
                <a:lnTo>
                  <a:pt x="2289759" y="68961"/>
                </a:lnTo>
                <a:lnTo>
                  <a:pt x="2242134" y="79121"/>
                </a:lnTo>
                <a:lnTo>
                  <a:pt x="2194890" y="90043"/>
                </a:lnTo>
                <a:lnTo>
                  <a:pt x="2147900" y="101727"/>
                </a:lnTo>
                <a:lnTo>
                  <a:pt x="2101037" y="114046"/>
                </a:lnTo>
                <a:lnTo>
                  <a:pt x="2054555" y="127000"/>
                </a:lnTo>
                <a:lnTo>
                  <a:pt x="2008200" y="140716"/>
                </a:lnTo>
                <a:lnTo>
                  <a:pt x="1962238" y="155194"/>
                </a:lnTo>
                <a:lnTo>
                  <a:pt x="1916391" y="170307"/>
                </a:lnTo>
                <a:lnTo>
                  <a:pt x="1870925" y="186182"/>
                </a:lnTo>
                <a:lnTo>
                  <a:pt x="1825586" y="202692"/>
                </a:lnTo>
                <a:lnTo>
                  <a:pt x="1780628" y="219837"/>
                </a:lnTo>
                <a:lnTo>
                  <a:pt x="1735797" y="237871"/>
                </a:lnTo>
                <a:lnTo>
                  <a:pt x="1691220" y="256413"/>
                </a:lnTo>
                <a:lnTo>
                  <a:pt x="1647024" y="275844"/>
                </a:lnTo>
                <a:lnTo>
                  <a:pt x="1602955" y="295897"/>
                </a:lnTo>
                <a:lnTo>
                  <a:pt x="1559140" y="316598"/>
                </a:lnTo>
                <a:lnTo>
                  <a:pt x="1515706" y="338061"/>
                </a:lnTo>
                <a:lnTo>
                  <a:pt x="1472399" y="360159"/>
                </a:lnTo>
                <a:lnTo>
                  <a:pt x="1429359" y="383019"/>
                </a:lnTo>
                <a:lnTo>
                  <a:pt x="1386687" y="406641"/>
                </a:lnTo>
                <a:lnTo>
                  <a:pt x="1344142" y="430898"/>
                </a:lnTo>
                <a:lnTo>
                  <a:pt x="1301851" y="455917"/>
                </a:lnTo>
                <a:lnTo>
                  <a:pt x="1259941" y="481571"/>
                </a:lnTo>
                <a:lnTo>
                  <a:pt x="1218158" y="507860"/>
                </a:lnTo>
                <a:lnTo>
                  <a:pt x="1176629" y="534987"/>
                </a:lnTo>
                <a:lnTo>
                  <a:pt x="1135354" y="562775"/>
                </a:lnTo>
                <a:lnTo>
                  <a:pt x="1094333" y="591261"/>
                </a:lnTo>
                <a:lnTo>
                  <a:pt x="1053693" y="620445"/>
                </a:lnTo>
                <a:lnTo>
                  <a:pt x="1013180" y="650328"/>
                </a:lnTo>
                <a:lnTo>
                  <a:pt x="972921" y="680923"/>
                </a:lnTo>
                <a:lnTo>
                  <a:pt x="932929" y="712216"/>
                </a:lnTo>
                <a:lnTo>
                  <a:pt x="893178" y="744207"/>
                </a:lnTo>
                <a:lnTo>
                  <a:pt x="853681" y="776909"/>
                </a:lnTo>
                <a:lnTo>
                  <a:pt x="814438" y="810298"/>
                </a:lnTo>
                <a:lnTo>
                  <a:pt x="775449" y="844410"/>
                </a:lnTo>
                <a:lnTo>
                  <a:pt x="736714" y="879208"/>
                </a:lnTo>
                <a:lnTo>
                  <a:pt x="698233" y="914717"/>
                </a:lnTo>
                <a:lnTo>
                  <a:pt x="660006" y="950937"/>
                </a:lnTo>
                <a:lnTo>
                  <a:pt x="622033" y="987844"/>
                </a:lnTo>
                <a:lnTo>
                  <a:pt x="583806" y="1025956"/>
                </a:lnTo>
                <a:lnTo>
                  <a:pt x="546341" y="1064310"/>
                </a:lnTo>
                <a:lnTo>
                  <a:pt x="509638" y="1102906"/>
                </a:lnTo>
                <a:lnTo>
                  <a:pt x="473570" y="1141742"/>
                </a:lnTo>
                <a:lnTo>
                  <a:pt x="438404" y="1180833"/>
                </a:lnTo>
                <a:lnTo>
                  <a:pt x="403860" y="1220165"/>
                </a:lnTo>
                <a:lnTo>
                  <a:pt x="370078" y="1259738"/>
                </a:lnTo>
                <a:lnTo>
                  <a:pt x="337058" y="1299540"/>
                </a:lnTo>
                <a:lnTo>
                  <a:pt x="304800" y="1339596"/>
                </a:lnTo>
                <a:lnTo>
                  <a:pt x="273304" y="1379905"/>
                </a:lnTo>
                <a:lnTo>
                  <a:pt x="242443" y="1420456"/>
                </a:lnTo>
                <a:lnTo>
                  <a:pt x="212471" y="1461262"/>
                </a:lnTo>
                <a:lnTo>
                  <a:pt x="183134" y="1502295"/>
                </a:lnTo>
                <a:lnTo>
                  <a:pt x="154559" y="1543583"/>
                </a:lnTo>
                <a:lnTo>
                  <a:pt x="126746" y="1585112"/>
                </a:lnTo>
                <a:lnTo>
                  <a:pt x="99568" y="1626895"/>
                </a:lnTo>
                <a:lnTo>
                  <a:pt x="73279" y="1668907"/>
                </a:lnTo>
                <a:lnTo>
                  <a:pt x="47625" y="1711172"/>
                </a:lnTo>
                <a:lnTo>
                  <a:pt x="22860" y="1753679"/>
                </a:lnTo>
                <a:lnTo>
                  <a:pt x="0" y="1794179"/>
                </a:lnTo>
                <a:lnTo>
                  <a:pt x="2279472" y="1794179"/>
                </a:lnTo>
                <a:lnTo>
                  <a:pt x="2285949" y="1790446"/>
                </a:lnTo>
                <a:lnTo>
                  <a:pt x="2328494" y="1767890"/>
                </a:lnTo>
                <a:lnTo>
                  <a:pt x="2371674" y="1746897"/>
                </a:lnTo>
                <a:lnTo>
                  <a:pt x="2415362" y="1727454"/>
                </a:lnTo>
                <a:lnTo>
                  <a:pt x="2459558" y="1709559"/>
                </a:lnTo>
                <a:lnTo>
                  <a:pt x="2504249" y="1693227"/>
                </a:lnTo>
                <a:lnTo>
                  <a:pt x="2549588" y="1678444"/>
                </a:lnTo>
                <a:lnTo>
                  <a:pt x="2595435" y="1665224"/>
                </a:lnTo>
                <a:lnTo>
                  <a:pt x="2641790" y="1653552"/>
                </a:lnTo>
                <a:lnTo>
                  <a:pt x="2688780" y="1643430"/>
                </a:lnTo>
                <a:lnTo>
                  <a:pt x="2736278" y="1634871"/>
                </a:lnTo>
                <a:lnTo>
                  <a:pt x="2784284" y="1627873"/>
                </a:lnTo>
                <a:lnTo>
                  <a:pt x="2832925" y="1622425"/>
                </a:lnTo>
                <a:lnTo>
                  <a:pt x="2881947" y="1618526"/>
                </a:lnTo>
                <a:lnTo>
                  <a:pt x="2931731" y="1616202"/>
                </a:lnTo>
                <a:lnTo>
                  <a:pt x="2981883" y="1615414"/>
                </a:lnTo>
                <a:lnTo>
                  <a:pt x="3032048" y="1616202"/>
                </a:lnTo>
                <a:lnTo>
                  <a:pt x="3081705" y="1618526"/>
                </a:lnTo>
                <a:lnTo>
                  <a:pt x="3130854" y="1622425"/>
                </a:lnTo>
                <a:lnTo>
                  <a:pt x="3179495" y="1627873"/>
                </a:lnTo>
                <a:lnTo>
                  <a:pt x="3227501" y="1634871"/>
                </a:lnTo>
                <a:lnTo>
                  <a:pt x="3274999" y="1643430"/>
                </a:lnTo>
                <a:lnTo>
                  <a:pt x="3321989" y="1653552"/>
                </a:lnTo>
                <a:lnTo>
                  <a:pt x="3368344" y="1665224"/>
                </a:lnTo>
                <a:lnTo>
                  <a:pt x="3414191" y="1678444"/>
                </a:lnTo>
                <a:lnTo>
                  <a:pt x="3459530" y="1693227"/>
                </a:lnTo>
                <a:lnTo>
                  <a:pt x="3504222" y="1709559"/>
                </a:lnTo>
                <a:lnTo>
                  <a:pt x="3548418" y="1727454"/>
                </a:lnTo>
                <a:lnTo>
                  <a:pt x="3592106" y="1746897"/>
                </a:lnTo>
                <a:lnTo>
                  <a:pt x="3635286" y="1767890"/>
                </a:lnTo>
                <a:lnTo>
                  <a:pt x="3677831" y="1790446"/>
                </a:lnTo>
                <a:lnTo>
                  <a:pt x="3684308" y="1794179"/>
                </a:lnTo>
                <a:lnTo>
                  <a:pt x="5958827" y="1794179"/>
                </a:lnTo>
                <a:close/>
              </a:path>
            </a:pathLst>
          </a:custGeom>
          <a:solidFill>
            <a:srgbClr val="FFFFFF">
              <a:alpha val="5097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308590" y="-285"/>
            <a:ext cx="9795510" cy="9042400"/>
            <a:chOff x="10308590" y="-285"/>
            <a:chExt cx="9795510" cy="9042400"/>
          </a:xfrm>
        </p:grpSpPr>
        <p:sp>
          <p:nvSpPr>
            <p:cNvPr id="4" name="object 4"/>
            <p:cNvSpPr/>
            <p:nvPr/>
          </p:nvSpPr>
          <p:spPr>
            <a:xfrm>
              <a:off x="13341604" y="-285"/>
              <a:ext cx="6762750" cy="9042400"/>
            </a:xfrm>
            <a:custGeom>
              <a:avLst/>
              <a:gdLst/>
              <a:ahLst/>
              <a:cxnLst/>
              <a:rect l="l" t="t" r="r" b="b"/>
              <a:pathLst>
                <a:path w="6762750" h="9042400">
                  <a:moveTo>
                    <a:pt x="6761987" y="285"/>
                  </a:moveTo>
                  <a:lnTo>
                    <a:pt x="6569841" y="285"/>
                  </a:lnTo>
                  <a:lnTo>
                    <a:pt x="760627" y="4684054"/>
                  </a:lnTo>
                  <a:lnTo>
                    <a:pt x="755293" y="4713771"/>
                  </a:lnTo>
                  <a:lnTo>
                    <a:pt x="749959" y="4741456"/>
                  </a:lnTo>
                  <a:lnTo>
                    <a:pt x="627534" y="5449210"/>
                  </a:lnTo>
                  <a:lnTo>
                    <a:pt x="522635" y="6053714"/>
                  </a:lnTo>
                  <a:lnTo>
                    <a:pt x="382685" y="6856969"/>
                  </a:lnTo>
                  <a:lnTo>
                    <a:pt x="6901" y="9009565"/>
                  </a:lnTo>
                  <a:lnTo>
                    <a:pt x="4742" y="9015406"/>
                  </a:lnTo>
                  <a:lnTo>
                    <a:pt x="1694" y="9030011"/>
                  </a:lnTo>
                  <a:lnTo>
                    <a:pt x="-337" y="9038393"/>
                  </a:lnTo>
                  <a:lnTo>
                    <a:pt x="6901" y="9038393"/>
                  </a:lnTo>
                  <a:lnTo>
                    <a:pt x="14013" y="9041949"/>
                  </a:lnTo>
                  <a:lnTo>
                    <a:pt x="6761987" y="693180"/>
                  </a:lnTo>
                  <a:lnTo>
                    <a:pt x="6761987" y="285"/>
                  </a:lnTo>
                  <a:close/>
                </a:path>
              </a:pathLst>
            </a:custGeom>
            <a:solidFill>
              <a:srgbClr val="04E179">
                <a:alpha val="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308590" y="2253202"/>
              <a:ext cx="3148330" cy="6788784"/>
            </a:xfrm>
            <a:custGeom>
              <a:avLst/>
              <a:gdLst/>
              <a:ahLst/>
              <a:cxnLst/>
              <a:rect l="l" t="t" r="r" b="b"/>
              <a:pathLst>
                <a:path w="3148330" h="6788784">
                  <a:moveTo>
                    <a:pt x="-260" y="228"/>
                  </a:moveTo>
                  <a:lnTo>
                    <a:pt x="35552" y="89888"/>
                  </a:lnTo>
                  <a:lnTo>
                    <a:pt x="2390454" y="6788334"/>
                  </a:lnTo>
                  <a:lnTo>
                    <a:pt x="2422711" y="6605204"/>
                  </a:lnTo>
                  <a:lnTo>
                    <a:pt x="2492178" y="6203895"/>
                  </a:lnTo>
                  <a:lnTo>
                    <a:pt x="3140624" y="2505748"/>
                  </a:lnTo>
                  <a:lnTo>
                    <a:pt x="3143291" y="2494953"/>
                  </a:lnTo>
                  <a:lnTo>
                    <a:pt x="3145576" y="2484286"/>
                  </a:lnTo>
                  <a:lnTo>
                    <a:pt x="3147227" y="2473491"/>
                  </a:lnTo>
                  <a:lnTo>
                    <a:pt x="3147862" y="2462696"/>
                  </a:lnTo>
                  <a:lnTo>
                    <a:pt x="-260" y="228"/>
                  </a:lnTo>
                  <a:close/>
                </a:path>
              </a:pathLst>
            </a:custGeom>
            <a:solidFill>
              <a:srgbClr val="FFFFFF">
                <a:alpha val="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197034" y="1143996"/>
              <a:ext cx="3035300" cy="408940"/>
            </a:xfrm>
            <a:custGeom>
              <a:avLst/>
              <a:gdLst/>
              <a:ahLst/>
              <a:cxnLst/>
              <a:rect l="l" t="t" r="r" b="b"/>
              <a:pathLst>
                <a:path w="3035300" h="408940">
                  <a:moveTo>
                    <a:pt x="293497" y="120891"/>
                  </a:moveTo>
                  <a:lnTo>
                    <a:pt x="213106" y="120891"/>
                  </a:lnTo>
                  <a:lnTo>
                    <a:pt x="146685" y="307962"/>
                  </a:lnTo>
                  <a:lnTo>
                    <a:pt x="80645" y="120891"/>
                  </a:lnTo>
                  <a:lnTo>
                    <a:pt x="0" y="120891"/>
                  </a:lnTo>
                  <a:lnTo>
                    <a:pt x="106553" y="402958"/>
                  </a:lnTo>
                  <a:lnTo>
                    <a:pt x="187198" y="402958"/>
                  </a:lnTo>
                  <a:lnTo>
                    <a:pt x="293497" y="120891"/>
                  </a:lnTo>
                  <a:close/>
                </a:path>
                <a:path w="3035300" h="408940">
                  <a:moveTo>
                    <a:pt x="567931" y="256273"/>
                  </a:moveTo>
                  <a:lnTo>
                    <a:pt x="563765" y="233286"/>
                  </a:lnTo>
                  <a:lnTo>
                    <a:pt x="557898" y="200901"/>
                  </a:lnTo>
                  <a:lnTo>
                    <a:pt x="527799" y="155562"/>
                  </a:lnTo>
                  <a:lnTo>
                    <a:pt x="490461" y="129400"/>
                  </a:lnTo>
                  <a:lnTo>
                    <a:pt x="490461" y="233286"/>
                  </a:lnTo>
                  <a:lnTo>
                    <a:pt x="360807" y="233286"/>
                  </a:lnTo>
                  <a:lnTo>
                    <a:pt x="385191" y="195821"/>
                  </a:lnTo>
                  <a:lnTo>
                    <a:pt x="404101" y="185153"/>
                  </a:lnTo>
                  <a:lnTo>
                    <a:pt x="415150" y="182486"/>
                  </a:lnTo>
                  <a:lnTo>
                    <a:pt x="427215" y="181597"/>
                  </a:lnTo>
                  <a:lnTo>
                    <a:pt x="468871" y="196202"/>
                  </a:lnTo>
                  <a:lnTo>
                    <a:pt x="490461" y="233286"/>
                  </a:lnTo>
                  <a:lnTo>
                    <a:pt x="490461" y="129400"/>
                  </a:lnTo>
                  <a:lnTo>
                    <a:pt x="482587" y="125336"/>
                  </a:lnTo>
                  <a:lnTo>
                    <a:pt x="456615" y="117843"/>
                  </a:lnTo>
                  <a:lnTo>
                    <a:pt x="457619" y="117843"/>
                  </a:lnTo>
                  <a:lnTo>
                    <a:pt x="427215" y="115176"/>
                  </a:lnTo>
                  <a:lnTo>
                    <a:pt x="398005" y="117843"/>
                  </a:lnTo>
                  <a:lnTo>
                    <a:pt x="346202" y="139433"/>
                  </a:lnTo>
                  <a:lnTo>
                    <a:pt x="304546" y="180962"/>
                  </a:lnTo>
                  <a:lnTo>
                    <a:pt x="282829" y="232778"/>
                  </a:lnTo>
                  <a:lnTo>
                    <a:pt x="280162" y="261861"/>
                  </a:lnTo>
                  <a:lnTo>
                    <a:pt x="282956" y="291071"/>
                  </a:lnTo>
                  <a:lnTo>
                    <a:pt x="304685" y="342633"/>
                  </a:lnTo>
                  <a:lnTo>
                    <a:pt x="347091" y="384416"/>
                  </a:lnTo>
                  <a:lnTo>
                    <a:pt x="400037" y="405879"/>
                  </a:lnTo>
                  <a:lnTo>
                    <a:pt x="430009" y="408673"/>
                  </a:lnTo>
                  <a:lnTo>
                    <a:pt x="440804" y="408292"/>
                  </a:lnTo>
                  <a:lnTo>
                    <a:pt x="482460" y="400926"/>
                  </a:lnTo>
                  <a:lnTo>
                    <a:pt x="518655" y="384797"/>
                  </a:lnTo>
                  <a:lnTo>
                    <a:pt x="550786" y="359778"/>
                  </a:lnTo>
                  <a:lnTo>
                    <a:pt x="537451" y="342633"/>
                  </a:lnTo>
                  <a:lnTo>
                    <a:pt x="510654" y="307962"/>
                  </a:lnTo>
                  <a:lnTo>
                    <a:pt x="502526" y="316725"/>
                  </a:lnTo>
                  <a:lnTo>
                    <a:pt x="497954" y="321043"/>
                  </a:lnTo>
                  <a:lnTo>
                    <a:pt x="456679" y="340474"/>
                  </a:lnTo>
                  <a:lnTo>
                    <a:pt x="435597" y="342633"/>
                  </a:lnTo>
                  <a:lnTo>
                    <a:pt x="421119" y="341617"/>
                  </a:lnTo>
                  <a:lnTo>
                    <a:pt x="385318" y="326758"/>
                  </a:lnTo>
                  <a:lnTo>
                    <a:pt x="360807" y="287769"/>
                  </a:lnTo>
                  <a:lnTo>
                    <a:pt x="565137" y="287769"/>
                  </a:lnTo>
                  <a:lnTo>
                    <a:pt x="567931" y="256273"/>
                  </a:lnTo>
                  <a:close/>
                </a:path>
                <a:path w="3035300" h="408940">
                  <a:moveTo>
                    <a:pt x="866889" y="238874"/>
                  </a:moveTo>
                  <a:lnTo>
                    <a:pt x="859269" y="187947"/>
                  </a:lnTo>
                  <a:lnTo>
                    <a:pt x="836409" y="148704"/>
                  </a:lnTo>
                  <a:lnTo>
                    <a:pt x="801357" y="123558"/>
                  </a:lnTo>
                  <a:lnTo>
                    <a:pt x="757542" y="115176"/>
                  </a:lnTo>
                  <a:lnTo>
                    <a:pt x="746112" y="115938"/>
                  </a:lnTo>
                  <a:lnTo>
                    <a:pt x="703948" y="131813"/>
                  </a:lnTo>
                  <a:lnTo>
                    <a:pt x="676897" y="155435"/>
                  </a:lnTo>
                  <a:lnTo>
                    <a:pt x="676897" y="120764"/>
                  </a:lnTo>
                  <a:lnTo>
                    <a:pt x="599300" y="120764"/>
                  </a:lnTo>
                  <a:lnTo>
                    <a:pt x="599300" y="402958"/>
                  </a:lnTo>
                  <a:lnTo>
                    <a:pt x="676897" y="402958"/>
                  </a:lnTo>
                  <a:lnTo>
                    <a:pt x="676897" y="256273"/>
                  </a:lnTo>
                  <a:lnTo>
                    <a:pt x="677786" y="241287"/>
                  </a:lnTo>
                  <a:lnTo>
                    <a:pt x="700900" y="199758"/>
                  </a:lnTo>
                  <a:lnTo>
                    <a:pt x="734428" y="189979"/>
                  </a:lnTo>
                  <a:lnTo>
                    <a:pt x="745985" y="190995"/>
                  </a:lnTo>
                  <a:lnTo>
                    <a:pt x="780656" y="214363"/>
                  </a:lnTo>
                  <a:lnTo>
                    <a:pt x="789292" y="247637"/>
                  </a:lnTo>
                  <a:lnTo>
                    <a:pt x="789292" y="402958"/>
                  </a:lnTo>
                  <a:lnTo>
                    <a:pt x="866889" y="402958"/>
                  </a:lnTo>
                  <a:lnTo>
                    <a:pt x="866889" y="238874"/>
                  </a:lnTo>
                  <a:close/>
                </a:path>
                <a:path w="3035300" h="408940">
                  <a:moveTo>
                    <a:pt x="1193647" y="0"/>
                  </a:moveTo>
                  <a:lnTo>
                    <a:pt x="1116177" y="0"/>
                  </a:lnTo>
                  <a:lnTo>
                    <a:pt x="1116177" y="155435"/>
                  </a:lnTo>
                  <a:lnTo>
                    <a:pt x="1116177" y="261861"/>
                  </a:lnTo>
                  <a:lnTo>
                    <a:pt x="1104747" y="306184"/>
                  </a:lnTo>
                  <a:lnTo>
                    <a:pt x="1073505" y="334251"/>
                  </a:lnTo>
                  <a:lnTo>
                    <a:pt x="1046962" y="339712"/>
                  </a:lnTo>
                  <a:lnTo>
                    <a:pt x="1033119" y="338442"/>
                  </a:lnTo>
                  <a:lnTo>
                    <a:pt x="998067" y="317868"/>
                  </a:lnTo>
                  <a:lnTo>
                    <a:pt x="979144" y="278117"/>
                  </a:lnTo>
                  <a:lnTo>
                    <a:pt x="977874" y="261861"/>
                  </a:lnTo>
                  <a:lnTo>
                    <a:pt x="979144" y="245732"/>
                  </a:lnTo>
                  <a:lnTo>
                    <a:pt x="998067" y="206108"/>
                  </a:lnTo>
                  <a:lnTo>
                    <a:pt x="1033119" y="185661"/>
                  </a:lnTo>
                  <a:lnTo>
                    <a:pt x="1046962" y="184391"/>
                  </a:lnTo>
                  <a:lnTo>
                    <a:pt x="1060805" y="185661"/>
                  </a:lnTo>
                  <a:lnTo>
                    <a:pt x="1095857" y="206108"/>
                  </a:lnTo>
                  <a:lnTo>
                    <a:pt x="1114907" y="245732"/>
                  </a:lnTo>
                  <a:lnTo>
                    <a:pt x="1116177" y="261861"/>
                  </a:lnTo>
                  <a:lnTo>
                    <a:pt x="1116177" y="155435"/>
                  </a:lnTo>
                  <a:lnTo>
                    <a:pt x="1077696" y="125336"/>
                  </a:lnTo>
                  <a:lnTo>
                    <a:pt x="1032611" y="115176"/>
                  </a:lnTo>
                  <a:lnTo>
                    <a:pt x="1006195" y="117843"/>
                  </a:lnTo>
                  <a:lnTo>
                    <a:pt x="958570" y="139179"/>
                  </a:lnTo>
                  <a:lnTo>
                    <a:pt x="919835" y="180327"/>
                  </a:lnTo>
                  <a:lnTo>
                    <a:pt x="899642" y="232270"/>
                  </a:lnTo>
                  <a:lnTo>
                    <a:pt x="897229" y="261861"/>
                  </a:lnTo>
                  <a:lnTo>
                    <a:pt x="899642" y="291452"/>
                  </a:lnTo>
                  <a:lnTo>
                    <a:pt x="919835" y="343649"/>
                  </a:lnTo>
                  <a:lnTo>
                    <a:pt x="958570" y="384670"/>
                  </a:lnTo>
                  <a:lnTo>
                    <a:pt x="1006195" y="406006"/>
                  </a:lnTo>
                  <a:lnTo>
                    <a:pt x="1032611" y="408673"/>
                  </a:lnTo>
                  <a:lnTo>
                    <a:pt x="1040358" y="408419"/>
                  </a:lnTo>
                  <a:lnTo>
                    <a:pt x="1079728" y="398386"/>
                  </a:lnTo>
                  <a:lnTo>
                    <a:pt x="1110970" y="374637"/>
                  </a:lnTo>
                  <a:lnTo>
                    <a:pt x="1116177" y="368414"/>
                  </a:lnTo>
                  <a:lnTo>
                    <a:pt x="1116177" y="402958"/>
                  </a:lnTo>
                  <a:lnTo>
                    <a:pt x="1193647" y="402958"/>
                  </a:lnTo>
                  <a:lnTo>
                    <a:pt x="1193647" y="368414"/>
                  </a:lnTo>
                  <a:lnTo>
                    <a:pt x="1193647" y="339712"/>
                  </a:lnTo>
                  <a:lnTo>
                    <a:pt x="1193647" y="0"/>
                  </a:lnTo>
                  <a:close/>
                </a:path>
                <a:path w="3035300" h="408940">
                  <a:moveTo>
                    <a:pt x="1524723" y="261861"/>
                  </a:moveTo>
                  <a:lnTo>
                    <a:pt x="1513547" y="206870"/>
                  </a:lnTo>
                  <a:lnTo>
                    <a:pt x="1480146" y="159245"/>
                  </a:lnTo>
                  <a:lnTo>
                    <a:pt x="1444332" y="133083"/>
                  </a:lnTo>
                  <a:lnTo>
                    <a:pt x="1444332" y="187185"/>
                  </a:lnTo>
                  <a:lnTo>
                    <a:pt x="1444332" y="262115"/>
                  </a:lnTo>
                  <a:lnTo>
                    <a:pt x="1443062" y="277228"/>
                  </a:lnTo>
                  <a:lnTo>
                    <a:pt x="1423758" y="315201"/>
                  </a:lnTo>
                  <a:lnTo>
                    <a:pt x="1388719" y="335394"/>
                  </a:lnTo>
                  <a:lnTo>
                    <a:pt x="1375130" y="336664"/>
                  </a:lnTo>
                  <a:lnTo>
                    <a:pt x="1361541" y="335394"/>
                  </a:lnTo>
                  <a:lnTo>
                    <a:pt x="1326489" y="315201"/>
                  </a:lnTo>
                  <a:lnTo>
                    <a:pt x="1307312" y="277228"/>
                  </a:lnTo>
                  <a:lnTo>
                    <a:pt x="1306042" y="262115"/>
                  </a:lnTo>
                  <a:lnTo>
                    <a:pt x="1307312" y="246875"/>
                  </a:lnTo>
                  <a:lnTo>
                    <a:pt x="1326489" y="208775"/>
                  </a:lnTo>
                  <a:lnTo>
                    <a:pt x="1361541" y="188455"/>
                  </a:lnTo>
                  <a:lnTo>
                    <a:pt x="1375130" y="187185"/>
                  </a:lnTo>
                  <a:lnTo>
                    <a:pt x="1388719" y="188455"/>
                  </a:lnTo>
                  <a:lnTo>
                    <a:pt x="1423758" y="208775"/>
                  </a:lnTo>
                  <a:lnTo>
                    <a:pt x="1443062" y="246875"/>
                  </a:lnTo>
                  <a:lnTo>
                    <a:pt x="1444320" y="261861"/>
                  </a:lnTo>
                  <a:lnTo>
                    <a:pt x="1444332" y="187185"/>
                  </a:lnTo>
                  <a:lnTo>
                    <a:pt x="1444332" y="133083"/>
                  </a:lnTo>
                  <a:lnTo>
                    <a:pt x="1431632" y="126225"/>
                  </a:lnTo>
                  <a:lnTo>
                    <a:pt x="1404327" y="117970"/>
                  </a:lnTo>
                  <a:lnTo>
                    <a:pt x="1375130" y="115176"/>
                  </a:lnTo>
                  <a:lnTo>
                    <a:pt x="1345920" y="117970"/>
                  </a:lnTo>
                  <a:lnTo>
                    <a:pt x="1293342" y="139941"/>
                  </a:lnTo>
                  <a:lnTo>
                    <a:pt x="1250543" y="182105"/>
                  </a:lnTo>
                  <a:lnTo>
                    <a:pt x="1228191" y="233413"/>
                  </a:lnTo>
                  <a:lnTo>
                    <a:pt x="1225397" y="261861"/>
                  </a:lnTo>
                  <a:lnTo>
                    <a:pt x="1228191" y="290309"/>
                  </a:lnTo>
                  <a:lnTo>
                    <a:pt x="1250543" y="341744"/>
                  </a:lnTo>
                  <a:lnTo>
                    <a:pt x="1293342" y="383908"/>
                  </a:lnTo>
                  <a:lnTo>
                    <a:pt x="1345920" y="405879"/>
                  </a:lnTo>
                  <a:lnTo>
                    <a:pt x="1375130" y="408673"/>
                  </a:lnTo>
                  <a:lnTo>
                    <a:pt x="1404327" y="405879"/>
                  </a:lnTo>
                  <a:lnTo>
                    <a:pt x="1456905" y="383908"/>
                  </a:lnTo>
                  <a:lnTo>
                    <a:pt x="1499577" y="341744"/>
                  </a:lnTo>
                  <a:lnTo>
                    <a:pt x="1521929" y="290309"/>
                  </a:lnTo>
                  <a:lnTo>
                    <a:pt x="1524723" y="262115"/>
                  </a:lnTo>
                  <a:lnTo>
                    <a:pt x="1524723" y="261861"/>
                  </a:lnTo>
                  <a:close/>
                </a:path>
                <a:path w="3035300" h="408940">
                  <a:moveTo>
                    <a:pt x="1725764" y="117970"/>
                  </a:moveTo>
                  <a:lnTo>
                    <a:pt x="1714207" y="117970"/>
                  </a:lnTo>
                  <a:lnTo>
                    <a:pt x="1702777" y="118605"/>
                  </a:lnTo>
                  <a:lnTo>
                    <a:pt x="1660740" y="133337"/>
                  </a:lnTo>
                  <a:lnTo>
                    <a:pt x="1633562" y="155435"/>
                  </a:lnTo>
                  <a:lnTo>
                    <a:pt x="1633562" y="120891"/>
                  </a:lnTo>
                  <a:lnTo>
                    <a:pt x="1555965" y="120891"/>
                  </a:lnTo>
                  <a:lnTo>
                    <a:pt x="1555965" y="402958"/>
                  </a:lnTo>
                  <a:lnTo>
                    <a:pt x="1633562" y="402958"/>
                  </a:lnTo>
                  <a:lnTo>
                    <a:pt x="1633562" y="267830"/>
                  </a:lnTo>
                  <a:lnTo>
                    <a:pt x="1634705" y="250685"/>
                  </a:lnTo>
                  <a:lnTo>
                    <a:pt x="1651469" y="212204"/>
                  </a:lnTo>
                  <a:lnTo>
                    <a:pt x="1685378" y="194043"/>
                  </a:lnTo>
                  <a:lnTo>
                    <a:pt x="1699856" y="192773"/>
                  </a:lnTo>
                  <a:lnTo>
                    <a:pt x="1707984" y="193027"/>
                  </a:lnTo>
                  <a:lnTo>
                    <a:pt x="1714969" y="193662"/>
                  </a:lnTo>
                  <a:lnTo>
                    <a:pt x="1720938" y="194678"/>
                  </a:lnTo>
                  <a:lnTo>
                    <a:pt x="1725764" y="195821"/>
                  </a:lnTo>
                  <a:lnTo>
                    <a:pt x="1725764" y="117970"/>
                  </a:lnTo>
                  <a:close/>
                </a:path>
                <a:path w="3035300" h="408940">
                  <a:moveTo>
                    <a:pt x="1999564" y="351269"/>
                  </a:moveTo>
                  <a:lnTo>
                    <a:pt x="1970862" y="325488"/>
                  </a:lnTo>
                  <a:lnTo>
                    <a:pt x="1961591" y="336664"/>
                  </a:lnTo>
                  <a:lnTo>
                    <a:pt x="1955876" y="342379"/>
                  </a:lnTo>
                  <a:lnTo>
                    <a:pt x="1919173" y="364731"/>
                  </a:lnTo>
                  <a:lnTo>
                    <a:pt x="1884260" y="371208"/>
                  </a:lnTo>
                  <a:lnTo>
                    <a:pt x="1865210" y="369303"/>
                  </a:lnTo>
                  <a:lnTo>
                    <a:pt x="1815553" y="340474"/>
                  </a:lnTo>
                  <a:lnTo>
                    <a:pt x="1793709" y="306184"/>
                  </a:lnTo>
                  <a:lnTo>
                    <a:pt x="1786470" y="264909"/>
                  </a:lnTo>
                  <a:lnTo>
                    <a:pt x="1788375" y="243319"/>
                  </a:lnTo>
                  <a:lnTo>
                    <a:pt x="1802853" y="205600"/>
                  </a:lnTo>
                  <a:lnTo>
                    <a:pt x="1830793" y="175755"/>
                  </a:lnTo>
                  <a:lnTo>
                    <a:pt x="1884260" y="158483"/>
                  </a:lnTo>
                  <a:lnTo>
                    <a:pt x="1892134" y="158737"/>
                  </a:lnTo>
                  <a:lnTo>
                    <a:pt x="1932889" y="171183"/>
                  </a:lnTo>
                  <a:lnTo>
                    <a:pt x="1962861" y="197472"/>
                  </a:lnTo>
                  <a:lnTo>
                    <a:pt x="1967814" y="204330"/>
                  </a:lnTo>
                  <a:lnTo>
                    <a:pt x="1996643" y="175628"/>
                  </a:lnTo>
                  <a:lnTo>
                    <a:pt x="1968576" y="148577"/>
                  </a:lnTo>
                  <a:lnTo>
                    <a:pt x="1930349" y="128638"/>
                  </a:lnTo>
                  <a:lnTo>
                    <a:pt x="1884260" y="120891"/>
                  </a:lnTo>
                  <a:lnTo>
                    <a:pt x="1857209" y="123431"/>
                  </a:lnTo>
                  <a:lnTo>
                    <a:pt x="1808568" y="144513"/>
                  </a:lnTo>
                  <a:lnTo>
                    <a:pt x="1769325" y="185026"/>
                  </a:lnTo>
                  <a:lnTo>
                    <a:pt x="1748878" y="235953"/>
                  </a:lnTo>
                  <a:lnTo>
                    <a:pt x="1746338" y="264782"/>
                  </a:lnTo>
                  <a:lnTo>
                    <a:pt x="1748878" y="293484"/>
                  </a:lnTo>
                  <a:lnTo>
                    <a:pt x="1769198" y="344538"/>
                  </a:lnTo>
                  <a:lnTo>
                    <a:pt x="1808441" y="385051"/>
                  </a:lnTo>
                  <a:lnTo>
                    <a:pt x="1857082" y="406006"/>
                  </a:lnTo>
                  <a:lnTo>
                    <a:pt x="1884260" y="408673"/>
                  </a:lnTo>
                  <a:lnTo>
                    <a:pt x="1894420" y="408292"/>
                  </a:lnTo>
                  <a:lnTo>
                    <a:pt x="1933397" y="399148"/>
                  </a:lnTo>
                  <a:lnTo>
                    <a:pt x="1968068" y="380606"/>
                  </a:lnTo>
                  <a:lnTo>
                    <a:pt x="1999564" y="351269"/>
                  </a:lnTo>
                  <a:close/>
                </a:path>
                <a:path w="3035300" h="408940">
                  <a:moveTo>
                    <a:pt x="2174443" y="120764"/>
                  </a:moveTo>
                  <a:lnTo>
                    <a:pt x="2162886" y="120764"/>
                  </a:lnTo>
                  <a:lnTo>
                    <a:pt x="2153996" y="121145"/>
                  </a:lnTo>
                  <a:lnTo>
                    <a:pt x="2114245" y="130416"/>
                  </a:lnTo>
                  <a:lnTo>
                    <a:pt x="2079193" y="154038"/>
                  </a:lnTo>
                  <a:lnTo>
                    <a:pt x="2070684" y="164071"/>
                  </a:lnTo>
                  <a:lnTo>
                    <a:pt x="2070684" y="126733"/>
                  </a:lnTo>
                  <a:lnTo>
                    <a:pt x="2030552" y="126733"/>
                  </a:lnTo>
                  <a:lnTo>
                    <a:pt x="2030552" y="402958"/>
                  </a:lnTo>
                  <a:lnTo>
                    <a:pt x="2070684" y="402958"/>
                  </a:lnTo>
                  <a:lnTo>
                    <a:pt x="2070684" y="250431"/>
                  </a:lnTo>
                  <a:lnTo>
                    <a:pt x="2072335" y="231508"/>
                  </a:lnTo>
                  <a:lnTo>
                    <a:pt x="2095957" y="186042"/>
                  </a:lnTo>
                  <a:lnTo>
                    <a:pt x="2139772" y="162801"/>
                  </a:lnTo>
                  <a:lnTo>
                    <a:pt x="2157044" y="161277"/>
                  </a:lnTo>
                  <a:lnTo>
                    <a:pt x="2174443" y="161277"/>
                  </a:lnTo>
                  <a:lnTo>
                    <a:pt x="2174443" y="120764"/>
                  </a:lnTo>
                  <a:close/>
                </a:path>
                <a:path w="3035300" h="408940">
                  <a:moveTo>
                    <a:pt x="2441765" y="259067"/>
                  </a:moveTo>
                  <a:lnTo>
                    <a:pt x="2432367" y="204457"/>
                  </a:lnTo>
                  <a:lnTo>
                    <a:pt x="2403919" y="160134"/>
                  </a:lnTo>
                  <a:lnTo>
                    <a:pt x="2402014" y="158483"/>
                  </a:lnTo>
                  <a:lnTo>
                    <a:pt x="2401633" y="158102"/>
                  </a:lnTo>
                  <a:lnTo>
                    <a:pt x="2401633" y="244716"/>
                  </a:lnTo>
                  <a:lnTo>
                    <a:pt x="2214448" y="244716"/>
                  </a:lnTo>
                  <a:lnTo>
                    <a:pt x="2234133" y="197472"/>
                  </a:lnTo>
                  <a:lnTo>
                    <a:pt x="2275535" y="164833"/>
                  </a:lnTo>
                  <a:lnTo>
                    <a:pt x="2327732" y="160134"/>
                  </a:lnTo>
                  <a:lnTo>
                    <a:pt x="2327097" y="160134"/>
                  </a:lnTo>
                  <a:lnTo>
                    <a:pt x="2343099" y="164579"/>
                  </a:lnTo>
                  <a:lnTo>
                    <a:pt x="2382977" y="195948"/>
                  </a:lnTo>
                  <a:lnTo>
                    <a:pt x="2401633" y="244716"/>
                  </a:lnTo>
                  <a:lnTo>
                    <a:pt x="2401633" y="158102"/>
                  </a:lnTo>
                  <a:lnTo>
                    <a:pt x="2383739" y="142862"/>
                  </a:lnTo>
                  <a:lnTo>
                    <a:pt x="2361260" y="130670"/>
                  </a:lnTo>
                  <a:lnTo>
                    <a:pt x="2336914" y="123431"/>
                  </a:lnTo>
                  <a:lnTo>
                    <a:pt x="2337841" y="123431"/>
                  </a:lnTo>
                  <a:lnTo>
                    <a:pt x="2309444" y="120764"/>
                  </a:lnTo>
                  <a:lnTo>
                    <a:pt x="2283028" y="123431"/>
                  </a:lnTo>
                  <a:lnTo>
                    <a:pt x="2235657" y="144513"/>
                  </a:lnTo>
                  <a:lnTo>
                    <a:pt x="2196922" y="185026"/>
                  </a:lnTo>
                  <a:lnTo>
                    <a:pt x="2176729" y="235953"/>
                  </a:lnTo>
                  <a:lnTo>
                    <a:pt x="2174189" y="264782"/>
                  </a:lnTo>
                  <a:lnTo>
                    <a:pt x="2176856" y="293484"/>
                  </a:lnTo>
                  <a:lnTo>
                    <a:pt x="2197176" y="344538"/>
                  </a:lnTo>
                  <a:lnTo>
                    <a:pt x="2236419" y="385051"/>
                  </a:lnTo>
                  <a:lnTo>
                    <a:pt x="2284933" y="406006"/>
                  </a:lnTo>
                  <a:lnTo>
                    <a:pt x="2312238" y="408673"/>
                  </a:lnTo>
                  <a:lnTo>
                    <a:pt x="2322525" y="408292"/>
                  </a:lnTo>
                  <a:lnTo>
                    <a:pt x="2362276" y="399148"/>
                  </a:lnTo>
                  <a:lnTo>
                    <a:pt x="2397328" y="380479"/>
                  </a:lnTo>
                  <a:lnTo>
                    <a:pt x="2407056" y="371208"/>
                  </a:lnTo>
                  <a:lnTo>
                    <a:pt x="2426398" y="352793"/>
                  </a:lnTo>
                  <a:lnTo>
                    <a:pt x="2427414" y="351269"/>
                  </a:lnTo>
                  <a:lnTo>
                    <a:pt x="2401633" y="325488"/>
                  </a:lnTo>
                  <a:lnTo>
                    <a:pt x="2391740" y="336664"/>
                  </a:lnTo>
                  <a:lnTo>
                    <a:pt x="2386279" y="342379"/>
                  </a:lnTo>
                  <a:lnTo>
                    <a:pt x="2348941" y="364731"/>
                  </a:lnTo>
                  <a:lnTo>
                    <a:pt x="2312238" y="371208"/>
                  </a:lnTo>
                  <a:lnTo>
                    <a:pt x="2293569" y="369557"/>
                  </a:lnTo>
                  <a:lnTo>
                    <a:pt x="2245182" y="344030"/>
                  </a:lnTo>
                  <a:lnTo>
                    <a:pt x="2217242" y="297421"/>
                  </a:lnTo>
                  <a:lnTo>
                    <a:pt x="2214575" y="279895"/>
                  </a:lnTo>
                  <a:lnTo>
                    <a:pt x="2214448" y="279387"/>
                  </a:lnTo>
                  <a:lnTo>
                    <a:pt x="2438971" y="279895"/>
                  </a:lnTo>
                  <a:lnTo>
                    <a:pt x="2439098" y="279387"/>
                  </a:lnTo>
                  <a:lnTo>
                    <a:pt x="2441765" y="259067"/>
                  </a:lnTo>
                  <a:close/>
                </a:path>
                <a:path w="3035300" h="408940">
                  <a:moveTo>
                    <a:pt x="2736278" y="0"/>
                  </a:moveTo>
                  <a:lnTo>
                    <a:pt x="2696146" y="0"/>
                  </a:lnTo>
                  <a:lnTo>
                    <a:pt x="2696146" y="170040"/>
                  </a:lnTo>
                  <a:lnTo>
                    <a:pt x="2696146" y="264909"/>
                  </a:lnTo>
                  <a:lnTo>
                    <a:pt x="2688526" y="304787"/>
                  </a:lnTo>
                  <a:lnTo>
                    <a:pt x="2665920" y="339331"/>
                  </a:lnTo>
                  <a:lnTo>
                    <a:pt x="2633916" y="363334"/>
                  </a:lnTo>
                  <a:lnTo>
                    <a:pt x="2616390" y="369303"/>
                  </a:lnTo>
                  <a:lnTo>
                    <a:pt x="2616009" y="369303"/>
                  </a:lnTo>
                  <a:lnTo>
                    <a:pt x="2598356" y="371208"/>
                  </a:lnTo>
                  <a:lnTo>
                    <a:pt x="2548953" y="353809"/>
                  </a:lnTo>
                  <a:lnTo>
                    <a:pt x="2522029" y="323837"/>
                  </a:lnTo>
                  <a:lnTo>
                    <a:pt x="2507932" y="286245"/>
                  </a:lnTo>
                  <a:lnTo>
                    <a:pt x="2506154" y="264909"/>
                  </a:lnTo>
                  <a:lnTo>
                    <a:pt x="2507805" y="244208"/>
                  </a:lnTo>
                  <a:lnTo>
                    <a:pt x="2507932" y="243573"/>
                  </a:lnTo>
                  <a:lnTo>
                    <a:pt x="2522029" y="205854"/>
                  </a:lnTo>
                  <a:lnTo>
                    <a:pt x="2548953" y="176009"/>
                  </a:lnTo>
                  <a:lnTo>
                    <a:pt x="2580830" y="160515"/>
                  </a:lnTo>
                  <a:lnTo>
                    <a:pt x="2580449" y="160515"/>
                  </a:lnTo>
                  <a:lnTo>
                    <a:pt x="2598356" y="158483"/>
                  </a:lnTo>
                  <a:lnTo>
                    <a:pt x="2616517" y="160515"/>
                  </a:lnTo>
                  <a:lnTo>
                    <a:pt x="2633916" y="166484"/>
                  </a:lnTo>
                  <a:lnTo>
                    <a:pt x="2665920" y="190360"/>
                  </a:lnTo>
                  <a:lnTo>
                    <a:pt x="2688526" y="225031"/>
                  </a:lnTo>
                  <a:lnTo>
                    <a:pt x="2696146" y="264909"/>
                  </a:lnTo>
                  <a:lnTo>
                    <a:pt x="2696146" y="170040"/>
                  </a:lnTo>
                  <a:lnTo>
                    <a:pt x="2692209" y="164706"/>
                  </a:lnTo>
                  <a:lnTo>
                    <a:pt x="2689415" y="161277"/>
                  </a:lnTo>
                  <a:lnTo>
                    <a:pt x="2686494" y="158483"/>
                  </a:lnTo>
                  <a:lnTo>
                    <a:pt x="2685224" y="157213"/>
                  </a:lnTo>
                  <a:lnTo>
                    <a:pt x="2654236" y="134734"/>
                  </a:lnTo>
                  <a:lnTo>
                    <a:pt x="2615755" y="122161"/>
                  </a:lnTo>
                  <a:lnTo>
                    <a:pt x="2598356" y="120764"/>
                  </a:lnTo>
                  <a:lnTo>
                    <a:pt x="2572702" y="123431"/>
                  </a:lnTo>
                  <a:lnTo>
                    <a:pt x="2526474" y="144640"/>
                  </a:lnTo>
                  <a:lnTo>
                    <a:pt x="2488374" y="185534"/>
                  </a:lnTo>
                  <a:lnTo>
                    <a:pt x="2468435" y="236334"/>
                  </a:lnTo>
                  <a:lnTo>
                    <a:pt x="2465895" y="264909"/>
                  </a:lnTo>
                  <a:lnTo>
                    <a:pt x="2468435" y="293357"/>
                  </a:lnTo>
                  <a:lnTo>
                    <a:pt x="2488374" y="344157"/>
                  </a:lnTo>
                  <a:lnTo>
                    <a:pt x="2526474" y="384797"/>
                  </a:lnTo>
                  <a:lnTo>
                    <a:pt x="2572702" y="406006"/>
                  </a:lnTo>
                  <a:lnTo>
                    <a:pt x="2598356" y="408673"/>
                  </a:lnTo>
                  <a:lnTo>
                    <a:pt x="2607119" y="408292"/>
                  </a:lnTo>
                  <a:lnTo>
                    <a:pt x="2648013" y="398132"/>
                  </a:lnTo>
                  <a:lnTo>
                    <a:pt x="2686240" y="371208"/>
                  </a:lnTo>
                  <a:lnTo>
                    <a:pt x="2696146" y="359778"/>
                  </a:lnTo>
                  <a:lnTo>
                    <a:pt x="2696146" y="402958"/>
                  </a:lnTo>
                  <a:lnTo>
                    <a:pt x="2736278" y="402958"/>
                  </a:lnTo>
                  <a:lnTo>
                    <a:pt x="2736278" y="359778"/>
                  </a:lnTo>
                  <a:lnTo>
                    <a:pt x="2736278" y="0"/>
                  </a:lnTo>
                  <a:close/>
                </a:path>
                <a:path w="3035300" h="408940">
                  <a:moveTo>
                    <a:pt x="2837561" y="126682"/>
                  </a:moveTo>
                  <a:lnTo>
                    <a:pt x="2797365" y="126682"/>
                  </a:lnTo>
                  <a:lnTo>
                    <a:pt x="2797365" y="402958"/>
                  </a:lnTo>
                  <a:lnTo>
                    <a:pt x="2837561" y="402958"/>
                  </a:lnTo>
                  <a:lnTo>
                    <a:pt x="2837561" y="126682"/>
                  </a:lnTo>
                  <a:close/>
                </a:path>
                <a:path w="3035300" h="408940">
                  <a:moveTo>
                    <a:pt x="2843212" y="27178"/>
                  </a:moveTo>
                  <a:lnTo>
                    <a:pt x="2840799" y="21082"/>
                  </a:lnTo>
                  <a:lnTo>
                    <a:pt x="2830766" y="11176"/>
                  </a:lnTo>
                  <a:lnTo>
                    <a:pt x="2824670" y="8636"/>
                  </a:lnTo>
                  <a:lnTo>
                    <a:pt x="2810065" y="8636"/>
                  </a:lnTo>
                  <a:lnTo>
                    <a:pt x="2803969" y="11176"/>
                  </a:lnTo>
                  <a:lnTo>
                    <a:pt x="2793936" y="21082"/>
                  </a:lnTo>
                  <a:lnTo>
                    <a:pt x="2791523" y="27178"/>
                  </a:lnTo>
                  <a:lnTo>
                    <a:pt x="2791523" y="41910"/>
                  </a:lnTo>
                  <a:lnTo>
                    <a:pt x="2793936" y="48006"/>
                  </a:lnTo>
                  <a:lnTo>
                    <a:pt x="2803969" y="57912"/>
                  </a:lnTo>
                  <a:lnTo>
                    <a:pt x="2810065" y="60452"/>
                  </a:lnTo>
                  <a:lnTo>
                    <a:pt x="2824670" y="60452"/>
                  </a:lnTo>
                  <a:lnTo>
                    <a:pt x="2830766" y="57912"/>
                  </a:lnTo>
                  <a:lnTo>
                    <a:pt x="2840799" y="48006"/>
                  </a:lnTo>
                  <a:lnTo>
                    <a:pt x="2843212" y="41910"/>
                  </a:lnTo>
                  <a:lnTo>
                    <a:pt x="2843212" y="27178"/>
                  </a:lnTo>
                  <a:close/>
                </a:path>
                <a:path w="3035300" h="408940">
                  <a:moveTo>
                    <a:pt x="3034715" y="362826"/>
                  </a:moveTo>
                  <a:lnTo>
                    <a:pt x="3003600" y="371208"/>
                  </a:lnTo>
                  <a:lnTo>
                    <a:pt x="2997377" y="371208"/>
                  </a:lnTo>
                  <a:lnTo>
                    <a:pt x="2980994" y="368668"/>
                  </a:lnTo>
                  <a:lnTo>
                    <a:pt x="2969310" y="360667"/>
                  </a:lnTo>
                  <a:lnTo>
                    <a:pt x="2962325" y="347205"/>
                  </a:lnTo>
                  <a:lnTo>
                    <a:pt x="2960039" y="328282"/>
                  </a:lnTo>
                  <a:lnTo>
                    <a:pt x="2960039" y="164071"/>
                  </a:lnTo>
                  <a:lnTo>
                    <a:pt x="3020364" y="164071"/>
                  </a:lnTo>
                  <a:lnTo>
                    <a:pt x="3020364" y="126733"/>
                  </a:lnTo>
                  <a:lnTo>
                    <a:pt x="2960039" y="126733"/>
                  </a:lnTo>
                  <a:lnTo>
                    <a:pt x="2960039" y="34544"/>
                  </a:lnTo>
                  <a:lnTo>
                    <a:pt x="2922574" y="34544"/>
                  </a:lnTo>
                  <a:lnTo>
                    <a:pt x="2922574" y="98044"/>
                  </a:lnTo>
                  <a:lnTo>
                    <a:pt x="2921177" y="110617"/>
                  </a:lnTo>
                  <a:lnTo>
                    <a:pt x="2916859" y="119494"/>
                  </a:lnTo>
                  <a:lnTo>
                    <a:pt x="2909620" y="124955"/>
                  </a:lnTo>
                  <a:lnTo>
                    <a:pt x="2899600" y="126733"/>
                  </a:lnTo>
                  <a:lnTo>
                    <a:pt x="2867850" y="126733"/>
                  </a:lnTo>
                  <a:lnTo>
                    <a:pt x="2867850" y="164071"/>
                  </a:lnTo>
                  <a:lnTo>
                    <a:pt x="2919780" y="164071"/>
                  </a:lnTo>
                  <a:lnTo>
                    <a:pt x="2919780" y="328282"/>
                  </a:lnTo>
                  <a:lnTo>
                    <a:pt x="2921050" y="346443"/>
                  </a:lnTo>
                  <a:lnTo>
                    <a:pt x="2939846" y="387718"/>
                  </a:lnTo>
                  <a:lnTo>
                    <a:pt x="2978835" y="407276"/>
                  </a:lnTo>
                  <a:lnTo>
                    <a:pt x="2995726" y="408673"/>
                  </a:lnTo>
                  <a:lnTo>
                    <a:pt x="3006394" y="408165"/>
                  </a:lnTo>
                  <a:lnTo>
                    <a:pt x="3016427" y="406641"/>
                  </a:lnTo>
                  <a:lnTo>
                    <a:pt x="3025825" y="403974"/>
                  </a:lnTo>
                  <a:lnTo>
                    <a:pt x="3034715" y="400164"/>
                  </a:lnTo>
                  <a:lnTo>
                    <a:pt x="3034715" y="362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84546" y="765016"/>
              <a:ext cx="382270" cy="473075"/>
            </a:xfrm>
            <a:custGeom>
              <a:avLst/>
              <a:gdLst/>
              <a:ahLst/>
              <a:cxnLst/>
              <a:rect l="l" t="t" r="r" b="b"/>
              <a:pathLst>
                <a:path w="382269" h="473075">
                  <a:moveTo>
                    <a:pt x="380418" y="266"/>
                  </a:moveTo>
                  <a:lnTo>
                    <a:pt x="368354" y="8902"/>
                  </a:lnTo>
                  <a:lnTo>
                    <a:pt x="33463" y="279024"/>
                  </a:lnTo>
                  <a:lnTo>
                    <a:pt x="-444" y="472948"/>
                  </a:lnTo>
                  <a:lnTo>
                    <a:pt x="190" y="473075"/>
                  </a:lnTo>
                  <a:lnTo>
                    <a:pt x="337240" y="56145"/>
                  </a:lnTo>
                  <a:lnTo>
                    <a:pt x="381307" y="1155"/>
                  </a:lnTo>
                  <a:lnTo>
                    <a:pt x="380418" y="266"/>
                  </a:lnTo>
                  <a:close/>
                </a:path>
              </a:pathLst>
            </a:custGeom>
            <a:solidFill>
              <a:srgbClr val="04E1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7449419" y="935577"/>
              <a:ext cx="140335" cy="302260"/>
            </a:xfrm>
            <a:custGeom>
              <a:avLst/>
              <a:gdLst/>
              <a:ahLst/>
              <a:cxnLst/>
              <a:rect l="l" t="t" r="r" b="b"/>
              <a:pathLst>
                <a:path w="140334" h="302259">
                  <a:moveTo>
                    <a:pt x="-440" y="262"/>
                  </a:moveTo>
                  <a:lnTo>
                    <a:pt x="1082" y="4199"/>
                  </a:lnTo>
                  <a:lnTo>
                    <a:pt x="105982" y="302514"/>
                  </a:lnTo>
                  <a:lnTo>
                    <a:pt x="139763" y="109860"/>
                  </a:lnTo>
                  <a:lnTo>
                    <a:pt x="-440" y="26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389090" y="2959913"/>
            <a:ext cx="16729075" cy="5303520"/>
          </a:xfrm>
          <a:prstGeom prst="rect">
            <a:avLst/>
          </a:prstGeom>
        </p:spPr>
        <p:txBody>
          <a:bodyPr wrap="square" lIns="0" tIns="264160" rIns="0" bIns="0" rtlCol="0" vert="horz">
            <a:spAutoFit/>
          </a:bodyPr>
          <a:lstStyle/>
          <a:p>
            <a:pPr marL="12700" marR="5080">
              <a:lnSpc>
                <a:spcPct val="83300"/>
              </a:lnSpc>
              <a:spcBef>
                <a:spcPts val="2080"/>
              </a:spcBef>
            </a:pPr>
            <a:r>
              <a:rPr dirty="0" sz="9900" spc="-95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900" spc="-869" b="1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dirty="0" sz="9900" spc="-819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9900" spc="-83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9900" spc="-915" b="1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dirty="0" sz="9900" spc="-81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900" spc="-1055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9900" spc="-100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9900" spc="-894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9900" spc="-28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9900" spc="-11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900" spc="-66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9900" spc="-900" b="1">
                <a:solidFill>
                  <a:srgbClr val="FFFFFF"/>
                </a:solidFill>
                <a:latin typeface="Tahoma"/>
                <a:cs typeface="Tahoma"/>
              </a:rPr>
              <a:t>fr</a:t>
            </a:r>
            <a:r>
              <a:rPr dirty="0" sz="9900" spc="-844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9900" spc="-600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9900" spc="-63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9900" spc="-685" b="1">
                <a:solidFill>
                  <a:srgbClr val="FFFFFF"/>
                </a:solidFill>
                <a:latin typeface="Tahoma"/>
                <a:cs typeface="Tahoma"/>
              </a:rPr>
              <a:t>’</a:t>
            </a:r>
            <a:r>
              <a:rPr dirty="0" sz="9900" spc="-12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9900" spc="-6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900" spc="-1430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9900" spc="-1050" b="1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dirty="0" sz="9900" spc="-980" b="1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dirty="0" sz="9900" spc="-1050" b="1">
                <a:solidFill>
                  <a:srgbClr val="FFC000"/>
                </a:solidFill>
                <a:latin typeface="Tahoma"/>
                <a:cs typeface="Tahoma"/>
              </a:rPr>
              <a:t>u</a:t>
            </a:r>
            <a:r>
              <a:rPr dirty="0" sz="9900" spc="-1100" b="1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dirty="0" sz="9900" spc="-1235" b="1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dirty="0" sz="9900" spc="-1210" b="1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dirty="0" sz="9900" spc="-1155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9900" spc="-955" b="1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dirty="0" sz="9900" spc="-1155" b="1">
                <a:solidFill>
                  <a:srgbClr val="FFC000"/>
                </a:solidFill>
                <a:latin typeface="Tahoma"/>
                <a:cs typeface="Tahoma"/>
              </a:rPr>
              <a:t>li</a:t>
            </a:r>
            <a:r>
              <a:rPr dirty="0" sz="9900" spc="-1100" b="1">
                <a:solidFill>
                  <a:srgbClr val="FFC000"/>
                </a:solidFill>
                <a:latin typeface="Tahoma"/>
                <a:cs typeface="Tahoma"/>
              </a:rPr>
              <a:t>z</a:t>
            </a:r>
            <a:r>
              <a:rPr dirty="0" sz="9900" spc="-955" b="1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dirty="0" sz="9900" spc="-1235" b="1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dirty="0" sz="9900" spc="-1155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9900" spc="-990" b="1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dirty="0" sz="9900" spc="-434" b="1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dirty="0" sz="9900" spc="-1130" b="1">
                <a:solidFill>
                  <a:srgbClr val="FFC000"/>
                </a:solidFill>
                <a:latin typeface="Tahoma"/>
                <a:cs typeface="Tahoma"/>
              </a:rPr>
              <a:t> D</a:t>
            </a:r>
            <a:r>
              <a:rPr dirty="0" sz="9900" spc="-1285" b="1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dirty="0" sz="9900" spc="-1230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9900" spc="-1100" b="1">
                <a:solidFill>
                  <a:srgbClr val="FFC000"/>
                </a:solidFill>
                <a:latin typeface="Tahoma"/>
                <a:cs typeface="Tahoma"/>
              </a:rPr>
              <a:t>v</a:t>
            </a:r>
            <a:r>
              <a:rPr dirty="0" sz="9900" spc="-1045" b="1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dirty="0" sz="9900" spc="-1285" b="1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dirty="0" sz="9900" spc="-509" b="1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dirty="0" sz="9900" spc="-111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9900" spc="-135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9900" spc="-1115" b="1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z="9900" spc="-1275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9900" spc="-105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9900" spc="-1115" b="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9900" spc="-1045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9900" spc="-500" b="1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z="9900" spc="-10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900" spc="-1080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9900" spc="-925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9900" spc="-119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9900" spc="-120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9900" spc="-103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9900" spc="-950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900" spc="-1190" b="1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dirty="0" sz="9900" spc="-1080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9900" spc="-1030" b="1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dirty="0" sz="9900" spc="-1130" b="1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dirty="0" sz="9900" spc="-955" b="1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dirty="0" sz="9900" spc="-1055" b="1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dirty="0" sz="9900" spc="-425" b="1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9900" spc="-10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900" spc="-950" b="1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dirty="0" sz="9900" spc="-63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9900" spc="-575" b="1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dirty="0" sz="9900" spc="-715" b="1">
                <a:solidFill>
                  <a:srgbClr val="FFFFFF"/>
                </a:solidFill>
                <a:latin typeface="Tahoma"/>
                <a:cs typeface="Tahoma"/>
              </a:rPr>
              <a:t>hn</a:t>
            </a:r>
            <a:r>
              <a:rPr dirty="0" sz="9900" spc="-65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9900" spc="-819" b="1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dirty="0" sz="9900" spc="-655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9900" spc="-640" b="1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dirty="0" sz="9900" spc="-100" b="1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dirty="0" sz="9900" spc="-11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9900" spc="-1060" b="1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dirty="0" sz="9900" spc="-910" b="1">
                <a:solidFill>
                  <a:srgbClr val="00AF50"/>
                </a:solidFill>
                <a:latin typeface="Tahoma"/>
                <a:cs typeface="Tahoma"/>
              </a:rPr>
              <a:t>S</a:t>
            </a:r>
            <a:r>
              <a:rPr dirty="0" sz="9900" spc="-835" b="1">
                <a:solidFill>
                  <a:srgbClr val="00AF50"/>
                </a:solidFill>
                <a:latin typeface="Tahoma"/>
                <a:cs typeface="Tahoma"/>
              </a:rPr>
              <a:t>u</a:t>
            </a:r>
            <a:r>
              <a:rPr dirty="0" sz="9900" spc="-765" b="1">
                <a:solidFill>
                  <a:srgbClr val="00AF50"/>
                </a:solidFill>
                <a:latin typeface="Tahoma"/>
                <a:cs typeface="Tahoma"/>
              </a:rPr>
              <a:t>pp</a:t>
            </a:r>
            <a:r>
              <a:rPr dirty="0" sz="9900" spc="-925" b="1">
                <a:solidFill>
                  <a:srgbClr val="00AF50"/>
                </a:solidFill>
                <a:latin typeface="Tahoma"/>
                <a:cs typeface="Tahoma"/>
              </a:rPr>
              <a:t>l</a:t>
            </a:r>
            <a:r>
              <a:rPr dirty="0" sz="9900" spc="-220" b="1">
                <a:solidFill>
                  <a:srgbClr val="00AF50"/>
                </a:solidFill>
                <a:latin typeface="Tahoma"/>
                <a:cs typeface="Tahoma"/>
              </a:rPr>
              <a:t>y</a:t>
            </a:r>
            <a:r>
              <a:rPr dirty="0" sz="9900" spc="-107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9900" spc="-459" b="1">
                <a:solidFill>
                  <a:srgbClr val="00AF50"/>
                </a:solidFill>
                <a:latin typeface="Tahoma"/>
                <a:cs typeface="Tahoma"/>
              </a:rPr>
              <a:t>C</a:t>
            </a:r>
            <a:r>
              <a:rPr dirty="0" sz="9900" spc="-575" b="1">
                <a:solidFill>
                  <a:srgbClr val="00AF50"/>
                </a:solidFill>
                <a:latin typeface="Tahoma"/>
                <a:cs typeface="Tahoma"/>
              </a:rPr>
              <a:t>h</a:t>
            </a:r>
            <a:r>
              <a:rPr dirty="0" sz="9900" spc="-480" b="1">
                <a:solidFill>
                  <a:srgbClr val="00AF50"/>
                </a:solidFill>
                <a:latin typeface="Tahoma"/>
                <a:cs typeface="Tahoma"/>
              </a:rPr>
              <a:t>a</a:t>
            </a:r>
            <a:r>
              <a:rPr dirty="0" sz="9900" spc="-665" b="1">
                <a:solidFill>
                  <a:srgbClr val="00AF50"/>
                </a:solidFill>
                <a:latin typeface="Tahoma"/>
                <a:cs typeface="Tahoma"/>
              </a:rPr>
              <a:t>i</a:t>
            </a:r>
            <a:r>
              <a:rPr dirty="0" sz="9900" spc="40" b="1">
                <a:solidFill>
                  <a:srgbClr val="00AF50"/>
                </a:solidFill>
                <a:latin typeface="Tahoma"/>
                <a:cs typeface="Tahoma"/>
              </a:rPr>
              <a:t>n</a:t>
            </a:r>
            <a:r>
              <a:rPr dirty="0" sz="9900" spc="-106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9900" spc="-730" b="1">
                <a:solidFill>
                  <a:srgbClr val="00AF50"/>
                </a:solidFill>
                <a:latin typeface="Tahoma"/>
                <a:cs typeface="Tahoma"/>
              </a:rPr>
              <a:t>F</a:t>
            </a:r>
            <a:r>
              <a:rPr dirty="0" sz="9900" spc="-760" b="1">
                <a:solidFill>
                  <a:srgbClr val="00AF50"/>
                </a:solidFill>
                <a:latin typeface="Tahoma"/>
                <a:cs typeface="Tahoma"/>
              </a:rPr>
              <a:t>i</a:t>
            </a:r>
            <a:r>
              <a:rPr dirty="0" sz="9900" spc="-655" b="1">
                <a:solidFill>
                  <a:srgbClr val="00AF50"/>
                </a:solidFill>
                <a:latin typeface="Tahoma"/>
                <a:cs typeface="Tahoma"/>
              </a:rPr>
              <a:t>n</a:t>
            </a:r>
            <a:r>
              <a:rPr dirty="0" sz="9900" spc="-560" b="1">
                <a:solidFill>
                  <a:srgbClr val="00AF50"/>
                </a:solidFill>
                <a:latin typeface="Tahoma"/>
                <a:cs typeface="Tahoma"/>
              </a:rPr>
              <a:t>a</a:t>
            </a:r>
            <a:r>
              <a:rPr dirty="0" sz="9900" spc="-655" b="1">
                <a:solidFill>
                  <a:srgbClr val="00AF50"/>
                </a:solidFill>
                <a:latin typeface="Tahoma"/>
                <a:cs typeface="Tahoma"/>
              </a:rPr>
              <a:t>n</a:t>
            </a:r>
            <a:r>
              <a:rPr dirty="0" sz="9900" spc="-515" b="1">
                <a:solidFill>
                  <a:srgbClr val="00AF50"/>
                </a:solidFill>
                <a:latin typeface="Tahoma"/>
                <a:cs typeface="Tahoma"/>
              </a:rPr>
              <a:t>c</a:t>
            </a:r>
            <a:r>
              <a:rPr dirty="0" sz="9900" spc="-40" b="1">
                <a:solidFill>
                  <a:srgbClr val="00AF50"/>
                </a:solidFill>
                <a:latin typeface="Tahoma"/>
                <a:cs typeface="Tahoma"/>
              </a:rPr>
              <a:t>e</a:t>
            </a:r>
            <a:endParaRPr sz="99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095101" y="10317015"/>
            <a:ext cx="983932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65">
                <a:solidFill>
                  <a:srgbClr val="FFFFFF"/>
                </a:solidFill>
                <a:latin typeface="Verdana"/>
                <a:cs typeface="Verdana"/>
              </a:rPr>
              <a:t>©Vendorcredit.ng.</a:t>
            </a:r>
            <a:r>
              <a:rPr dirty="0" sz="2050" spc="-3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25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dirty="0" sz="20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215">
                <a:solidFill>
                  <a:srgbClr val="FFFFFF"/>
                </a:solidFill>
                <a:latin typeface="Verdana"/>
                <a:cs typeface="Verdana"/>
              </a:rPr>
              <a:t>rights</a:t>
            </a:r>
            <a:r>
              <a:rPr dirty="0" sz="2050" spc="-3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70">
                <a:solidFill>
                  <a:srgbClr val="FFFFFF"/>
                </a:solidFill>
                <a:latin typeface="Verdana"/>
                <a:cs typeface="Verdana"/>
              </a:rPr>
              <a:t>reserved.</a:t>
            </a:r>
            <a:r>
              <a:rPr dirty="0" sz="2050" spc="-3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75">
                <a:solidFill>
                  <a:srgbClr val="FFFFFF"/>
                </a:solidFill>
                <a:latin typeface="Verdana"/>
                <a:cs typeface="Verdana"/>
              </a:rPr>
              <a:t>Proprietary</a:t>
            </a:r>
            <a:r>
              <a:rPr dirty="0" sz="2050" spc="-3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050" spc="-3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25">
                <a:solidFill>
                  <a:srgbClr val="FFFFFF"/>
                </a:solidFill>
                <a:latin typeface="Verdana"/>
                <a:cs typeface="Verdana"/>
              </a:rPr>
              <a:t>confidential.</a:t>
            </a:r>
            <a:r>
              <a:rPr dirty="0" sz="20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8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50" spc="-3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60">
                <a:solidFill>
                  <a:srgbClr val="FFFFFF"/>
                </a:solidFill>
                <a:latin typeface="Verdana"/>
                <a:cs typeface="Verdana"/>
              </a:rPr>
              <a:t>internal</a:t>
            </a:r>
            <a:r>
              <a:rPr dirty="0" sz="2050" spc="-3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40">
                <a:solidFill>
                  <a:srgbClr val="FFFFFF"/>
                </a:solidFill>
                <a:latin typeface="Verdana"/>
                <a:cs typeface="Verdana"/>
              </a:rPr>
              <a:t>use</a:t>
            </a:r>
            <a:r>
              <a:rPr dirty="0" sz="20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50" spc="-10">
                <a:solidFill>
                  <a:srgbClr val="FFFFFF"/>
                </a:solidFill>
                <a:latin typeface="Verdana"/>
                <a:cs typeface="Verdana"/>
              </a:rPr>
              <a:t>only.</a:t>
            </a:r>
            <a:endParaRPr sz="2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655"/>
              <a:t>How</a:t>
            </a:r>
            <a:r>
              <a:rPr dirty="0" spc="-1270"/>
              <a:t> </a:t>
            </a:r>
            <a:r>
              <a:rPr dirty="0" spc="-1460"/>
              <a:t>It</a:t>
            </a:r>
            <a:r>
              <a:rPr dirty="0" spc="-1145"/>
              <a:t> </a:t>
            </a:r>
            <a:r>
              <a:rPr dirty="0" spc="-960"/>
              <a:t>W</a:t>
            </a:r>
            <a:r>
              <a:rPr dirty="0" spc="-890"/>
              <a:t>o</a:t>
            </a:r>
            <a:r>
              <a:rPr dirty="0" spc="-1045"/>
              <a:t>r</a:t>
            </a:r>
            <a:r>
              <a:rPr dirty="0" spc="-919"/>
              <a:t>k</a:t>
            </a:r>
            <a:r>
              <a:rPr dirty="0" spc="-509"/>
              <a:t>s</a:t>
            </a:r>
            <a:r>
              <a:rPr dirty="0" spc="-1295"/>
              <a:t> </a:t>
            </a:r>
            <a:r>
              <a:rPr dirty="0" spc="-1155"/>
              <a:t>–</a:t>
            </a:r>
            <a:r>
              <a:rPr dirty="0" spc="-975"/>
              <a:t> </a:t>
            </a:r>
            <a:r>
              <a:rPr dirty="0" spc="-630"/>
              <a:t>3</a:t>
            </a:r>
            <a:r>
              <a:rPr dirty="0" spc="-960"/>
              <a:t> </a:t>
            </a:r>
            <a:r>
              <a:rPr dirty="0" spc="-500"/>
              <a:t>simple</a:t>
            </a:r>
            <a:r>
              <a:rPr dirty="0" spc="-1325"/>
              <a:t> </a:t>
            </a:r>
            <a:r>
              <a:rPr dirty="0" spc="-860"/>
              <a:t>s</a:t>
            </a:r>
            <a:r>
              <a:rPr dirty="0" spc="-980"/>
              <a:t>t</a:t>
            </a:r>
            <a:r>
              <a:rPr dirty="0" spc="-755"/>
              <a:t>e</a:t>
            </a:r>
            <a:r>
              <a:rPr dirty="0" spc="-760"/>
              <a:t>p</a:t>
            </a:r>
            <a:r>
              <a:rPr dirty="0" spc="-295"/>
              <a:t>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11530" y="3486626"/>
            <a:ext cx="1120775" cy="1120775"/>
            <a:chOff x="711530" y="3486626"/>
            <a:chExt cx="1120775" cy="1120775"/>
          </a:xfrm>
        </p:grpSpPr>
        <p:sp>
          <p:nvSpPr>
            <p:cNvPr id="4" name="object 4"/>
            <p:cNvSpPr/>
            <p:nvPr/>
          </p:nvSpPr>
          <p:spPr>
            <a:xfrm>
              <a:off x="711530" y="3486626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1120775" h="1120775">
                  <a:moveTo>
                    <a:pt x="560088" y="197"/>
                  </a:moveTo>
                  <a:lnTo>
                    <a:pt x="511817" y="2229"/>
                  </a:lnTo>
                  <a:lnTo>
                    <a:pt x="464625" y="8325"/>
                  </a:lnTo>
                  <a:lnTo>
                    <a:pt x="418741" y="18231"/>
                  </a:lnTo>
                  <a:lnTo>
                    <a:pt x="374343" y="31692"/>
                  </a:lnTo>
                  <a:lnTo>
                    <a:pt x="331583" y="48837"/>
                  </a:lnTo>
                  <a:lnTo>
                    <a:pt x="290639" y="69156"/>
                  </a:lnTo>
                  <a:lnTo>
                    <a:pt x="251676" y="92651"/>
                  </a:lnTo>
                  <a:lnTo>
                    <a:pt x="214873" y="119193"/>
                  </a:lnTo>
                  <a:lnTo>
                    <a:pt x="180380" y="148529"/>
                  </a:lnTo>
                  <a:lnTo>
                    <a:pt x="148377" y="180533"/>
                  </a:lnTo>
                  <a:lnTo>
                    <a:pt x="119016" y="215076"/>
                  </a:lnTo>
                  <a:lnTo>
                    <a:pt x="92499" y="251905"/>
                  </a:lnTo>
                  <a:lnTo>
                    <a:pt x="68953" y="290893"/>
                  </a:lnTo>
                  <a:lnTo>
                    <a:pt x="48583" y="331786"/>
                  </a:lnTo>
                  <a:lnTo>
                    <a:pt x="31540" y="374584"/>
                  </a:lnTo>
                  <a:lnTo>
                    <a:pt x="17977" y="418906"/>
                  </a:lnTo>
                  <a:lnTo>
                    <a:pt x="8097" y="464878"/>
                  </a:lnTo>
                  <a:lnTo>
                    <a:pt x="2039" y="511994"/>
                  </a:lnTo>
                  <a:lnTo>
                    <a:pt x="-17" y="560380"/>
                  </a:lnTo>
                  <a:lnTo>
                    <a:pt x="2039" y="608639"/>
                  </a:lnTo>
                  <a:lnTo>
                    <a:pt x="8097" y="655882"/>
                  </a:lnTo>
                  <a:lnTo>
                    <a:pt x="17977" y="701727"/>
                  </a:lnTo>
                  <a:lnTo>
                    <a:pt x="31540" y="746176"/>
                  </a:lnTo>
                  <a:lnTo>
                    <a:pt x="48583" y="788974"/>
                  </a:lnTo>
                  <a:lnTo>
                    <a:pt x="68953" y="829867"/>
                  </a:lnTo>
                  <a:lnTo>
                    <a:pt x="92499" y="868855"/>
                  </a:lnTo>
                  <a:lnTo>
                    <a:pt x="119016" y="905684"/>
                  </a:lnTo>
                  <a:lnTo>
                    <a:pt x="148377" y="940100"/>
                  </a:lnTo>
                  <a:lnTo>
                    <a:pt x="180380" y="972104"/>
                  </a:lnTo>
                  <a:lnTo>
                    <a:pt x="214873" y="1001440"/>
                  </a:lnTo>
                  <a:lnTo>
                    <a:pt x="251676" y="1027982"/>
                  </a:lnTo>
                  <a:lnTo>
                    <a:pt x="290639" y="1051604"/>
                  </a:lnTo>
                  <a:lnTo>
                    <a:pt x="331583" y="1071923"/>
                  </a:lnTo>
                  <a:lnTo>
                    <a:pt x="374343" y="1088941"/>
                  </a:lnTo>
                  <a:lnTo>
                    <a:pt x="418741" y="1102529"/>
                  </a:lnTo>
                  <a:lnTo>
                    <a:pt x="464625" y="1112435"/>
                  </a:lnTo>
                  <a:lnTo>
                    <a:pt x="511817" y="1118531"/>
                  </a:lnTo>
                  <a:lnTo>
                    <a:pt x="560088" y="1120563"/>
                  </a:lnTo>
                  <a:lnTo>
                    <a:pt x="608474" y="1118531"/>
                  </a:lnTo>
                  <a:lnTo>
                    <a:pt x="655717" y="1112435"/>
                  </a:lnTo>
                  <a:lnTo>
                    <a:pt x="701563" y="1102529"/>
                  </a:lnTo>
                  <a:lnTo>
                    <a:pt x="746011" y="1088941"/>
                  </a:lnTo>
                  <a:lnTo>
                    <a:pt x="788682" y="1071923"/>
                  </a:lnTo>
                  <a:lnTo>
                    <a:pt x="829702" y="1051604"/>
                  </a:lnTo>
                  <a:lnTo>
                    <a:pt x="868563" y="1027982"/>
                  </a:lnTo>
                  <a:lnTo>
                    <a:pt x="905392" y="1001440"/>
                  </a:lnTo>
                  <a:lnTo>
                    <a:pt x="939936" y="972104"/>
                  </a:lnTo>
                  <a:lnTo>
                    <a:pt x="971939" y="940100"/>
                  </a:lnTo>
                  <a:lnTo>
                    <a:pt x="1001275" y="905684"/>
                  </a:lnTo>
                  <a:lnTo>
                    <a:pt x="1027817" y="868855"/>
                  </a:lnTo>
                  <a:lnTo>
                    <a:pt x="1051312" y="829867"/>
                  </a:lnTo>
                  <a:lnTo>
                    <a:pt x="1071758" y="788974"/>
                  </a:lnTo>
                  <a:lnTo>
                    <a:pt x="1088776" y="746176"/>
                  </a:lnTo>
                  <a:lnTo>
                    <a:pt x="1102364" y="701727"/>
                  </a:lnTo>
                  <a:lnTo>
                    <a:pt x="1112143" y="655882"/>
                  </a:lnTo>
                  <a:lnTo>
                    <a:pt x="1118239" y="608639"/>
                  </a:lnTo>
                  <a:lnTo>
                    <a:pt x="1120271" y="560380"/>
                  </a:lnTo>
                  <a:lnTo>
                    <a:pt x="1118239" y="511994"/>
                  </a:lnTo>
                  <a:lnTo>
                    <a:pt x="1112143" y="464878"/>
                  </a:lnTo>
                  <a:lnTo>
                    <a:pt x="1102364" y="418906"/>
                  </a:lnTo>
                  <a:lnTo>
                    <a:pt x="1088776" y="374584"/>
                  </a:lnTo>
                  <a:lnTo>
                    <a:pt x="1071758" y="331786"/>
                  </a:lnTo>
                  <a:lnTo>
                    <a:pt x="1051312" y="290893"/>
                  </a:lnTo>
                  <a:lnTo>
                    <a:pt x="1027817" y="251905"/>
                  </a:lnTo>
                  <a:lnTo>
                    <a:pt x="1001275" y="215076"/>
                  </a:lnTo>
                  <a:lnTo>
                    <a:pt x="971939" y="180533"/>
                  </a:lnTo>
                  <a:lnTo>
                    <a:pt x="939936" y="148529"/>
                  </a:lnTo>
                  <a:lnTo>
                    <a:pt x="905392" y="119193"/>
                  </a:lnTo>
                  <a:lnTo>
                    <a:pt x="868563" y="92651"/>
                  </a:lnTo>
                  <a:lnTo>
                    <a:pt x="829702" y="69156"/>
                  </a:lnTo>
                  <a:lnTo>
                    <a:pt x="788682" y="48837"/>
                  </a:lnTo>
                  <a:lnTo>
                    <a:pt x="746011" y="31692"/>
                  </a:lnTo>
                  <a:lnTo>
                    <a:pt x="701563" y="18231"/>
                  </a:lnTo>
                  <a:lnTo>
                    <a:pt x="655717" y="8325"/>
                  </a:lnTo>
                  <a:lnTo>
                    <a:pt x="608474" y="2229"/>
                  </a:lnTo>
                  <a:lnTo>
                    <a:pt x="560088" y="197"/>
                  </a:lnTo>
                  <a:close/>
                </a:path>
              </a:pathLst>
            </a:custGeom>
            <a:solidFill>
              <a:srgbClr val="86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1542" y="3668744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30" h="938529">
                  <a:moveTo>
                    <a:pt x="146828" y="193"/>
                  </a:moveTo>
                  <a:lnTo>
                    <a:pt x="114329" y="39181"/>
                  </a:lnTo>
                  <a:lnTo>
                    <a:pt x="85412" y="80836"/>
                  </a:lnTo>
                  <a:lnTo>
                    <a:pt x="60292" y="125284"/>
                  </a:lnTo>
                  <a:lnTo>
                    <a:pt x="39211" y="172019"/>
                  </a:lnTo>
                  <a:lnTo>
                    <a:pt x="22396" y="220913"/>
                  </a:lnTo>
                  <a:lnTo>
                    <a:pt x="10103" y="271712"/>
                  </a:lnTo>
                  <a:lnTo>
                    <a:pt x="2547" y="324288"/>
                  </a:lnTo>
                  <a:lnTo>
                    <a:pt x="-17" y="378262"/>
                  </a:lnTo>
                  <a:lnTo>
                    <a:pt x="2026" y="426648"/>
                  </a:lnTo>
                  <a:lnTo>
                    <a:pt x="8084" y="473764"/>
                  </a:lnTo>
                  <a:lnTo>
                    <a:pt x="17977" y="519736"/>
                  </a:lnTo>
                  <a:lnTo>
                    <a:pt x="31528" y="564058"/>
                  </a:lnTo>
                  <a:lnTo>
                    <a:pt x="48570" y="606856"/>
                  </a:lnTo>
                  <a:lnTo>
                    <a:pt x="68953" y="647749"/>
                  </a:lnTo>
                  <a:lnTo>
                    <a:pt x="92486" y="686737"/>
                  </a:lnTo>
                  <a:lnTo>
                    <a:pt x="119016" y="723566"/>
                  </a:lnTo>
                  <a:lnTo>
                    <a:pt x="148365" y="758109"/>
                  </a:lnTo>
                  <a:lnTo>
                    <a:pt x="180368" y="790113"/>
                  </a:lnTo>
                  <a:lnTo>
                    <a:pt x="214860" y="819449"/>
                  </a:lnTo>
                  <a:lnTo>
                    <a:pt x="251664" y="845991"/>
                  </a:lnTo>
                  <a:lnTo>
                    <a:pt x="290626" y="869486"/>
                  </a:lnTo>
                  <a:lnTo>
                    <a:pt x="331570" y="889805"/>
                  </a:lnTo>
                  <a:lnTo>
                    <a:pt x="374330" y="906950"/>
                  </a:lnTo>
                  <a:lnTo>
                    <a:pt x="418741" y="920411"/>
                  </a:lnTo>
                  <a:lnTo>
                    <a:pt x="464612" y="930317"/>
                  </a:lnTo>
                  <a:lnTo>
                    <a:pt x="511804" y="936413"/>
                  </a:lnTo>
                  <a:lnTo>
                    <a:pt x="560202" y="938445"/>
                  </a:lnTo>
                  <a:lnTo>
                    <a:pt x="614176" y="935905"/>
                  </a:lnTo>
                  <a:lnTo>
                    <a:pt x="666626" y="928285"/>
                  </a:lnTo>
                  <a:lnTo>
                    <a:pt x="717551" y="915966"/>
                  </a:lnTo>
                  <a:lnTo>
                    <a:pt x="766445" y="899203"/>
                  </a:lnTo>
                  <a:lnTo>
                    <a:pt x="813180" y="878121"/>
                  </a:lnTo>
                  <a:lnTo>
                    <a:pt x="857502" y="852976"/>
                  </a:lnTo>
                  <a:lnTo>
                    <a:pt x="899284" y="824148"/>
                  </a:lnTo>
                  <a:lnTo>
                    <a:pt x="938145" y="791637"/>
                  </a:lnTo>
                  <a:lnTo>
                    <a:pt x="146828" y="193"/>
                  </a:lnTo>
                  <a:close/>
                </a:path>
              </a:pathLst>
            </a:custGeom>
            <a:solidFill>
              <a:srgbClr val="605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16165" y="3591274"/>
              <a:ext cx="911225" cy="911225"/>
            </a:xfrm>
            <a:custGeom>
              <a:avLst/>
              <a:gdLst/>
              <a:ahLst/>
              <a:cxnLst/>
              <a:rect l="l" t="t" r="r" b="b"/>
              <a:pathLst>
                <a:path w="911225" h="911225">
                  <a:moveTo>
                    <a:pt x="455453" y="195"/>
                  </a:moveTo>
                  <a:lnTo>
                    <a:pt x="408934" y="2480"/>
                  </a:lnTo>
                  <a:lnTo>
                    <a:pt x="363710" y="9465"/>
                  </a:lnTo>
                  <a:lnTo>
                    <a:pt x="320049" y="20641"/>
                  </a:lnTo>
                  <a:lnTo>
                    <a:pt x="278203" y="36008"/>
                  </a:lnTo>
                  <a:lnTo>
                    <a:pt x="238377" y="55184"/>
                  </a:lnTo>
                  <a:lnTo>
                    <a:pt x="200824" y="77917"/>
                  </a:lnTo>
                  <a:lnTo>
                    <a:pt x="165748" y="104205"/>
                  </a:lnTo>
                  <a:lnTo>
                    <a:pt x="133402" y="133541"/>
                  </a:lnTo>
                  <a:lnTo>
                    <a:pt x="104002" y="165925"/>
                  </a:lnTo>
                  <a:lnTo>
                    <a:pt x="77777" y="200976"/>
                  </a:lnTo>
                  <a:lnTo>
                    <a:pt x="54956" y="238568"/>
                  </a:lnTo>
                  <a:lnTo>
                    <a:pt x="35779" y="278445"/>
                  </a:lnTo>
                  <a:lnTo>
                    <a:pt x="20463" y="320226"/>
                  </a:lnTo>
                  <a:lnTo>
                    <a:pt x="9237" y="363913"/>
                  </a:lnTo>
                  <a:lnTo>
                    <a:pt x="2328" y="409124"/>
                  </a:lnTo>
                  <a:lnTo>
                    <a:pt x="-20" y="455732"/>
                  </a:lnTo>
                  <a:lnTo>
                    <a:pt x="2328" y="502340"/>
                  </a:lnTo>
                  <a:lnTo>
                    <a:pt x="9237" y="547551"/>
                  </a:lnTo>
                  <a:lnTo>
                    <a:pt x="20463" y="591238"/>
                  </a:lnTo>
                  <a:lnTo>
                    <a:pt x="35779" y="633020"/>
                  </a:lnTo>
                  <a:lnTo>
                    <a:pt x="54956" y="672897"/>
                  </a:lnTo>
                  <a:lnTo>
                    <a:pt x="77777" y="710361"/>
                  </a:lnTo>
                  <a:lnTo>
                    <a:pt x="104002" y="745539"/>
                  </a:lnTo>
                  <a:lnTo>
                    <a:pt x="133402" y="777796"/>
                  </a:lnTo>
                  <a:lnTo>
                    <a:pt x="165748" y="807259"/>
                  </a:lnTo>
                  <a:lnTo>
                    <a:pt x="200824" y="833420"/>
                  </a:lnTo>
                  <a:lnTo>
                    <a:pt x="238377" y="856280"/>
                  </a:lnTo>
                  <a:lnTo>
                    <a:pt x="278203" y="875456"/>
                  </a:lnTo>
                  <a:lnTo>
                    <a:pt x="320049" y="890823"/>
                  </a:lnTo>
                  <a:lnTo>
                    <a:pt x="363710" y="901999"/>
                  </a:lnTo>
                  <a:lnTo>
                    <a:pt x="408934" y="908857"/>
                  </a:lnTo>
                  <a:lnTo>
                    <a:pt x="455453" y="911270"/>
                  </a:lnTo>
                  <a:lnTo>
                    <a:pt x="502061" y="908857"/>
                  </a:lnTo>
                  <a:lnTo>
                    <a:pt x="547272" y="901999"/>
                  </a:lnTo>
                  <a:lnTo>
                    <a:pt x="590958" y="890823"/>
                  </a:lnTo>
                  <a:lnTo>
                    <a:pt x="632867" y="875456"/>
                  </a:lnTo>
                  <a:lnTo>
                    <a:pt x="672617" y="856280"/>
                  </a:lnTo>
                  <a:lnTo>
                    <a:pt x="710208" y="833420"/>
                  </a:lnTo>
                  <a:lnTo>
                    <a:pt x="745260" y="807259"/>
                  </a:lnTo>
                  <a:lnTo>
                    <a:pt x="777644" y="777796"/>
                  </a:lnTo>
                  <a:lnTo>
                    <a:pt x="806980" y="745539"/>
                  </a:lnTo>
                  <a:lnTo>
                    <a:pt x="833268" y="710361"/>
                  </a:lnTo>
                  <a:lnTo>
                    <a:pt x="856128" y="672897"/>
                  </a:lnTo>
                  <a:lnTo>
                    <a:pt x="875304" y="633020"/>
                  </a:lnTo>
                  <a:lnTo>
                    <a:pt x="890544" y="591238"/>
                  </a:lnTo>
                  <a:lnTo>
                    <a:pt x="901847" y="547551"/>
                  </a:lnTo>
                  <a:lnTo>
                    <a:pt x="908704" y="502340"/>
                  </a:lnTo>
                  <a:lnTo>
                    <a:pt x="910990" y="455732"/>
                  </a:lnTo>
                  <a:lnTo>
                    <a:pt x="908704" y="409124"/>
                  </a:lnTo>
                  <a:lnTo>
                    <a:pt x="901847" y="363913"/>
                  </a:lnTo>
                  <a:lnTo>
                    <a:pt x="890544" y="320226"/>
                  </a:lnTo>
                  <a:lnTo>
                    <a:pt x="875304" y="278445"/>
                  </a:lnTo>
                  <a:lnTo>
                    <a:pt x="856128" y="238568"/>
                  </a:lnTo>
                  <a:lnTo>
                    <a:pt x="833268" y="200976"/>
                  </a:lnTo>
                  <a:lnTo>
                    <a:pt x="806980" y="165925"/>
                  </a:lnTo>
                  <a:lnTo>
                    <a:pt x="777644" y="133541"/>
                  </a:lnTo>
                  <a:lnTo>
                    <a:pt x="745260" y="104205"/>
                  </a:lnTo>
                  <a:lnTo>
                    <a:pt x="710208" y="77917"/>
                  </a:lnTo>
                  <a:lnTo>
                    <a:pt x="672617" y="55184"/>
                  </a:lnTo>
                  <a:lnTo>
                    <a:pt x="632867" y="36008"/>
                  </a:lnTo>
                  <a:lnTo>
                    <a:pt x="590958" y="20641"/>
                  </a:lnTo>
                  <a:lnTo>
                    <a:pt x="547272" y="9465"/>
                  </a:lnTo>
                  <a:lnTo>
                    <a:pt x="502061" y="2480"/>
                  </a:lnTo>
                  <a:lnTo>
                    <a:pt x="455453" y="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122041" y="3187517"/>
            <a:ext cx="4176395" cy="1797050"/>
          </a:xfrm>
          <a:prstGeom prst="rect">
            <a:avLst/>
          </a:prstGeom>
        </p:spPr>
        <p:txBody>
          <a:bodyPr wrap="square" lIns="0" tIns="381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5"/>
              </a:spcBef>
              <a:tabLst>
                <a:tab pos="941705" algn="l"/>
              </a:tabLst>
            </a:pPr>
            <a:r>
              <a:rPr dirty="0" sz="4350" spc="-755" b="1">
                <a:solidFill>
                  <a:srgbClr val="525F6C"/>
                </a:solidFill>
                <a:latin typeface="Arial"/>
                <a:cs typeface="Arial"/>
              </a:rPr>
              <a:t>1</a:t>
            </a:r>
            <a:r>
              <a:rPr dirty="0" sz="4350" b="1">
                <a:solidFill>
                  <a:srgbClr val="525F6C"/>
                </a:solidFill>
                <a:latin typeface="Arial"/>
                <a:cs typeface="Arial"/>
              </a:rPr>
              <a:t>	</a:t>
            </a:r>
            <a:r>
              <a:rPr dirty="0" sz="4950" spc="-345" b="1">
                <a:solidFill>
                  <a:srgbClr val="8669FF"/>
                </a:solidFill>
                <a:latin typeface="Tahoma"/>
                <a:cs typeface="Tahoma"/>
              </a:rPr>
              <a:t>Step</a:t>
            </a:r>
            <a:r>
              <a:rPr dirty="0" sz="4950" spc="-750" b="1">
                <a:solidFill>
                  <a:srgbClr val="8669FF"/>
                </a:solidFill>
                <a:latin typeface="Tahoma"/>
                <a:cs typeface="Tahoma"/>
              </a:rPr>
              <a:t> </a:t>
            </a:r>
            <a:r>
              <a:rPr dirty="0" sz="4950" spc="-20" b="1">
                <a:solidFill>
                  <a:srgbClr val="8669FF"/>
                </a:solidFill>
                <a:latin typeface="Tahoma"/>
                <a:cs typeface="Tahoma"/>
              </a:rPr>
              <a:t>One:</a:t>
            </a:r>
            <a:endParaRPr sz="4950">
              <a:latin typeface="Tahoma"/>
              <a:cs typeface="Tahoma"/>
            </a:endParaRPr>
          </a:p>
          <a:p>
            <a:pPr marL="956944">
              <a:lnSpc>
                <a:spcPct val="100000"/>
              </a:lnSpc>
              <a:spcBef>
                <a:spcPts val="1680"/>
              </a:spcBef>
            </a:pPr>
            <a:r>
              <a:rPr dirty="0" sz="2850" spc="-254" b="1">
                <a:solidFill>
                  <a:srgbClr val="FFFFFF"/>
                </a:solidFill>
                <a:latin typeface="Tahoma"/>
                <a:cs typeface="Tahoma"/>
              </a:rPr>
              <a:t>Register</a:t>
            </a:r>
            <a:r>
              <a:rPr dirty="0" sz="2850" spc="-409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75" b="1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850" spc="-3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210" b="1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dirty="0" sz="2850" spc="-3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20" b="1">
                <a:solidFill>
                  <a:srgbClr val="FFFFFF"/>
                </a:solidFill>
                <a:latin typeface="Tahoma"/>
                <a:cs typeface="Tahoma"/>
              </a:rPr>
              <a:t>app.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33667" y="3473037"/>
            <a:ext cx="1120775" cy="1120775"/>
            <a:chOff x="6733667" y="3473037"/>
            <a:chExt cx="1120775" cy="1120775"/>
          </a:xfrm>
        </p:grpSpPr>
        <p:sp>
          <p:nvSpPr>
            <p:cNvPr id="9" name="object 9"/>
            <p:cNvSpPr/>
            <p:nvPr/>
          </p:nvSpPr>
          <p:spPr>
            <a:xfrm>
              <a:off x="6733667" y="3473037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1120775" h="1120775">
                  <a:moveTo>
                    <a:pt x="560012" y="198"/>
                  </a:moveTo>
                  <a:lnTo>
                    <a:pt x="511626" y="2229"/>
                  </a:lnTo>
                  <a:lnTo>
                    <a:pt x="464511" y="8325"/>
                  </a:lnTo>
                  <a:lnTo>
                    <a:pt x="418538" y="18231"/>
                  </a:lnTo>
                  <a:lnTo>
                    <a:pt x="374216" y="31820"/>
                  </a:lnTo>
                  <a:lnTo>
                    <a:pt x="331418" y="48837"/>
                  </a:lnTo>
                  <a:lnTo>
                    <a:pt x="290525" y="69157"/>
                  </a:lnTo>
                  <a:lnTo>
                    <a:pt x="251537" y="92778"/>
                  </a:lnTo>
                  <a:lnTo>
                    <a:pt x="214708" y="119321"/>
                  </a:lnTo>
                  <a:lnTo>
                    <a:pt x="180165" y="148657"/>
                  </a:lnTo>
                  <a:lnTo>
                    <a:pt x="148162" y="180660"/>
                  </a:lnTo>
                  <a:lnTo>
                    <a:pt x="118825" y="215076"/>
                  </a:lnTo>
                  <a:lnTo>
                    <a:pt x="92410" y="251905"/>
                  </a:lnTo>
                  <a:lnTo>
                    <a:pt x="68789" y="290893"/>
                  </a:lnTo>
                  <a:lnTo>
                    <a:pt x="48469" y="331786"/>
                  </a:lnTo>
                  <a:lnTo>
                    <a:pt x="31452" y="374584"/>
                  </a:lnTo>
                  <a:lnTo>
                    <a:pt x="17863" y="419033"/>
                  </a:lnTo>
                  <a:lnTo>
                    <a:pt x="7957" y="464879"/>
                  </a:lnTo>
                  <a:lnTo>
                    <a:pt x="1861" y="511995"/>
                  </a:lnTo>
                  <a:lnTo>
                    <a:pt x="-170" y="560380"/>
                  </a:lnTo>
                  <a:lnTo>
                    <a:pt x="1861" y="608766"/>
                  </a:lnTo>
                  <a:lnTo>
                    <a:pt x="7957" y="655882"/>
                  </a:lnTo>
                  <a:lnTo>
                    <a:pt x="17863" y="701855"/>
                  </a:lnTo>
                  <a:lnTo>
                    <a:pt x="31452" y="746177"/>
                  </a:lnTo>
                  <a:lnTo>
                    <a:pt x="48469" y="788975"/>
                  </a:lnTo>
                  <a:lnTo>
                    <a:pt x="68789" y="829868"/>
                  </a:lnTo>
                  <a:lnTo>
                    <a:pt x="92410" y="868856"/>
                  </a:lnTo>
                  <a:lnTo>
                    <a:pt x="118825" y="905685"/>
                  </a:lnTo>
                  <a:lnTo>
                    <a:pt x="148162" y="940228"/>
                  </a:lnTo>
                  <a:lnTo>
                    <a:pt x="180165" y="972231"/>
                  </a:lnTo>
                  <a:lnTo>
                    <a:pt x="214708" y="1001567"/>
                  </a:lnTo>
                  <a:lnTo>
                    <a:pt x="251537" y="1028110"/>
                  </a:lnTo>
                  <a:lnTo>
                    <a:pt x="290525" y="1051604"/>
                  </a:lnTo>
                  <a:lnTo>
                    <a:pt x="331418" y="1071923"/>
                  </a:lnTo>
                  <a:lnTo>
                    <a:pt x="374216" y="1089068"/>
                  </a:lnTo>
                  <a:lnTo>
                    <a:pt x="418538" y="1102530"/>
                  </a:lnTo>
                  <a:lnTo>
                    <a:pt x="464511" y="1112435"/>
                  </a:lnTo>
                  <a:lnTo>
                    <a:pt x="511626" y="1118531"/>
                  </a:lnTo>
                  <a:lnTo>
                    <a:pt x="560012" y="1120563"/>
                  </a:lnTo>
                  <a:lnTo>
                    <a:pt x="608271" y="1118531"/>
                  </a:lnTo>
                  <a:lnTo>
                    <a:pt x="655514" y="1112435"/>
                  </a:lnTo>
                  <a:lnTo>
                    <a:pt x="701360" y="1102530"/>
                  </a:lnTo>
                  <a:lnTo>
                    <a:pt x="745808" y="1089068"/>
                  </a:lnTo>
                  <a:lnTo>
                    <a:pt x="788606" y="1071923"/>
                  </a:lnTo>
                  <a:lnTo>
                    <a:pt x="829499" y="1051604"/>
                  </a:lnTo>
                  <a:lnTo>
                    <a:pt x="868487" y="1028110"/>
                  </a:lnTo>
                  <a:lnTo>
                    <a:pt x="905316" y="1001567"/>
                  </a:lnTo>
                  <a:lnTo>
                    <a:pt x="939733" y="972231"/>
                  </a:lnTo>
                  <a:lnTo>
                    <a:pt x="971736" y="940228"/>
                  </a:lnTo>
                  <a:lnTo>
                    <a:pt x="1001072" y="905685"/>
                  </a:lnTo>
                  <a:lnTo>
                    <a:pt x="1027614" y="868856"/>
                  </a:lnTo>
                  <a:lnTo>
                    <a:pt x="1051236" y="829868"/>
                  </a:lnTo>
                  <a:lnTo>
                    <a:pt x="1071555" y="788975"/>
                  </a:lnTo>
                  <a:lnTo>
                    <a:pt x="1088573" y="746177"/>
                  </a:lnTo>
                  <a:lnTo>
                    <a:pt x="1102161" y="701855"/>
                  </a:lnTo>
                  <a:lnTo>
                    <a:pt x="1112067" y="655882"/>
                  </a:lnTo>
                  <a:lnTo>
                    <a:pt x="1118163" y="608766"/>
                  </a:lnTo>
                  <a:lnTo>
                    <a:pt x="1120195" y="560380"/>
                  </a:lnTo>
                  <a:lnTo>
                    <a:pt x="1118163" y="511995"/>
                  </a:lnTo>
                  <a:lnTo>
                    <a:pt x="1112067" y="464879"/>
                  </a:lnTo>
                  <a:lnTo>
                    <a:pt x="1102161" y="419033"/>
                  </a:lnTo>
                  <a:lnTo>
                    <a:pt x="1088573" y="374584"/>
                  </a:lnTo>
                  <a:lnTo>
                    <a:pt x="1071555" y="331786"/>
                  </a:lnTo>
                  <a:lnTo>
                    <a:pt x="1051236" y="290893"/>
                  </a:lnTo>
                  <a:lnTo>
                    <a:pt x="1027614" y="251905"/>
                  </a:lnTo>
                  <a:lnTo>
                    <a:pt x="1001072" y="215076"/>
                  </a:lnTo>
                  <a:lnTo>
                    <a:pt x="971736" y="180660"/>
                  </a:lnTo>
                  <a:lnTo>
                    <a:pt x="939733" y="148657"/>
                  </a:lnTo>
                  <a:lnTo>
                    <a:pt x="905316" y="119321"/>
                  </a:lnTo>
                  <a:lnTo>
                    <a:pt x="868487" y="92778"/>
                  </a:lnTo>
                  <a:lnTo>
                    <a:pt x="829499" y="69157"/>
                  </a:lnTo>
                  <a:lnTo>
                    <a:pt x="788606" y="48837"/>
                  </a:lnTo>
                  <a:lnTo>
                    <a:pt x="745808" y="31820"/>
                  </a:lnTo>
                  <a:lnTo>
                    <a:pt x="701360" y="18231"/>
                  </a:lnTo>
                  <a:lnTo>
                    <a:pt x="655514" y="8325"/>
                  </a:lnTo>
                  <a:lnTo>
                    <a:pt x="608271" y="2229"/>
                  </a:lnTo>
                  <a:lnTo>
                    <a:pt x="560012" y="198"/>
                  </a:lnTo>
                  <a:close/>
                </a:path>
              </a:pathLst>
            </a:custGeom>
            <a:solidFill>
              <a:srgbClr val="86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33667" y="3655282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29" h="938529">
                  <a:moveTo>
                    <a:pt x="146638" y="193"/>
                  </a:moveTo>
                  <a:lnTo>
                    <a:pt x="114253" y="39054"/>
                  </a:lnTo>
                  <a:lnTo>
                    <a:pt x="85298" y="80709"/>
                  </a:lnTo>
                  <a:lnTo>
                    <a:pt x="60153" y="125158"/>
                  </a:lnTo>
                  <a:lnTo>
                    <a:pt x="39071" y="171893"/>
                  </a:lnTo>
                  <a:lnTo>
                    <a:pt x="22308" y="220786"/>
                  </a:lnTo>
                  <a:lnTo>
                    <a:pt x="9989" y="271712"/>
                  </a:lnTo>
                  <a:lnTo>
                    <a:pt x="2369" y="324162"/>
                  </a:lnTo>
                  <a:lnTo>
                    <a:pt x="-170" y="378135"/>
                  </a:lnTo>
                  <a:lnTo>
                    <a:pt x="1861" y="426521"/>
                  </a:lnTo>
                  <a:lnTo>
                    <a:pt x="7957" y="473764"/>
                  </a:lnTo>
                  <a:lnTo>
                    <a:pt x="17863" y="519610"/>
                  </a:lnTo>
                  <a:lnTo>
                    <a:pt x="31325" y="564059"/>
                  </a:lnTo>
                  <a:lnTo>
                    <a:pt x="48469" y="606730"/>
                  </a:lnTo>
                  <a:lnTo>
                    <a:pt x="68789" y="647750"/>
                  </a:lnTo>
                  <a:lnTo>
                    <a:pt x="92283" y="686611"/>
                  </a:lnTo>
                  <a:lnTo>
                    <a:pt x="118825" y="723440"/>
                  </a:lnTo>
                  <a:lnTo>
                    <a:pt x="148162" y="757983"/>
                  </a:lnTo>
                  <a:lnTo>
                    <a:pt x="180165" y="789986"/>
                  </a:lnTo>
                  <a:lnTo>
                    <a:pt x="214708" y="819322"/>
                  </a:lnTo>
                  <a:lnTo>
                    <a:pt x="251537" y="845865"/>
                  </a:lnTo>
                  <a:lnTo>
                    <a:pt x="290525" y="869359"/>
                  </a:lnTo>
                  <a:lnTo>
                    <a:pt x="331418" y="889805"/>
                  </a:lnTo>
                  <a:lnTo>
                    <a:pt x="374216" y="906823"/>
                  </a:lnTo>
                  <a:lnTo>
                    <a:pt x="418538" y="920285"/>
                  </a:lnTo>
                  <a:lnTo>
                    <a:pt x="464511" y="930190"/>
                  </a:lnTo>
                  <a:lnTo>
                    <a:pt x="511626" y="936286"/>
                  </a:lnTo>
                  <a:lnTo>
                    <a:pt x="560012" y="938318"/>
                  </a:lnTo>
                  <a:lnTo>
                    <a:pt x="613986" y="935778"/>
                  </a:lnTo>
                  <a:lnTo>
                    <a:pt x="666562" y="928285"/>
                  </a:lnTo>
                  <a:lnTo>
                    <a:pt x="717361" y="915967"/>
                  </a:lnTo>
                  <a:lnTo>
                    <a:pt x="766255" y="899076"/>
                  </a:lnTo>
                  <a:lnTo>
                    <a:pt x="813117" y="877995"/>
                  </a:lnTo>
                  <a:lnTo>
                    <a:pt x="857439" y="852849"/>
                  </a:lnTo>
                  <a:lnTo>
                    <a:pt x="899221" y="824021"/>
                  </a:lnTo>
                  <a:lnTo>
                    <a:pt x="938082" y="791510"/>
                  </a:lnTo>
                  <a:lnTo>
                    <a:pt x="146638" y="193"/>
                  </a:lnTo>
                  <a:close/>
                </a:path>
              </a:pathLst>
            </a:custGeom>
            <a:solidFill>
              <a:srgbClr val="605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38315" y="3577685"/>
              <a:ext cx="911225" cy="911225"/>
            </a:xfrm>
            <a:custGeom>
              <a:avLst/>
              <a:gdLst/>
              <a:ahLst/>
              <a:cxnLst/>
              <a:rect l="l" t="t" r="r" b="b"/>
              <a:pathLst>
                <a:path w="911225" h="911225">
                  <a:moveTo>
                    <a:pt x="455364" y="195"/>
                  </a:moveTo>
                  <a:lnTo>
                    <a:pt x="408756" y="2608"/>
                  </a:lnTo>
                  <a:lnTo>
                    <a:pt x="363545" y="9466"/>
                  </a:lnTo>
                  <a:lnTo>
                    <a:pt x="319859" y="20641"/>
                  </a:lnTo>
                  <a:lnTo>
                    <a:pt x="278077" y="36008"/>
                  </a:lnTo>
                  <a:lnTo>
                    <a:pt x="238200" y="55185"/>
                  </a:lnTo>
                  <a:lnTo>
                    <a:pt x="200609" y="78044"/>
                  </a:lnTo>
                  <a:lnTo>
                    <a:pt x="165557" y="104205"/>
                  </a:lnTo>
                  <a:lnTo>
                    <a:pt x="133300" y="133669"/>
                  </a:lnTo>
                  <a:lnTo>
                    <a:pt x="103837" y="165926"/>
                  </a:lnTo>
                  <a:lnTo>
                    <a:pt x="77549" y="201104"/>
                  </a:lnTo>
                  <a:lnTo>
                    <a:pt x="54816" y="238568"/>
                  </a:lnTo>
                  <a:lnTo>
                    <a:pt x="35640" y="278445"/>
                  </a:lnTo>
                  <a:lnTo>
                    <a:pt x="20273" y="320227"/>
                  </a:lnTo>
                  <a:lnTo>
                    <a:pt x="9097" y="363914"/>
                  </a:lnTo>
                  <a:lnTo>
                    <a:pt x="2113" y="409125"/>
                  </a:lnTo>
                  <a:lnTo>
                    <a:pt x="-172" y="455732"/>
                  </a:lnTo>
                  <a:lnTo>
                    <a:pt x="2113" y="502340"/>
                  </a:lnTo>
                  <a:lnTo>
                    <a:pt x="9097" y="547551"/>
                  </a:lnTo>
                  <a:lnTo>
                    <a:pt x="20273" y="591238"/>
                  </a:lnTo>
                  <a:lnTo>
                    <a:pt x="35640" y="633020"/>
                  </a:lnTo>
                  <a:lnTo>
                    <a:pt x="54816" y="672897"/>
                  </a:lnTo>
                  <a:lnTo>
                    <a:pt x="77549" y="710488"/>
                  </a:lnTo>
                  <a:lnTo>
                    <a:pt x="103837" y="745539"/>
                  </a:lnTo>
                  <a:lnTo>
                    <a:pt x="133300" y="777796"/>
                  </a:lnTo>
                  <a:lnTo>
                    <a:pt x="165557" y="807259"/>
                  </a:lnTo>
                  <a:lnTo>
                    <a:pt x="200609" y="833421"/>
                  </a:lnTo>
                  <a:lnTo>
                    <a:pt x="238200" y="856280"/>
                  </a:lnTo>
                  <a:lnTo>
                    <a:pt x="278077" y="875457"/>
                  </a:lnTo>
                  <a:lnTo>
                    <a:pt x="319859" y="890823"/>
                  </a:lnTo>
                  <a:lnTo>
                    <a:pt x="363545" y="901999"/>
                  </a:lnTo>
                  <a:lnTo>
                    <a:pt x="408756" y="908984"/>
                  </a:lnTo>
                  <a:lnTo>
                    <a:pt x="455364" y="911270"/>
                  </a:lnTo>
                  <a:lnTo>
                    <a:pt x="501972" y="908984"/>
                  </a:lnTo>
                  <a:lnTo>
                    <a:pt x="547183" y="901999"/>
                  </a:lnTo>
                  <a:lnTo>
                    <a:pt x="590870" y="890823"/>
                  </a:lnTo>
                  <a:lnTo>
                    <a:pt x="632652" y="875457"/>
                  </a:lnTo>
                  <a:lnTo>
                    <a:pt x="672529" y="856280"/>
                  </a:lnTo>
                  <a:lnTo>
                    <a:pt x="709993" y="833421"/>
                  </a:lnTo>
                  <a:lnTo>
                    <a:pt x="745171" y="807259"/>
                  </a:lnTo>
                  <a:lnTo>
                    <a:pt x="777428" y="777796"/>
                  </a:lnTo>
                  <a:lnTo>
                    <a:pt x="806891" y="745539"/>
                  </a:lnTo>
                  <a:lnTo>
                    <a:pt x="833053" y="710488"/>
                  </a:lnTo>
                  <a:lnTo>
                    <a:pt x="855912" y="672897"/>
                  </a:lnTo>
                  <a:lnTo>
                    <a:pt x="875089" y="633020"/>
                  </a:lnTo>
                  <a:lnTo>
                    <a:pt x="890455" y="591238"/>
                  </a:lnTo>
                  <a:lnTo>
                    <a:pt x="901631" y="547551"/>
                  </a:lnTo>
                  <a:lnTo>
                    <a:pt x="908489" y="502340"/>
                  </a:lnTo>
                  <a:lnTo>
                    <a:pt x="910902" y="455732"/>
                  </a:lnTo>
                  <a:lnTo>
                    <a:pt x="908489" y="409125"/>
                  </a:lnTo>
                  <a:lnTo>
                    <a:pt x="901631" y="363914"/>
                  </a:lnTo>
                  <a:lnTo>
                    <a:pt x="890455" y="320227"/>
                  </a:lnTo>
                  <a:lnTo>
                    <a:pt x="875089" y="278445"/>
                  </a:lnTo>
                  <a:lnTo>
                    <a:pt x="855912" y="238568"/>
                  </a:lnTo>
                  <a:lnTo>
                    <a:pt x="833053" y="201104"/>
                  </a:lnTo>
                  <a:lnTo>
                    <a:pt x="806891" y="165926"/>
                  </a:lnTo>
                  <a:lnTo>
                    <a:pt x="777428" y="133669"/>
                  </a:lnTo>
                  <a:lnTo>
                    <a:pt x="745171" y="104205"/>
                  </a:lnTo>
                  <a:lnTo>
                    <a:pt x="709993" y="78044"/>
                  </a:lnTo>
                  <a:lnTo>
                    <a:pt x="672529" y="55185"/>
                  </a:lnTo>
                  <a:lnTo>
                    <a:pt x="632652" y="36008"/>
                  </a:lnTo>
                  <a:lnTo>
                    <a:pt x="590870" y="20641"/>
                  </a:lnTo>
                  <a:lnTo>
                    <a:pt x="547183" y="9466"/>
                  </a:lnTo>
                  <a:lnTo>
                    <a:pt x="501972" y="2608"/>
                  </a:lnTo>
                  <a:lnTo>
                    <a:pt x="455364" y="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7144457" y="3215316"/>
            <a:ext cx="5603240" cy="2169160"/>
          </a:xfrm>
          <a:prstGeom prst="rect">
            <a:avLst/>
          </a:prstGeom>
        </p:spPr>
        <p:txBody>
          <a:bodyPr wrap="square" lIns="0" tIns="340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80"/>
              </a:spcBef>
              <a:tabLst>
                <a:tab pos="941705" algn="l"/>
              </a:tabLst>
            </a:pPr>
            <a:r>
              <a:rPr dirty="0" sz="4350" spc="-755" b="1">
                <a:solidFill>
                  <a:srgbClr val="525F6C"/>
                </a:solidFill>
                <a:latin typeface="Arial"/>
                <a:cs typeface="Arial"/>
              </a:rPr>
              <a:t>2</a:t>
            </a:r>
            <a:r>
              <a:rPr dirty="0" sz="4350" b="1">
                <a:solidFill>
                  <a:srgbClr val="525F6C"/>
                </a:solidFill>
                <a:latin typeface="Arial"/>
                <a:cs typeface="Arial"/>
              </a:rPr>
              <a:t>	</a:t>
            </a:r>
            <a:r>
              <a:rPr dirty="0" sz="4950" spc="-335" b="1">
                <a:solidFill>
                  <a:srgbClr val="8669FF"/>
                </a:solidFill>
                <a:latin typeface="Tahoma"/>
                <a:cs typeface="Tahoma"/>
              </a:rPr>
              <a:t>Step</a:t>
            </a:r>
            <a:r>
              <a:rPr dirty="0" sz="4950" spc="-765" b="1">
                <a:solidFill>
                  <a:srgbClr val="8669FF"/>
                </a:solidFill>
                <a:latin typeface="Tahoma"/>
                <a:cs typeface="Tahoma"/>
              </a:rPr>
              <a:t> </a:t>
            </a:r>
            <a:r>
              <a:rPr dirty="0" sz="4950" spc="-470" b="1">
                <a:solidFill>
                  <a:srgbClr val="8669FF"/>
                </a:solidFill>
                <a:latin typeface="Tahoma"/>
                <a:cs typeface="Tahoma"/>
              </a:rPr>
              <a:t>Two:</a:t>
            </a:r>
            <a:endParaRPr sz="4950">
              <a:latin typeface="Tahoma"/>
              <a:cs typeface="Tahoma"/>
            </a:endParaRPr>
          </a:p>
          <a:p>
            <a:pPr marL="956944" marR="5080">
              <a:lnSpc>
                <a:spcPct val="100699"/>
              </a:lnSpc>
              <a:spcBef>
                <a:spcPts val="1465"/>
              </a:spcBef>
            </a:pPr>
            <a:r>
              <a:rPr dirty="0" sz="2850" spc="-225" b="1">
                <a:solidFill>
                  <a:srgbClr val="FFFFFF"/>
                </a:solidFill>
                <a:latin typeface="Tahoma"/>
                <a:cs typeface="Tahoma"/>
              </a:rPr>
              <a:t>Request</a:t>
            </a:r>
            <a:r>
              <a:rPr dirty="0" sz="2850" spc="-3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17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2850" spc="-2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105" b="1">
                <a:solidFill>
                  <a:srgbClr val="FFFFFF"/>
                </a:solidFill>
                <a:latin typeface="Tahoma"/>
                <a:cs typeface="Tahoma"/>
              </a:rPr>
              <a:t>loan</a:t>
            </a:r>
            <a:r>
              <a:rPr dirty="0" sz="2850" spc="-3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b="1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dirty="0" sz="2850" spc="-3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120" b="1">
                <a:solidFill>
                  <a:srgbClr val="FFFFFF"/>
                </a:solidFill>
                <a:latin typeface="Tahoma"/>
                <a:cs typeface="Tahoma"/>
              </a:rPr>
              <a:t>uploading </a:t>
            </a:r>
            <a:r>
              <a:rPr dirty="0" sz="2850" spc="-18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850" spc="-3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130" b="1">
                <a:solidFill>
                  <a:srgbClr val="FFFFFF"/>
                </a:solidFill>
                <a:latin typeface="Tahoma"/>
                <a:cs typeface="Tahoma"/>
              </a:rPr>
              <a:t>necessary</a:t>
            </a:r>
            <a:r>
              <a:rPr dirty="0" sz="2850" spc="-3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10" b="1">
                <a:solidFill>
                  <a:srgbClr val="FFFFFF"/>
                </a:solidFill>
                <a:latin typeface="Tahoma"/>
                <a:cs typeface="Tahoma"/>
              </a:rPr>
              <a:t>documents.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085698" y="3529044"/>
            <a:ext cx="1120775" cy="1120775"/>
            <a:chOff x="13085698" y="3529044"/>
            <a:chExt cx="1120775" cy="1120775"/>
          </a:xfrm>
        </p:grpSpPr>
        <p:sp>
          <p:nvSpPr>
            <p:cNvPr id="14" name="object 14"/>
            <p:cNvSpPr/>
            <p:nvPr/>
          </p:nvSpPr>
          <p:spPr>
            <a:xfrm>
              <a:off x="13085698" y="3529044"/>
              <a:ext cx="1120775" cy="1120775"/>
            </a:xfrm>
            <a:custGeom>
              <a:avLst/>
              <a:gdLst/>
              <a:ahLst/>
              <a:cxnLst/>
              <a:rect l="l" t="t" r="r" b="b"/>
              <a:pathLst>
                <a:path w="1120775" h="1120775">
                  <a:moveTo>
                    <a:pt x="559852" y="196"/>
                  </a:moveTo>
                  <a:lnTo>
                    <a:pt x="511466" y="2228"/>
                  </a:lnTo>
                  <a:lnTo>
                    <a:pt x="464223" y="8324"/>
                  </a:lnTo>
                  <a:lnTo>
                    <a:pt x="418377" y="18230"/>
                  </a:lnTo>
                  <a:lnTo>
                    <a:pt x="373928" y="31818"/>
                  </a:lnTo>
                  <a:lnTo>
                    <a:pt x="331257" y="48836"/>
                  </a:lnTo>
                  <a:lnTo>
                    <a:pt x="290237" y="69155"/>
                  </a:lnTo>
                  <a:lnTo>
                    <a:pt x="251376" y="92777"/>
                  </a:lnTo>
                  <a:lnTo>
                    <a:pt x="214547" y="119319"/>
                  </a:lnTo>
                  <a:lnTo>
                    <a:pt x="180004" y="148655"/>
                  </a:lnTo>
                  <a:lnTo>
                    <a:pt x="148001" y="180659"/>
                  </a:lnTo>
                  <a:lnTo>
                    <a:pt x="118665" y="215075"/>
                  </a:lnTo>
                  <a:lnTo>
                    <a:pt x="92122" y="251904"/>
                  </a:lnTo>
                  <a:lnTo>
                    <a:pt x="68628" y="290892"/>
                  </a:lnTo>
                  <a:lnTo>
                    <a:pt x="48182" y="331785"/>
                  </a:lnTo>
                  <a:lnTo>
                    <a:pt x="31164" y="374583"/>
                  </a:lnTo>
                  <a:lnTo>
                    <a:pt x="17702" y="419032"/>
                  </a:lnTo>
                  <a:lnTo>
                    <a:pt x="7797" y="464877"/>
                  </a:lnTo>
                  <a:lnTo>
                    <a:pt x="1701" y="512120"/>
                  </a:lnTo>
                  <a:lnTo>
                    <a:pt x="-330" y="560379"/>
                  </a:lnTo>
                  <a:lnTo>
                    <a:pt x="1701" y="608765"/>
                  </a:lnTo>
                  <a:lnTo>
                    <a:pt x="7797" y="655881"/>
                  </a:lnTo>
                  <a:lnTo>
                    <a:pt x="17702" y="701853"/>
                  </a:lnTo>
                  <a:lnTo>
                    <a:pt x="31164" y="746175"/>
                  </a:lnTo>
                  <a:lnTo>
                    <a:pt x="48182" y="788973"/>
                  </a:lnTo>
                  <a:lnTo>
                    <a:pt x="68628" y="829866"/>
                  </a:lnTo>
                  <a:lnTo>
                    <a:pt x="92122" y="868854"/>
                  </a:lnTo>
                  <a:lnTo>
                    <a:pt x="118665" y="905683"/>
                  </a:lnTo>
                  <a:lnTo>
                    <a:pt x="148001" y="940226"/>
                  </a:lnTo>
                  <a:lnTo>
                    <a:pt x="180004" y="972230"/>
                  </a:lnTo>
                  <a:lnTo>
                    <a:pt x="214547" y="1001566"/>
                  </a:lnTo>
                  <a:lnTo>
                    <a:pt x="251376" y="1028108"/>
                  </a:lnTo>
                  <a:lnTo>
                    <a:pt x="290237" y="1051603"/>
                  </a:lnTo>
                  <a:lnTo>
                    <a:pt x="331257" y="1071922"/>
                  </a:lnTo>
                  <a:lnTo>
                    <a:pt x="373928" y="1089067"/>
                  </a:lnTo>
                  <a:lnTo>
                    <a:pt x="418377" y="1102528"/>
                  </a:lnTo>
                  <a:lnTo>
                    <a:pt x="464223" y="1112434"/>
                  </a:lnTo>
                  <a:lnTo>
                    <a:pt x="511466" y="1118530"/>
                  </a:lnTo>
                  <a:lnTo>
                    <a:pt x="559852" y="1120562"/>
                  </a:lnTo>
                  <a:lnTo>
                    <a:pt x="608110" y="1118530"/>
                  </a:lnTo>
                  <a:lnTo>
                    <a:pt x="655353" y="1112434"/>
                  </a:lnTo>
                  <a:lnTo>
                    <a:pt x="701199" y="1102528"/>
                  </a:lnTo>
                  <a:lnTo>
                    <a:pt x="745648" y="1089067"/>
                  </a:lnTo>
                  <a:lnTo>
                    <a:pt x="788319" y="1071922"/>
                  </a:lnTo>
                  <a:lnTo>
                    <a:pt x="829339" y="1051603"/>
                  </a:lnTo>
                  <a:lnTo>
                    <a:pt x="868327" y="1028108"/>
                  </a:lnTo>
                  <a:lnTo>
                    <a:pt x="905029" y="1001566"/>
                  </a:lnTo>
                  <a:lnTo>
                    <a:pt x="939572" y="972230"/>
                  </a:lnTo>
                  <a:lnTo>
                    <a:pt x="971575" y="940226"/>
                  </a:lnTo>
                  <a:lnTo>
                    <a:pt x="1000911" y="905683"/>
                  </a:lnTo>
                  <a:lnTo>
                    <a:pt x="1027454" y="868854"/>
                  </a:lnTo>
                  <a:lnTo>
                    <a:pt x="1050948" y="829866"/>
                  </a:lnTo>
                  <a:lnTo>
                    <a:pt x="1071395" y="788973"/>
                  </a:lnTo>
                  <a:lnTo>
                    <a:pt x="1088412" y="746175"/>
                  </a:lnTo>
                  <a:lnTo>
                    <a:pt x="1102001" y="701853"/>
                  </a:lnTo>
                  <a:lnTo>
                    <a:pt x="1111907" y="655881"/>
                  </a:lnTo>
                  <a:lnTo>
                    <a:pt x="1117876" y="608765"/>
                  </a:lnTo>
                  <a:lnTo>
                    <a:pt x="1119907" y="560379"/>
                  </a:lnTo>
                  <a:lnTo>
                    <a:pt x="1117876" y="512120"/>
                  </a:lnTo>
                  <a:lnTo>
                    <a:pt x="1111907" y="464877"/>
                  </a:lnTo>
                  <a:lnTo>
                    <a:pt x="1102001" y="419032"/>
                  </a:lnTo>
                  <a:lnTo>
                    <a:pt x="1088412" y="374583"/>
                  </a:lnTo>
                  <a:lnTo>
                    <a:pt x="1071395" y="331785"/>
                  </a:lnTo>
                  <a:lnTo>
                    <a:pt x="1050948" y="290892"/>
                  </a:lnTo>
                  <a:lnTo>
                    <a:pt x="1027454" y="251904"/>
                  </a:lnTo>
                  <a:lnTo>
                    <a:pt x="1000911" y="215075"/>
                  </a:lnTo>
                  <a:lnTo>
                    <a:pt x="971575" y="180659"/>
                  </a:lnTo>
                  <a:lnTo>
                    <a:pt x="939572" y="148655"/>
                  </a:lnTo>
                  <a:lnTo>
                    <a:pt x="905029" y="119319"/>
                  </a:lnTo>
                  <a:lnTo>
                    <a:pt x="868327" y="92777"/>
                  </a:lnTo>
                  <a:lnTo>
                    <a:pt x="829339" y="69155"/>
                  </a:lnTo>
                  <a:lnTo>
                    <a:pt x="788319" y="48836"/>
                  </a:lnTo>
                  <a:lnTo>
                    <a:pt x="745648" y="31818"/>
                  </a:lnTo>
                  <a:lnTo>
                    <a:pt x="701199" y="18230"/>
                  </a:lnTo>
                  <a:lnTo>
                    <a:pt x="655353" y="8324"/>
                  </a:lnTo>
                  <a:lnTo>
                    <a:pt x="608110" y="2228"/>
                  </a:lnTo>
                  <a:lnTo>
                    <a:pt x="559852" y="196"/>
                  </a:lnTo>
                  <a:close/>
                </a:path>
              </a:pathLst>
            </a:custGeom>
            <a:solidFill>
              <a:srgbClr val="86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085698" y="3711289"/>
              <a:ext cx="938530" cy="938530"/>
            </a:xfrm>
            <a:custGeom>
              <a:avLst/>
              <a:gdLst/>
              <a:ahLst/>
              <a:cxnLst/>
              <a:rect l="l" t="t" r="r" b="b"/>
              <a:pathLst>
                <a:path w="938530" h="938529">
                  <a:moveTo>
                    <a:pt x="146477" y="192"/>
                  </a:moveTo>
                  <a:lnTo>
                    <a:pt x="113966" y="39053"/>
                  </a:lnTo>
                  <a:lnTo>
                    <a:pt x="85011" y="80707"/>
                  </a:lnTo>
                  <a:lnTo>
                    <a:pt x="59992" y="125156"/>
                  </a:lnTo>
                  <a:lnTo>
                    <a:pt x="38911" y="171891"/>
                  </a:lnTo>
                  <a:lnTo>
                    <a:pt x="22020" y="220785"/>
                  </a:lnTo>
                  <a:lnTo>
                    <a:pt x="9702" y="271711"/>
                  </a:lnTo>
                  <a:lnTo>
                    <a:pt x="2209" y="324160"/>
                  </a:lnTo>
                  <a:lnTo>
                    <a:pt x="-330" y="378134"/>
                  </a:lnTo>
                  <a:lnTo>
                    <a:pt x="1701" y="426520"/>
                  </a:lnTo>
                  <a:lnTo>
                    <a:pt x="7797" y="473763"/>
                  </a:lnTo>
                  <a:lnTo>
                    <a:pt x="17702" y="519608"/>
                  </a:lnTo>
                  <a:lnTo>
                    <a:pt x="31164" y="564057"/>
                  </a:lnTo>
                  <a:lnTo>
                    <a:pt x="48182" y="606728"/>
                  </a:lnTo>
                  <a:lnTo>
                    <a:pt x="68628" y="647748"/>
                  </a:lnTo>
                  <a:lnTo>
                    <a:pt x="92122" y="686609"/>
                  </a:lnTo>
                  <a:lnTo>
                    <a:pt x="118665" y="723438"/>
                  </a:lnTo>
                  <a:lnTo>
                    <a:pt x="148001" y="757981"/>
                  </a:lnTo>
                  <a:lnTo>
                    <a:pt x="180004" y="789985"/>
                  </a:lnTo>
                  <a:lnTo>
                    <a:pt x="214547" y="819321"/>
                  </a:lnTo>
                  <a:lnTo>
                    <a:pt x="251376" y="845863"/>
                  </a:lnTo>
                  <a:lnTo>
                    <a:pt x="290237" y="869358"/>
                  </a:lnTo>
                  <a:lnTo>
                    <a:pt x="331257" y="889804"/>
                  </a:lnTo>
                  <a:lnTo>
                    <a:pt x="374055" y="906822"/>
                  </a:lnTo>
                  <a:lnTo>
                    <a:pt x="418377" y="920410"/>
                  </a:lnTo>
                  <a:lnTo>
                    <a:pt x="464223" y="930189"/>
                  </a:lnTo>
                  <a:lnTo>
                    <a:pt x="511466" y="936285"/>
                  </a:lnTo>
                  <a:lnTo>
                    <a:pt x="559852" y="938317"/>
                  </a:lnTo>
                  <a:lnTo>
                    <a:pt x="613825" y="935777"/>
                  </a:lnTo>
                  <a:lnTo>
                    <a:pt x="666275" y="928284"/>
                  </a:lnTo>
                  <a:lnTo>
                    <a:pt x="717201" y="915965"/>
                  </a:lnTo>
                  <a:lnTo>
                    <a:pt x="766094" y="899075"/>
                  </a:lnTo>
                  <a:lnTo>
                    <a:pt x="812829" y="877993"/>
                  </a:lnTo>
                  <a:lnTo>
                    <a:pt x="857278" y="852975"/>
                  </a:lnTo>
                  <a:lnTo>
                    <a:pt x="898933" y="824020"/>
                  </a:lnTo>
                  <a:lnTo>
                    <a:pt x="937794" y="791509"/>
                  </a:lnTo>
                  <a:lnTo>
                    <a:pt x="146477" y="192"/>
                  </a:lnTo>
                  <a:close/>
                </a:path>
              </a:pathLst>
            </a:custGeom>
            <a:solidFill>
              <a:srgbClr val="605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3190346" y="3633692"/>
              <a:ext cx="911225" cy="911225"/>
            </a:xfrm>
            <a:custGeom>
              <a:avLst/>
              <a:gdLst/>
              <a:ahLst/>
              <a:cxnLst/>
              <a:rect l="l" t="t" r="r" b="b"/>
              <a:pathLst>
                <a:path w="911225" h="911225">
                  <a:moveTo>
                    <a:pt x="455204" y="193"/>
                  </a:moveTo>
                  <a:lnTo>
                    <a:pt x="408596" y="2606"/>
                  </a:lnTo>
                  <a:lnTo>
                    <a:pt x="363385" y="9464"/>
                  </a:lnTo>
                  <a:lnTo>
                    <a:pt x="319698" y="20640"/>
                  </a:lnTo>
                  <a:lnTo>
                    <a:pt x="277789" y="36007"/>
                  </a:lnTo>
                  <a:lnTo>
                    <a:pt x="238039" y="55183"/>
                  </a:lnTo>
                  <a:lnTo>
                    <a:pt x="200448" y="78043"/>
                  </a:lnTo>
                  <a:lnTo>
                    <a:pt x="165397" y="104204"/>
                  </a:lnTo>
                  <a:lnTo>
                    <a:pt x="133013" y="133667"/>
                  </a:lnTo>
                  <a:lnTo>
                    <a:pt x="103677" y="165924"/>
                  </a:lnTo>
                  <a:lnTo>
                    <a:pt x="77388" y="201102"/>
                  </a:lnTo>
                  <a:lnTo>
                    <a:pt x="54656" y="238566"/>
                  </a:lnTo>
                  <a:lnTo>
                    <a:pt x="35479" y="278443"/>
                  </a:lnTo>
                  <a:lnTo>
                    <a:pt x="20113" y="320225"/>
                  </a:lnTo>
                  <a:lnTo>
                    <a:pt x="8810" y="363912"/>
                  </a:lnTo>
                  <a:lnTo>
                    <a:pt x="1952" y="409123"/>
                  </a:lnTo>
                  <a:lnTo>
                    <a:pt x="-333" y="455731"/>
                  </a:lnTo>
                  <a:lnTo>
                    <a:pt x="1952" y="502339"/>
                  </a:lnTo>
                  <a:lnTo>
                    <a:pt x="8810" y="547550"/>
                  </a:lnTo>
                  <a:lnTo>
                    <a:pt x="20113" y="591237"/>
                  </a:lnTo>
                  <a:lnTo>
                    <a:pt x="35479" y="633018"/>
                  </a:lnTo>
                  <a:lnTo>
                    <a:pt x="54656" y="672895"/>
                  </a:lnTo>
                  <a:lnTo>
                    <a:pt x="77388" y="710487"/>
                  </a:lnTo>
                  <a:lnTo>
                    <a:pt x="103677" y="745538"/>
                  </a:lnTo>
                  <a:lnTo>
                    <a:pt x="133013" y="777795"/>
                  </a:lnTo>
                  <a:lnTo>
                    <a:pt x="165397" y="807258"/>
                  </a:lnTo>
                  <a:lnTo>
                    <a:pt x="200448" y="833419"/>
                  </a:lnTo>
                  <a:lnTo>
                    <a:pt x="238039" y="856279"/>
                  </a:lnTo>
                  <a:lnTo>
                    <a:pt x="277789" y="875455"/>
                  </a:lnTo>
                  <a:lnTo>
                    <a:pt x="319698" y="890822"/>
                  </a:lnTo>
                  <a:lnTo>
                    <a:pt x="363385" y="901998"/>
                  </a:lnTo>
                  <a:lnTo>
                    <a:pt x="408596" y="908983"/>
                  </a:lnTo>
                  <a:lnTo>
                    <a:pt x="455204" y="911268"/>
                  </a:lnTo>
                  <a:lnTo>
                    <a:pt x="501684" y="908983"/>
                  </a:lnTo>
                  <a:lnTo>
                    <a:pt x="547022" y="901998"/>
                  </a:lnTo>
                  <a:lnTo>
                    <a:pt x="590582" y="890822"/>
                  </a:lnTo>
                  <a:lnTo>
                    <a:pt x="632491" y="875455"/>
                  </a:lnTo>
                  <a:lnTo>
                    <a:pt x="672241" y="856279"/>
                  </a:lnTo>
                  <a:lnTo>
                    <a:pt x="709832" y="833419"/>
                  </a:lnTo>
                  <a:lnTo>
                    <a:pt x="744883" y="807258"/>
                  </a:lnTo>
                  <a:lnTo>
                    <a:pt x="777267" y="777795"/>
                  </a:lnTo>
                  <a:lnTo>
                    <a:pt x="806604" y="745538"/>
                  </a:lnTo>
                  <a:lnTo>
                    <a:pt x="832892" y="710487"/>
                  </a:lnTo>
                  <a:lnTo>
                    <a:pt x="855752" y="672895"/>
                  </a:lnTo>
                  <a:lnTo>
                    <a:pt x="874928" y="633018"/>
                  </a:lnTo>
                  <a:lnTo>
                    <a:pt x="890168" y="591237"/>
                  </a:lnTo>
                  <a:lnTo>
                    <a:pt x="901470" y="547550"/>
                  </a:lnTo>
                  <a:lnTo>
                    <a:pt x="908328" y="502339"/>
                  </a:lnTo>
                  <a:lnTo>
                    <a:pt x="910741" y="455731"/>
                  </a:lnTo>
                  <a:lnTo>
                    <a:pt x="908328" y="409123"/>
                  </a:lnTo>
                  <a:lnTo>
                    <a:pt x="901470" y="363912"/>
                  </a:lnTo>
                  <a:lnTo>
                    <a:pt x="890168" y="320225"/>
                  </a:lnTo>
                  <a:lnTo>
                    <a:pt x="874928" y="278443"/>
                  </a:lnTo>
                  <a:lnTo>
                    <a:pt x="855752" y="238566"/>
                  </a:lnTo>
                  <a:lnTo>
                    <a:pt x="832892" y="201102"/>
                  </a:lnTo>
                  <a:lnTo>
                    <a:pt x="806604" y="165924"/>
                  </a:lnTo>
                  <a:lnTo>
                    <a:pt x="777267" y="133667"/>
                  </a:lnTo>
                  <a:lnTo>
                    <a:pt x="744883" y="104204"/>
                  </a:lnTo>
                  <a:lnTo>
                    <a:pt x="709832" y="78043"/>
                  </a:lnTo>
                  <a:lnTo>
                    <a:pt x="672241" y="55183"/>
                  </a:lnTo>
                  <a:lnTo>
                    <a:pt x="632491" y="36007"/>
                  </a:lnTo>
                  <a:lnTo>
                    <a:pt x="590582" y="20640"/>
                  </a:lnTo>
                  <a:lnTo>
                    <a:pt x="547022" y="9464"/>
                  </a:lnTo>
                  <a:lnTo>
                    <a:pt x="501684" y="2606"/>
                  </a:lnTo>
                  <a:lnTo>
                    <a:pt x="455204" y="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13496583" y="3272921"/>
            <a:ext cx="5149850" cy="2167890"/>
          </a:xfrm>
          <a:prstGeom prst="rect">
            <a:avLst/>
          </a:prstGeom>
        </p:spPr>
        <p:txBody>
          <a:bodyPr wrap="square" lIns="0" tIns="3390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70"/>
              </a:spcBef>
              <a:tabLst>
                <a:tab pos="941705" algn="l"/>
              </a:tabLst>
            </a:pPr>
            <a:r>
              <a:rPr dirty="0" sz="4350" spc="-755" b="1">
                <a:solidFill>
                  <a:srgbClr val="525F6C"/>
                </a:solidFill>
                <a:latin typeface="Arial"/>
                <a:cs typeface="Arial"/>
              </a:rPr>
              <a:t>3</a:t>
            </a:r>
            <a:r>
              <a:rPr dirty="0" sz="4350" b="1">
                <a:solidFill>
                  <a:srgbClr val="525F6C"/>
                </a:solidFill>
                <a:latin typeface="Arial"/>
                <a:cs typeface="Arial"/>
              </a:rPr>
              <a:t>	</a:t>
            </a:r>
            <a:r>
              <a:rPr dirty="0" sz="4950" spc="-345" b="1">
                <a:solidFill>
                  <a:srgbClr val="8669FF"/>
                </a:solidFill>
                <a:latin typeface="Tahoma"/>
                <a:cs typeface="Tahoma"/>
              </a:rPr>
              <a:t>Step</a:t>
            </a:r>
            <a:r>
              <a:rPr dirty="0" sz="4950" spc="-745" b="1">
                <a:solidFill>
                  <a:srgbClr val="8669FF"/>
                </a:solidFill>
                <a:latin typeface="Tahoma"/>
                <a:cs typeface="Tahoma"/>
              </a:rPr>
              <a:t> </a:t>
            </a:r>
            <a:r>
              <a:rPr dirty="0" sz="4950" spc="-375" b="1">
                <a:solidFill>
                  <a:srgbClr val="8669FF"/>
                </a:solidFill>
                <a:latin typeface="Tahoma"/>
                <a:cs typeface="Tahoma"/>
              </a:rPr>
              <a:t>Three:</a:t>
            </a:r>
            <a:endParaRPr sz="4950">
              <a:latin typeface="Tahoma"/>
              <a:cs typeface="Tahoma"/>
            </a:endParaRPr>
          </a:p>
          <a:p>
            <a:pPr marL="956944" marR="5080">
              <a:lnSpc>
                <a:spcPct val="100800"/>
              </a:lnSpc>
              <a:spcBef>
                <a:spcPts val="1460"/>
              </a:spcBef>
            </a:pPr>
            <a:r>
              <a:rPr dirty="0" sz="2850" spc="-110" b="1">
                <a:solidFill>
                  <a:srgbClr val="FFFFFF"/>
                </a:solidFill>
                <a:latin typeface="Tahoma"/>
                <a:cs typeface="Tahoma"/>
              </a:rPr>
              <a:t>Receive</a:t>
            </a:r>
            <a:r>
              <a:rPr dirty="0" sz="2850" spc="-2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70" b="1">
                <a:solidFill>
                  <a:srgbClr val="FFFFFF"/>
                </a:solidFill>
                <a:latin typeface="Tahoma"/>
                <a:cs typeface="Tahoma"/>
              </a:rPr>
              <a:t>disbursement </a:t>
            </a:r>
            <a:r>
              <a:rPr dirty="0" sz="2850" spc="-180" b="1">
                <a:solidFill>
                  <a:srgbClr val="FFFFFF"/>
                </a:solidFill>
                <a:latin typeface="Tahoma"/>
                <a:cs typeface="Tahoma"/>
              </a:rPr>
              <a:t>directly</a:t>
            </a:r>
            <a:r>
              <a:rPr dirty="0" sz="2850" spc="-3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240" b="1">
                <a:solidFill>
                  <a:srgbClr val="FFFFFF"/>
                </a:solidFill>
                <a:latin typeface="Tahoma"/>
                <a:cs typeface="Tahoma"/>
              </a:rPr>
              <a:t>into</a:t>
            </a:r>
            <a:r>
              <a:rPr dirty="0" sz="2850" spc="-3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180" b="1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2850" spc="-3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50" spc="-75" b="1">
                <a:solidFill>
                  <a:srgbClr val="FFFFFF"/>
                </a:solidFill>
                <a:latin typeface="Tahoma"/>
                <a:cs typeface="Tahoma"/>
              </a:rPr>
              <a:t>account.</a:t>
            </a:r>
            <a:endParaRPr sz="285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707" y="5531726"/>
            <a:ext cx="6850380" cy="3168015"/>
            <a:chOff x="67707" y="5531726"/>
            <a:chExt cx="6850380" cy="316801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07" y="5531726"/>
              <a:ext cx="4399548" cy="29329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874896" y="5575141"/>
              <a:ext cx="3043555" cy="3124835"/>
            </a:xfrm>
            <a:custGeom>
              <a:avLst/>
              <a:gdLst/>
              <a:ahLst/>
              <a:cxnLst/>
              <a:rect l="l" t="t" r="r" b="b"/>
              <a:pathLst>
                <a:path w="3043554" h="3124834">
                  <a:moveTo>
                    <a:pt x="3042999" y="144"/>
                  </a:moveTo>
                  <a:lnTo>
                    <a:pt x="-97" y="144"/>
                  </a:lnTo>
                  <a:lnTo>
                    <a:pt x="-97" y="3124646"/>
                  </a:lnTo>
                  <a:lnTo>
                    <a:pt x="3042999" y="3124646"/>
                  </a:lnTo>
                  <a:lnTo>
                    <a:pt x="3042999" y="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049026" y="5789897"/>
              <a:ext cx="2694940" cy="2695575"/>
            </a:xfrm>
            <a:custGeom>
              <a:avLst/>
              <a:gdLst/>
              <a:ahLst/>
              <a:cxnLst/>
              <a:rect l="l" t="t" r="r" b="b"/>
              <a:pathLst>
                <a:path w="2694940" h="2695575">
                  <a:moveTo>
                    <a:pt x="185928" y="1767840"/>
                  </a:moveTo>
                  <a:lnTo>
                    <a:pt x="0" y="1767840"/>
                  </a:lnTo>
                  <a:lnTo>
                    <a:pt x="0" y="1869440"/>
                  </a:lnTo>
                  <a:lnTo>
                    <a:pt x="0" y="1958340"/>
                  </a:lnTo>
                  <a:lnTo>
                    <a:pt x="92964" y="1958340"/>
                  </a:lnTo>
                  <a:lnTo>
                    <a:pt x="92964" y="1869440"/>
                  </a:lnTo>
                  <a:lnTo>
                    <a:pt x="185928" y="1869440"/>
                  </a:lnTo>
                  <a:lnTo>
                    <a:pt x="185928" y="1767840"/>
                  </a:lnTo>
                  <a:close/>
                </a:path>
                <a:path w="2694940" h="2695575">
                  <a:moveTo>
                    <a:pt x="464693" y="2237829"/>
                  </a:moveTo>
                  <a:lnTo>
                    <a:pt x="185928" y="2237829"/>
                  </a:lnTo>
                  <a:lnTo>
                    <a:pt x="185928" y="2517216"/>
                  </a:lnTo>
                  <a:lnTo>
                    <a:pt x="464693" y="2517216"/>
                  </a:lnTo>
                  <a:lnTo>
                    <a:pt x="464693" y="2237829"/>
                  </a:lnTo>
                  <a:close/>
                </a:path>
                <a:path w="2694940" h="2695575">
                  <a:moveTo>
                    <a:pt x="557517" y="1590040"/>
                  </a:moveTo>
                  <a:lnTo>
                    <a:pt x="371729" y="1590040"/>
                  </a:lnTo>
                  <a:lnTo>
                    <a:pt x="371729" y="1678940"/>
                  </a:lnTo>
                  <a:lnTo>
                    <a:pt x="278765" y="1678940"/>
                  </a:lnTo>
                  <a:lnTo>
                    <a:pt x="278765" y="1590040"/>
                  </a:lnTo>
                  <a:lnTo>
                    <a:pt x="185928" y="1590040"/>
                  </a:lnTo>
                  <a:lnTo>
                    <a:pt x="185928" y="1678940"/>
                  </a:lnTo>
                  <a:lnTo>
                    <a:pt x="185928" y="1767840"/>
                  </a:lnTo>
                  <a:lnTo>
                    <a:pt x="464693" y="1767840"/>
                  </a:lnTo>
                  <a:lnTo>
                    <a:pt x="464693" y="1678940"/>
                  </a:lnTo>
                  <a:lnTo>
                    <a:pt x="557517" y="1678940"/>
                  </a:lnTo>
                  <a:lnTo>
                    <a:pt x="557517" y="1590040"/>
                  </a:lnTo>
                  <a:close/>
                </a:path>
                <a:path w="2694940" h="2695575">
                  <a:moveTo>
                    <a:pt x="557517" y="1120140"/>
                  </a:moveTo>
                  <a:lnTo>
                    <a:pt x="371729" y="1120140"/>
                  </a:lnTo>
                  <a:lnTo>
                    <a:pt x="371729" y="1209040"/>
                  </a:lnTo>
                  <a:lnTo>
                    <a:pt x="278765" y="1209040"/>
                  </a:lnTo>
                  <a:lnTo>
                    <a:pt x="278765" y="1310640"/>
                  </a:lnTo>
                  <a:lnTo>
                    <a:pt x="185928" y="1310640"/>
                  </a:lnTo>
                  <a:lnTo>
                    <a:pt x="185928" y="1399540"/>
                  </a:lnTo>
                  <a:lnTo>
                    <a:pt x="92964" y="1399540"/>
                  </a:lnTo>
                  <a:lnTo>
                    <a:pt x="92964" y="1310640"/>
                  </a:lnTo>
                  <a:lnTo>
                    <a:pt x="92964" y="1209040"/>
                  </a:lnTo>
                  <a:lnTo>
                    <a:pt x="92964" y="1120140"/>
                  </a:lnTo>
                  <a:lnTo>
                    <a:pt x="0" y="1120140"/>
                  </a:lnTo>
                  <a:lnTo>
                    <a:pt x="0" y="1209040"/>
                  </a:lnTo>
                  <a:lnTo>
                    <a:pt x="0" y="1310640"/>
                  </a:lnTo>
                  <a:lnTo>
                    <a:pt x="0" y="1399540"/>
                  </a:lnTo>
                  <a:lnTo>
                    <a:pt x="0" y="1488440"/>
                  </a:lnTo>
                  <a:lnTo>
                    <a:pt x="464693" y="1488440"/>
                  </a:lnTo>
                  <a:lnTo>
                    <a:pt x="464693" y="1399540"/>
                  </a:lnTo>
                  <a:lnTo>
                    <a:pt x="371729" y="1399540"/>
                  </a:lnTo>
                  <a:lnTo>
                    <a:pt x="371729" y="1310640"/>
                  </a:lnTo>
                  <a:lnTo>
                    <a:pt x="464693" y="1310640"/>
                  </a:lnTo>
                  <a:lnTo>
                    <a:pt x="464693" y="1209040"/>
                  </a:lnTo>
                  <a:lnTo>
                    <a:pt x="557517" y="1209040"/>
                  </a:lnTo>
                  <a:lnTo>
                    <a:pt x="557517" y="1120140"/>
                  </a:lnTo>
                  <a:close/>
                </a:path>
                <a:path w="2694940" h="2695575">
                  <a:moveTo>
                    <a:pt x="650443" y="1679041"/>
                  </a:moveTo>
                  <a:lnTo>
                    <a:pt x="557517" y="1679041"/>
                  </a:lnTo>
                  <a:lnTo>
                    <a:pt x="557517" y="1767941"/>
                  </a:lnTo>
                  <a:lnTo>
                    <a:pt x="650443" y="1767941"/>
                  </a:lnTo>
                  <a:lnTo>
                    <a:pt x="650443" y="1679041"/>
                  </a:lnTo>
                  <a:close/>
                </a:path>
                <a:path w="2694940" h="2695575">
                  <a:moveTo>
                    <a:pt x="650443" y="1310754"/>
                  </a:moveTo>
                  <a:lnTo>
                    <a:pt x="557517" y="1310754"/>
                  </a:lnTo>
                  <a:lnTo>
                    <a:pt x="557517" y="1399654"/>
                  </a:lnTo>
                  <a:lnTo>
                    <a:pt x="650443" y="1399654"/>
                  </a:lnTo>
                  <a:lnTo>
                    <a:pt x="650443" y="1310754"/>
                  </a:lnTo>
                  <a:close/>
                </a:path>
                <a:path w="2694940" h="2695575">
                  <a:moveTo>
                    <a:pt x="650481" y="2047240"/>
                  </a:moveTo>
                  <a:lnTo>
                    <a:pt x="557517" y="2047240"/>
                  </a:lnTo>
                  <a:lnTo>
                    <a:pt x="557517" y="2148840"/>
                  </a:lnTo>
                  <a:lnTo>
                    <a:pt x="557517" y="2606040"/>
                  </a:lnTo>
                  <a:lnTo>
                    <a:pt x="92964" y="2606040"/>
                  </a:lnTo>
                  <a:lnTo>
                    <a:pt x="92964" y="2148840"/>
                  </a:lnTo>
                  <a:lnTo>
                    <a:pt x="557517" y="2148840"/>
                  </a:lnTo>
                  <a:lnTo>
                    <a:pt x="557517" y="2047240"/>
                  </a:lnTo>
                  <a:lnTo>
                    <a:pt x="0" y="2047240"/>
                  </a:lnTo>
                  <a:lnTo>
                    <a:pt x="0" y="2148840"/>
                  </a:lnTo>
                  <a:lnTo>
                    <a:pt x="0" y="2606040"/>
                  </a:lnTo>
                  <a:lnTo>
                    <a:pt x="0" y="2694940"/>
                  </a:lnTo>
                  <a:lnTo>
                    <a:pt x="650481" y="2694940"/>
                  </a:lnTo>
                  <a:lnTo>
                    <a:pt x="650481" y="2606040"/>
                  </a:lnTo>
                  <a:lnTo>
                    <a:pt x="650481" y="2148840"/>
                  </a:lnTo>
                  <a:lnTo>
                    <a:pt x="650481" y="2047240"/>
                  </a:lnTo>
                  <a:close/>
                </a:path>
                <a:path w="2694940" h="2695575">
                  <a:moveTo>
                    <a:pt x="929246" y="2237740"/>
                  </a:moveTo>
                  <a:lnTo>
                    <a:pt x="836282" y="2237740"/>
                  </a:lnTo>
                  <a:lnTo>
                    <a:pt x="836282" y="2148840"/>
                  </a:lnTo>
                  <a:lnTo>
                    <a:pt x="743445" y="2148840"/>
                  </a:lnTo>
                  <a:lnTo>
                    <a:pt x="743445" y="2237740"/>
                  </a:lnTo>
                  <a:lnTo>
                    <a:pt x="743445" y="2326640"/>
                  </a:lnTo>
                  <a:lnTo>
                    <a:pt x="929246" y="2326640"/>
                  </a:lnTo>
                  <a:lnTo>
                    <a:pt x="929246" y="2237740"/>
                  </a:lnTo>
                  <a:close/>
                </a:path>
                <a:path w="2694940" h="2695575">
                  <a:moveTo>
                    <a:pt x="1022197" y="2326640"/>
                  </a:moveTo>
                  <a:lnTo>
                    <a:pt x="929246" y="2326640"/>
                  </a:lnTo>
                  <a:lnTo>
                    <a:pt x="929246" y="2517140"/>
                  </a:lnTo>
                  <a:lnTo>
                    <a:pt x="1022197" y="2517140"/>
                  </a:lnTo>
                  <a:lnTo>
                    <a:pt x="1022197" y="2326640"/>
                  </a:lnTo>
                  <a:close/>
                </a:path>
                <a:path w="2694940" h="2695575">
                  <a:moveTo>
                    <a:pt x="1115034" y="1958340"/>
                  </a:moveTo>
                  <a:lnTo>
                    <a:pt x="836282" y="1958340"/>
                  </a:lnTo>
                  <a:lnTo>
                    <a:pt x="836282" y="1869440"/>
                  </a:lnTo>
                  <a:lnTo>
                    <a:pt x="464693" y="1869440"/>
                  </a:lnTo>
                  <a:lnTo>
                    <a:pt x="464693" y="1958340"/>
                  </a:lnTo>
                  <a:lnTo>
                    <a:pt x="743445" y="1958340"/>
                  </a:lnTo>
                  <a:lnTo>
                    <a:pt x="743445" y="2047240"/>
                  </a:lnTo>
                  <a:lnTo>
                    <a:pt x="836282" y="2047240"/>
                  </a:lnTo>
                  <a:lnTo>
                    <a:pt x="836282" y="2148840"/>
                  </a:lnTo>
                  <a:lnTo>
                    <a:pt x="929246" y="2148840"/>
                  </a:lnTo>
                  <a:lnTo>
                    <a:pt x="929246" y="2047240"/>
                  </a:lnTo>
                  <a:lnTo>
                    <a:pt x="1115034" y="2047240"/>
                  </a:lnTo>
                  <a:lnTo>
                    <a:pt x="1115034" y="1958340"/>
                  </a:lnTo>
                  <a:close/>
                </a:path>
                <a:path w="2694940" h="2695575">
                  <a:moveTo>
                    <a:pt x="1207973" y="2326729"/>
                  </a:moveTo>
                  <a:lnTo>
                    <a:pt x="1115034" y="2326729"/>
                  </a:lnTo>
                  <a:lnTo>
                    <a:pt x="1115034" y="2428329"/>
                  </a:lnTo>
                  <a:lnTo>
                    <a:pt x="1207973" y="2428329"/>
                  </a:lnTo>
                  <a:lnTo>
                    <a:pt x="1207973" y="2326729"/>
                  </a:lnTo>
                  <a:close/>
                </a:path>
                <a:path w="2694940" h="2695575">
                  <a:moveTo>
                    <a:pt x="1300911" y="2428329"/>
                  </a:moveTo>
                  <a:lnTo>
                    <a:pt x="1207998" y="2428329"/>
                  </a:lnTo>
                  <a:lnTo>
                    <a:pt x="1207998" y="2517216"/>
                  </a:lnTo>
                  <a:lnTo>
                    <a:pt x="1300911" y="2517216"/>
                  </a:lnTo>
                  <a:lnTo>
                    <a:pt x="1300911" y="2428329"/>
                  </a:lnTo>
                  <a:close/>
                </a:path>
                <a:path w="2694940" h="2695575">
                  <a:moveTo>
                    <a:pt x="1300911" y="2047328"/>
                  </a:moveTo>
                  <a:lnTo>
                    <a:pt x="1207998" y="2047328"/>
                  </a:lnTo>
                  <a:lnTo>
                    <a:pt x="1207998" y="2148929"/>
                  </a:lnTo>
                  <a:lnTo>
                    <a:pt x="1300911" y="2148929"/>
                  </a:lnTo>
                  <a:lnTo>
                    <a:pt x="1300911" y="2047328"/>
                  </a:lnTo>
                  <a:close/>
                </a:path>
                <a:path w="2694940" h="2695575">
                  <a:moveTo>
                    <a:pt x="1393799" y="2237740"/>
                  </a:moveTo>
                  <a:lnTo>
                    <a:pt x="1207998" y="2237740"/>
                  </a:lnTo>
                  <a:lnTo>
                    <a:pt x="1207998" y="2148929"/>
                  </a:lnTo>
                  <a:lnTo>
                    <a:pt x="1022197" y="2148929"/>
                  </a:lnTo>
                  <a:lnTo>
                    <a:pt x="1022197" y="2237829"/>
                  </a:lnTo>
                  <a:lnTo>
                    <a:pt x="1207998" y="2237829"/>
                  </a:lnTo>
                  <a:lnTo>
                    <a:pt x="1207998" y="2326640"/>
                  </a:lnTo>
                  <a:lnTo>
                    <a:pt x="1393799" y="2326640"/>
                  </a:lnTo>
                  <a:lnTo>
                    <a:pt x="1393799" y="2237740"/>
                  </a:lnTo>
                  <a:close/>
                </a:path>
                <a:path w="2694940" h="2695575">
                  <a:moveTo>
                    <a:pt x="1486712" y="2326729"/>
                  </a:moveTo>
                  <a:lnTo>
                    <a:pt x="1393799" y="2326729"/>
                  </a:lnTo>
                  <a:lnTo>
                    <a:pt x="1393799" y="2428329"/>
                  </a:lnTo>
                  <a:lnTo>
                    <a:pt x="1486712" y="2428329"/>
                  </a:lnTo>
                  <a:lnTo>
                    <a:pt x="1486712" y="2326729"/>
                  </a:lnTo>
                  <a:close/>
                </a:path>
                <a:path w="2694940" h="2695575">
                  <a:moveTo>
                    <a:pt x="1579714" y="2517140"/>
                  </a:moveTo>
                  <a:lnTo>
                    <a:pt x="1393799" y="2517140"/>
                  </a:lnTo>
                  <a:lnTo>
                    <a:pt x="1393799" y="2606040"/>
                  </a:lnTo>
                  <a:lnTo>
                    <a:pt x="1115034" y="2606040"/>
                  </a:lnTo>
                  <a:lnTo>
                    <a:pt x="1115034" y="2517140"/>
                  </a:lnTo>
                  <a:lnTo>
                    <a:pt x="1022197" y="2517140"/>
                  </a:lnTo>
                  <a:lnTo>
                    <a:pt x="1022197" y="2606040"/>
                  </a:lnTo>
                  <a:lnTo>
                    <a:pt x="929246" y="2606040"/>
                  </a:lnTo>
                  <a:lnTo>
                    <a:pt x="929246" y="2517140"/>
                  </a:lnTo>
                  <a:lnTo>
                    <a:pt x="836358" y="2517140"/>
                  </a:lnTo>
                  <a:lnTo>
                    <a:pt x="836358" y="2428329"/>
                  </a:lnTo>
                  <a:lnTo>
                    <a:pt x="743445" y="2428329"/>
                  </a:lnTo>
                  <a:lnTo>
                    <a:pt x="743445" y="2517216"/>
                  </a:lnTo>
                  <a:lnTo>
                    <a:pt x="836282" y="2517216"/>
                  </a:lnTo>
                  <a:lnTo>
                    <a:pt x="836282" y="2606040"/>
                  </a:lnTo>
                  <a:lnTo>
                    <a:pt x="836282" y="2694940"/>
                  </a:lnTo>
                  <a:lnTo>
                    <a:pt x="1486750" y="2694940"/>
                  </a:lnTo>
                  <a:lnTo>
                    <a:pt x="1486750" y="2606040"/>
                  </a:lnTo>
                  <a:lnTo>
                    <a:pt x="1579714" y="2606040"/>
                  </a:lnTo>
                  <a:lnTo>
                    <a:pt x="1579714" y="2517140"/>
                  </a:lnTo>
                  <a:close/>
                </a:path>
                <a:path w="2694940" h="2695575">
                  <a:moveTo>
                    <a:pt x="1672653" y="317"/>
                  </a:moveTo>
                  <a:lnTo>
                    <a:pt x="1579714" y="317"/>
                  </a:lnTo>
                  <a:lnTo>
                    <a:pt x="1579714" y="93230"/>
                  </a:lnTo>
                  <a:lnTo>
                    <a:pt x="1672653" y="93230"/>
                  </a:lnTo>
                  <a:lnTo>
                    <a:pt x="1672653" y="317"/>
                  </a:lnTo>
                  <a:close/>
                </a:path>
                <a:path w="2694940" h="2695575">
                  <a:moveTo>
                    <a:pt x="1951405" y="254"/>
                  </a:moveTo>
                  <a:lnTo>
                    <a:pt x="1858479" y="254"/>
                  </a:lnTo>
                  <a:lnTo>
                    <a:pt x="1858479" y="279031"/>
                  </a:lnTo>
                  <a:lnTo>
                    <a:pt x="1951405" y="279031"/>
                  </a:lnTo>
                  <a:lnTo>
                    <a:pt x="1951405" y="254"/>
                  </a:lnTo>
                  <a:close/>
                </a:path>
                <a:path w="2694940" h="2695575">
                  <a:moveTo>
                    <a:pt x="2137194" y="2047328"/>
                  </a:moveTo>
                  <a:lnTo>
                    <a:pt x="2044268" y="2047328"/>
                  </a:lnTo>
                  <a:lnTo>
                    <a:pt x="2044268" y="2148929"/>
                  </a:lnTo>
                  <a:lnTo>
                    <a:pt x="2137194" y="2148929"/>
                  </a:lnTo>
                  <a:lnTo>
                    <a:pt x="2137194" y="2047328"/>
                  </a:lnTo>
                  <a:close/>
                </a:path>
                <a:path w="2694940" h="2695575">
                  <a:moveTo>
                    <a:pt x="2137232" y="2606040"/>
                  </a:moveTo>
                  <a:lnTo>
                    <a:pt x="2044268" y="2606040"/>
                  </a:lnTo>
                  <a:lnTo>
                    <a:pt x="2044268" y="2428240"/>
                  </a:lnTo>
                  <a:lnTo>
                    <a:pt x="1951316" y="2428240"/>
                  </a:lnTo>
                  <a:lnTo>
                    <a:pt x="1858479" y="2428329"/>
                  </a:lnTo>
                  <a:lnTo>
                    <a:pt x="1858479" y="2428583"/>
                  </a:lnTo>
                  <a:lnTo>
                    <a:pt x="1951316" y="2428583"/>
                  </a:lnTo>
                  <a:lnTo>
                    <a:pt x="1951316" y="2606040"/>
                  </a:lnTo>
                  <a:lnTo>
                    <a:pt x="1858479" y="2606040"/>
                  </a:lnTo>
                  <a:lnTo>
                    <a:pt x="1579714" y="2606116"/>
                  </a:lnTo>
                  <a:lnTo>
                    <a:pt x="1579714" y="2695016"/>
                  </a:lnTo>
                  <a:lnTo>
                    <a:pt x="1858479" y="2695016"/>
                  </a:lnTo>
                  <a:lnTo>
                    <a:pt x="2137232" y="2694940"/>
                  </a:lnTo>
                  <a:lnTo>
                    <a:pt x="2137232" y="2606040"/>
                  </a:lnTo>
                  <a:close/>
                </a:path>
                <a:path w="2694940" h="2695575">
                  <a:moveTo>
                    <a:pt x="2415997" y="2148840"/>
                  </a:moveTo>
                  <a:lnTo>
                    <a:pt x="2323033" y="2148840"/>
                  </a:lnTo>
                  <a:lnTo>
                    <a:pt x="2323033" y="1767840"/>
                  </a:lnTo>
                  <a:lnTo>
                    <a:pt x="2230069" y="1767840"/>
                  </a:lnTo>
                  <a:lnTo>
                    <a:pt x="2230069" y="2148840"/>
                  </a:lnTo>
                  <a:lnTo>
                    <a:pt x="2230069" y="2237740"/>
                  </a:lnTo>
                  <a:lnTo>
                    <a:pt x="1951316" y="2237740"/>
                  </a:lnTo>
                  <a:lnTo>
                    <a:pt x="1951316" y="2148840"/>
                  </a:lnTo>
                  <a:lnTo>
                    <a:pt x="1951316" y="1869440"/>
                  </a:lnTo>
                  <a:lnTo>
                    <a:pt x="1951316" y="1767840"/>
                  </a:lnTo>
                  <a:lnTo>
                    <a:pt x="1858479" y="1767840"/>
                  </a:lnTo>
                  <a:lnTo>
                    <a:pt x="1858479" y="1678940"/>
                  </a:lnTo>
                  <a:lnTo>
                    <a:pt x="1858479" y="1590040"/>
                  </a:lnTo>
                  <a:lnTo>
                    <a:pt x="1765515" y="1590040"/>
                  </a:lnTo>
                  <a:lnTo>
                    <a:pt x="1765515" y="1488440"/>
                  </a:lnTo>
                  <a:lnTo>
                    <a:pt x="1672551" y="1488440"/>
                  </a:lnTo>
                  <a:lnTo>
                    <a:pt x="1672551" y="1590040"/>
                  </a:lnTo>
                  <a:lnTo>
                    <a:pt x="1672551" y="1678940"/>
                  </a:lnTo>
                  <a:lnTo>
                    <a:pt x="1765515" y="1678940"/>
                  </a:lnTo>
                  <a:lnTo>
                    <a:pt x="1765515" y="1767840"/>
                  </a:lnTo>
                  <a:lnTo>
                    <a:pt x="1765515" y="1869440"/>
                  </a:lnTo>
                  <a:lnTo>
                    <a:pt x="1858479" y="1869440"/>
                  </a:lnTo>
                  <a:lnTo>
                    <a:pt x="1858479" y="2148840"/>
                  </a:lnTo>
                  <a:lnTo>
                    <a:pt x="1765515" y="2148840"/>
                  </a:lnTo>
                  <a:lnTo>
                    <a:pt x="1672551" y="2148840"/>
                  </a:lnTo>
                  <a:lnTo>
                    <a:pt x="1672551" y="2047582"/>
                  </a:lnTo>
                  <a:lnTo>
                    <a:pt x="1579714" y="2047582"/>
                  </a:lnTo>
                  <a:lnTo>
                    <a:pt x="1579714" y="2148840"/>
                  </a:lnTo>
                  <a:lnTo>
                    <a:pt x="1486750" y="2148840"/>
                  </a:lnTo>
                  <a:lnTo>
                    <a:pt x="1486750" y="2047240"/>
                  </a:lnTo>
                  <a:lnTo>
                    <a:pt x="1393799" y="2047240"/>
                  </a:lnTo>
                  <a:lnTo>
                    <a:pt x="1393799" y="2148840"/>
                  </a:lnTo>
                  <a:lnTo>
                    <a:pt x="1393799" y="2237740"/>
                  </a:lnTo>
                  <a:lnTo>
                    <a:pt x="1579714" y="2237740"/>
                  </a:lnTo>
                  <a:lnTo>
                    <a:pt x="1579714" y="2326640"/>
                  </a:lnTo>
                  <a:lnTo>
                    <a:pt x="1672551" y="2326640"/>
                  </a:lnTo>
                  <a:lnTo>
                    <a:pt x="1672551" y="2237740"/>
                  </a:lnTo>
                  <a:lnTo>
                    <a:pt x="1765515" y="2237740"/>
                  </a:lnTo>
                  <a:lnTo>
                    <a:pt x="1765515" y="2326640"/>
                  </a:lnTo>
                  <a:lnTo>
                    <a:pt x="1672551" y="2326640"/>
                  </a:lnTo>
                  <a:lnTo>
                    <a:pt x="1672551" y="2428240"/>
                  </a:lnTo>
                  <a:lnTo>
                    <a:pt x="1672551" y="2517140"/>
                  </a:lnTo>
                  <a:lnTo>
                    <a:pt x="1765515" y="2517140"/>
                  </a:lnTo>
                  <a:lnTo>
                    <a:pt x="1765515" y="2428240"/>
                  </a:lnTo>
                  <a:lnTo>
                    <a:pt x="1951316" y="2428240"/>
                  </a:lnTo>
                  <a:lnTo>
                    <a:pt x="1951316" y="2326640"/>
                  </a:lnTo>
                  <a:lnTo>
                    <a:pt x="2137232" y="2326640"/>
                  </a:lnTo>
                  <a:lnTo>
                    <a:pt x="2137232" y="2428240"/>
                  </a:lnTo>
                  <a:lnTo>
                    <a:pt x="2230069" y="2428240"/>
                  </a:lnTo>
                  <a:lnTo>
                    <a:pt x="2230069" y="2326640"/>
                  </a:lnTo>
                  <a:lnTo>
                    <a:pt x="2323033" y="2326640"/>
                  </a:lnTo>
                  <a:lnTo>
                    <a:pt x="2323033" y="2237740"/>
                  </a:lnTo>
                  <a:lnTo>
                    <a:pt x="2415997" y="2237740"/>
                  </a:lnTo>
                  <a:lnTo>
                    <a:pt x="2415997" y="2148840"/>
                  </a:lnTo>
                  <a:close/>
                </a:path>
                <a:path w="2694940" h="2695575">
                  <a:moveTo>
                    <a:pt x="2508834" y="186194"/>
                  </a:moveTo>
                  <a:lnTo>
                    <a:pt x="2230069" y="186194"/>
                  </a:lnTo>
                  <a:lnTo>
                    <a:pt x="2230069" y="464959"/>
                  </a:lnTo>
                  <a:lnTo>
                    <a:pt x="2508834" y="464959"/>
                  </a:lnTo>
                  <a:lnTo>
                    <a:pt x="2508834" y="186194"/>
                  </a:lnTo>
                  <a:close/>
                </a:path>
                <a:path w="2694940" h="2695575">
                  <a:moveTo>
                    <a:pt x="2601734" y="2148929"/>
                  </a:moveTo>
                  <a:lnTo>
                    <a:pt x="2508821" y="2148929"/>
                  </a:lnTo>
                  <a:lnTo>
                    <a:pt x="2508821" y="2237829"/>
                  </a:lnTo>
                  <a:lnTo>
                    <a:pt x="2601734" y="2237829"/>
                  </a:lnTo>
                  <a:lnTo>
                    <a:pt x="2601734" y="2148929"/>
                  </a:lnTo>
                  <a:close/>
                </a:path>
                <a:path w="2694940" h="2695575">
                  <a:moveTo>
                    <a:pt x="2694724" y="2237829"/>
                  </a:moveTo>
                  <a:lnTo>
                    <a:pt x="2601785" y="2237829"/>
                  </a:lnTo>
                  <a:lnTo>
                    <a:pt x="2601785" y="2326729"/>
                  </a:lnTo>
                  <a:lnTo>
                    <a:pt x="2694724" y="2326729"/>
                  </a:lnTo>
                  <a:lnTo>
                    <a:pt x="2694724" y="2237829"/>
                  </a:lnTo>
                  <a:close/>
                </a:path>
                <a:path w="2694940" h="2695575">
                  <a:moveTo>
                    <a:pt x="2694724" y="2047328"/>
                  </a:moveTo>
                  <a:lnTo>
                    <a:pt x="2601785" y="2047328"/>
                  </a:lnTo>
                  <a:lnTo>
                    <a:pt x="2601785" y="2148929"/>
                  </a:lnTo>
                  <a:lnTo>
                    <a:pt x="2694724" y="2148929"/>
                  </a:lnTo>
                  <a:lnTo>
                    <a:pt x="2694724" y="2047328"/>
                  </a:lnTo>
                  <a:close/>
                </a:path>
                <a:path w="2694940" h="2695575">
                  <a:moveTo>
                    <a:pt x="2694749" y="2517140"/>
                  </a:moveTo>
                  <a:lnTo>
                    <a:pt x="2508821" y="2517140"/>
                  </a:lnTo>
                  <a:lnTo>
                    <a:pt x="2508821" y="2428240"/>
                  </a:lnTo>
                  <a:lnTo>
                    <a:pt x="2415997" y="2428240"/>
                  </a:lnTo>
                  <a:lnTo>
                    <a:pt x="2415997" y="2517140"/>
                  </a:lnTo>
                  <a:lnTo>
                    <a:pt x="2137232" y="2517140"/>
                  </a:lnTo>
                  <a:lnTo>
                    <a:pt x="2137232" y="2606040"/>
                  </a:lnTo>
                  <a:lnTo>
                    <a:pt x="2230069" y="2606040"/>
                  </a:lnTo>
                  <a:lnTo>
                    <a:pt x="2230069" y="2694940"/>
                  </a:lnTo>
                  <a:lnTo>
                    <a:pt x="2323033" y="2694940"/>
                  </a:lnTo>
                  <a:lnTo>
                    <a:pt x="2323033" y="2606040"/>
                  </a:lnTo>
                  <a:lnTo>
                    <a:pt x="2415997" y="2606040"/>
                  </a:lnTo>
                  <a:lnTo>
                    <a:pt x="2415997" y="2694940"/>
                  </a:lnTo>
                  <a:lnTo>
                    <a:pt x="2601785" y="2694940"/>
                  </a:lnTo>
                  <a:lnTo>
                    <a:pt x="2601785" y="2606040"/>
                  </a:lnTo>
                  <a:lnTo>
                    <a:pt x="2694749" y="2606040"/>
                  </a:lnTo>
                  <a:lnTo>
                    <a:pt x="2694749" y="2517140"/>
                  </a:lnTo>
                  <a:close/>
                </a:path>
                <a:path w="2694940" h="2695575">
                  <a:moveTo>
                    <a:pt x="2694749" y="0"/>
                  </a:moveTo>
                  <a:lnTo>
                    <a:pt x="2044268" y="0"/>
                  </a:lnTo>
                  <a:lnTo>
                    <a:pt x="2044268" y="92710"/>
                  </a:lnTo>
                  <a:lnTo>
                    <a:pt x="2044268" y="557530"/>
                  </a:lnTo>
                  <a:lnTo>
                    <a:pt x="2044268" y="650240"/>
                  </a:lnTo>
                  <a:lnTo>
                    <a:pt x="2694749" y="650240"/>
                  </a:lnTo>
                  <a:lnTo>
                    <a:pt x="2694749" y="557530"/>
                  </a:lnTo>
                  <a:lnTo>
                    <a:pt x="2694724" y="93179"/>
                  </a:lnTo>
                  <a:lnTo>
                    <a:pt x="2601785" y="93179"/>
                  </a:lnTo>
                  <a:lnTo>
                    <a:pt x="2601785" y="557530"/>
                  </a:lnTo>
                  <a:lnTo>
                    <a:pt x="2137232" y="557530"/>
                  </a:lnTo>
                  <a:lnTo>
                    <a:pt x="2137232" y="92710"/>
                  </a:lnTo>
                  <a:lnTo>
                    <a:pt x="2694749" y="92710"/>
                  </a:lnTo>
                  <a:lnTo>
                    <a:pt x="2694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049026" y="5792437"/>
              <a:ext cx="2694940" cy="2045335"/>
            </a:xfrm>
            <a:custGeom>
              <a:avLst/>
              <a:gdLst/>
              <a:ahLst/>
              <a:cxnLst/>
              <a:rect l="l" t="t" r="r" b="b"/>
              <a:pathLst>
                <a:path w="2694940" h="2045334">
                  <a:moveTo>
                    <a:pt x="92925" y="838327"/>
                  </a:moveTo>
                  <a:lnTo>
                    <a:pt x="0" y="838327"/>
                  </a:lnTo>
                  <a:lnTo>
                    <a:pt x="0" y="1028814"/>
                  </a:lnTo>
                  <a:lnTo>
                    <a:pt x="92925" y="1028814"/>
                  </a:lnTo>
                  <a:lnTo>
                    <a:pt x="92925" y="838327"/>
                  </a:lnTo>
                  <a:close/>
                </a:path>
                <a:path w="2694940" h="2045334">
                  <a:moveTo>
                    <a:pt x="464693" y="190639"/>
                  </a:moveTo>
                  <a:lnTo>
                    <a:pt x="185928" y="190639"/>
                  </a:lnTo>
                  <a:lnTo>
                    <a:pt x="185928" y="470039"/>
                  </a:lnTo>
                  <a:lnTo>
                    <a:pt x="464693" y="470039"/>
                  </a:lnTo>
                  <a:lnTo>
                    <a:pt x="464693" y="190639"/>
                  </a:lnTo>
                  <a:close/>
                </a:path>
                <a:path w="2694940" h="2045334">
                  <a:moveTo>
                    <a:pt x="650443" y="927227"/>
                  </a:moveTo>
                  <a:lnTo>
                    <a:pt x="557517" y="927227"/>
                  </a:lnTo>
                  <a:lnTo>
                    <a:pt x="557517" y="1028814"/>
                  </a:lnTo>
                  <a:lnTo>
                    <a:pt x="650443" y="1028814"/>
                  </a:lnTo>
                  <a:lnTo>
                    <a:pt x="650443" y="927227"/>
                  </a:lnTo>
                  <a:close/>
                </a:path>
                <a:path w="2694940" h="2045334">
                  <a:moveTo>
                    <a:pt x="650481" y="749300"/>
                  </a:moveTo>
                  <a:lnTo>
                    <a:pt x="371729" y="749300"/>
                  </a:lnTo>
                  <a:lnTo>
                    <a:pt x="371729" y="838200"/>
                  </a:lnTo>
                  <a:lnTo>
                    <a:pt x="278765" y="838200"/>
                  </a:lnTo>
                  <a:lnTo>
                    <a:pt x="278765" y="749300"/>
                  </a:lnTo>
                  <a:lnTo>
                    <a:pt x="185928" y="749300"/>
                  </a:lnTo>
                  <a:lnTo>
                    <a:pt x="185928" y="838200"/>
                  </a:lnTo>
                  <a:lnTo>
                    <a:pt x="185928" y="927100"/>
                  </a:lnTo>
                  <a:lnTo>
                    <a:pt x="185928" y="1028700"/>
                  </a:lnTo>
                  <a:lnTo>
                    <a:pt x="92964" y="1028700"/>
                  </a:lnTo>
                  <a:lnTo>
                    <a:pt x="92964" y="1117600"/>
                  </a:lnTo>
                  <a:lnTo>
                    <a:pt x="464693" y="1117600"/>
                  </a:lnTo>
                  <a:lnTo>
                    <a:pt x="464693" y="1028700"/>
                  </a:lnTo>
                  <a:lnTo>
                    <a:pt x="371729" y="1028700"/>
                  </a:lnTo>
                  <a:lnTo>
                    <a:pt x="371729" y="927100"/>
                  </a:lnTo>
                  <a:lnTo>
                    <a:pt x="464693" y="927100"/>
                  </a:lnTo>
                  <a:lnTo>
                    <a:pt x="464693" y="838200"/>
                  </a:lnTo>
                  <a:lnTo>
                    <a:pt x="650481" y="838200"/>
                  </a:lnTo>
                  <a:lnTo>
                    <a:pt x="650481" y="749300"/>
                  </a:lnTo>
                  <a:close/>
                </a:path>
                <a:path w="2694940" h="2045334">
                  <a:moveTo>
                    <a:pt x="650481" y="0"/>
                  </a:moveTo>
                  <a:lnTo>
                    <a:pt x="557517" y="0"/>
                  </a:lnTo>
                  <a:lnTo>
                    <a:pt x="557517" y="101600"/>
                  </a:lnTo>
                  <a:lnTo>
                    <a:pt x="557517" y="558800"/>
                  </a:lnTo>
                  <a:lnTo>
                    <a:pt x="92964" y="558800"/>
                  </a:lnTo>
                  <a:lnTo>
                    <a:pt x="92964" y="101600"/>
                  </a:lnTo>
                  <a:lnTo>
                    <a:pt x="557517" y="101600"/>
                  </a:lnTo>
                  <a:lnTo>
                    <a:pt x="557517" y="0"/>
                  </a:lnTo>
                  <a:lnTo>
                    <a:pt x="0" y="0"/>
                  </a:lnTo>
                  <a:lnTo>
                    <a:pt x="0" y="101600"/>
                  </a:lnTo>
                  <a:lnTo>
                    <a:pt x="0" y="558800"/>
                  </a:lnTo>
                  <a:lnTo>
                    <a:pt x="0" y="660400"/>
                  </a:lnTo>
                  <a:lnTo>
                    <a:pt x="650481" y="660400"/>
                  </a:lnTo>
                  <a:lnTo>
                    <a:pt x="650481" y="558800"/>
                  </a:lnTo>
                  <a:lnTo>
                    <a:pt x="650481" y="101600"/>
                  </a:lnTo>
                  <a:lnTo>
                    <a:pt x="650481" y="0"/>
                  </a:lnTo>
                  <a:close/>
                </a:path>
                <a:path w="2694940" h="2045334">
                  <a:moveTo>
                    <a:pt x="743407" y="838327"/>
                  </a:moveTo>
                  <a:lnTo>
                    <a:pt x="650481" y="838327"/>
                  </a:lnTo>
                  <a:lnTo>
                    <a:pt x="650481" y="927227"/>
                  </a:lnTo>
                  <a:lnTo>
                    <a:pt x="743407" y="927227"/>
                  </a:lnTo>
                  <a:lnTo>
                    <a:pt x="743407" y="838327"/>
                  </a:lnTo>
                  <a:close/>
                </a:path>
                <a:path w="2694940" h="2045334">
                  <a:moveTo>
                    <a:pt x="743445" y="1485900"/>
                  </a:moveTo>
                  <a:lnTo>
                    <a:pt x="557517" y="1485900"/>
                  </a:lnTo>
                  <a:lnTo>
                    <a:pt x="557517" y="1587500"/>
                  </a:lnTo>
                  <a:lnTo>
                    <a:pt x="743445" y="1587500"/>
                  </a:lnTo>
                  <a:lnTo>
                    <a:pt x="743445" y="1485900"/>
                  </a:lnTo>
                  <a:close/>
                </a:path>
                <a:path w="2694940" h="2045334">
                  <a:moveTo>
                    <a:pt x="836282" y="1866900"/>
                  </a:moveTo>
                  <a:lnTo>
                    <a:pt x="743445" y="1866900"/>
                  </a:lnTo>
                  <a:lnTo>
                    <a:pt x="743445" y="1765300"/>
                  </a:lnTo>
                  <a:lnTo>
                    <a:pt x="650481" y="1765300"/>
                  </a:lnTo>
                  <a:lnTo>
                    <a:pt x="650481" y="1866900"/>
                  </a:lnTo>
                  <a:lnTo>
                    <a:pt x="557517" y="1866900"/>
                  </a:lnTo>
                  <a:lnTo>
                    <a:pt x="557517" y="1765300"/>
                  </a:lnTo>
                  <a:lnTo>
                    <a:pt x="464693" y="1765300"/>
                  </a:lnTo>
                  <a:lnTo>
                    <a:pt x="464693" y="1866900"/>
                  </a:lnTo>
                  <a:lnTo>
                    <a:pt x="464693" y="1955800"/>
                  </a:lnTo>
                  <a:lnTo>
                    <a:pt x="836282" y="1955800"/>
                  </a:lnTo>
                  <a:lnTo>
                    <a:pt x="836282" y="1866900"/>
                  </a:lnTo>
                  <a:close/>
                </a:path>
                <a:path w="2694940" h="2045334">
                  <a:moveTo>
                    <a:pt x="836282" y="558800"/>
                  </a:moveTo>
                  <a:lnTo>
                    <a:pt x="743445" y="558800"/>
                  </a:lnTo>
                  <a:lnTo>
                    <a:pt x="743445" y="660400"/>
                  </a:lnTo>
                  <a:lnTo>
                    <a:pt x="836282" y="660400"/>
                  </a:lnTo>
                  <a:lnTo>
                    <a:pt x="836282" y="558800"/>
                  </a:lnTo>
                  <a:close/>
                </a:path>
                <a:path w="2694940" h="2045334">
                  <a:moveTo>
                    <a:pt x="1115034" y="749300"/>
                  </a:moveTo>
                  <a:lnTo>
                    <a:pt x="1022197" y="749300"/>
                  </a:lnTo>
                  <a:lnTo>
                    <a:pt x="1022197" y="660400"/>
                  </a:lnTo>
                  <a:lnTo>
                    <a:pt x="1022197" y="558800"/>
                  </a:lnTo>
                  <a:lnTo>
                    <a:pt x="929246" y="558800"/>
                  </a:lnTo>
                  <a:lnTo>
                    <a:pt x="929246" y="660400"/>
                  </a:lnTo>
                  <a:lnTo>
                    <a:pt x="929246" y="749300"/>
                  </a:lnTo>
                  <a:lnTo>
                    <a:pt x="743445" y="749300"/>
                  </a:lnTo>
                  <a:lnTo>
                    <a:pt x="743445" y="838200"/>
                  </a:lnTo>
                  <a:lnTo>
                    <a:pt x="929246" y="838200"/>
                  </a:lnTo>
                  <a:lnTo>
                    <a:pt x="929246" y="927100"/>
                  </a:lnTo>
                  <a:lnTo>
                    <a:pt x="1022197" y="927100"/>
                  </a:lnTo>
                  <a:lnTo>
                    <a:pt x="1022197" y="838200"/>
                  </a:lnTo>
                  <a:lnTo>
                    <a:pt x="1115034" y="838200"/>
                  </a:lnTo>
                  <a:lnTo>
                    <a:pt x="1115034" y="749300"/>
                  </a:lnTo>
                  <a:close/>
                </a:path>
                <a:path w="2694940" h="2045334">
                  <a:moveTo>
                    <a:pt x="1207998" y="1587500"/>
                  </a:moveTo>
                  <a:lnTo>
                    <a:pt x="1115034" y="1587500"/>
                  </a:lnTo>
                  <a:lnTo>
                    <a:pt x="1115034" y="1397114"/>
                  </a:lnTo>
                  <a:lnTo>
                    <a:pt x="1022197" y="1397114"/>
                  </a:lnTo>
                  <a:lnTo>
                    <a:pt x="1022197" y="1587500"/>
                  </a:lnTo>
                  <a:lnTo>
                    <a:pt x="836282" y="1587500"/>
                  </a:lnTo>
                  <a:lnTo>
                    <a:pt x="836282" y="1676400"/>
                  </a:lnTo>
                  <a:lnTo>
                    <a:pt x="836282" y="1765300"/>
                  </a:lnTo>
                  <a:lnTo>
                    <a:pt x="836282" y="1866900"/>
                  </a:lnTo>
                  <a:lnTo>
                    <a:pt x="1022197" y="1866900"/>
                  </a:lnTo>
                  <a:lnTo>
                    <a:pt x="1022197" y="1955800"/>
                  </a:lnTo>
                  <a:lnTo>
                    <a:pt x="1207998" y="1955800"/>
                  </a:lnTo>
                  <a:lnTo>
                    <a:pt x="1207998" y="1866900"/>
                  </a:lnTo>
                  <a:lnTo>
                    <a:pt x="1115034" y="1866900"/>
                  </a:lnTo>
                  <a:lnTo>
                    <a:pt x="1115034" y="1765300"/>
                  </a:lnTo>
                  <a:lnTo>
                    <a:pt x="1022197" y="1765300"/>
                  </a:lnTo>
                  <a:lnTo>
                    <a:pt x="1022197" y="1676400"/>
                  </a:lnTo>
                  <a:lnTo>
                    <a:pt x="1207998" y="1676400"/>
                  </a:lnTo>
                  <a:lnTo>
                    <a:pt x="1207998" y="1587500"/>
                  </a:lnTo>
                  <a:close/>
                </a:path>
                <a:path w="2694940" h="2045334">
                  <a:moveTo>
                    <a:pt x="1207998" y="1206500"/>
                  </a:moveTo>
                  <a:lnTo>
                    <a:pt x="929246" y="1206500"/>
                  </a:lnTo>
                  <a:lnTo>
                    <a:pt x="929246" y="1308100"/>
                  </a:lnTo>
                  <a:lnTo>
                    <a:pt x="836282" y="1308100"/>
                  </a:lnTo>
                  <a:lnTo>
                    <a:pt x="836282" y="1206500"/>
                  </a:lnTo>
                  <a:lnTo>
                    <a:pt x="929246" y="1206500"/>
                  </a:lnTo>
                  <a:lnTo>
                    <a:pt x="929246" y="1117714"/>
                  </a:lnTo>
                  <a:lnTo>
                    <a:pt x="1022146" y="1117714"/>
                  </a:lnTo>
                  <a:lnTo>
                    <a:pt x="1022146" y="1028814"/>
                  </a:lnTo>
                  <a:lnTo>
                    <a:pt x="929246" y="1028814"/>
                  </a:lnTo>
                  <a:lnTo>
                    <a:pt x="929246" y="1117600"/>
                  </a:lnTo>
                  <a:lnTo>
                    <a:pt x="836282" y="1117600"/>
                  </a:lnTo>
                  <a:lnTo>
                    <a:pt x="836282" y="1028700"/>
                  </a:lnTo>
                  <a:lnTo>
                    <a:pt x="743445" y="1028700"/>
                  </a:lnTo>
                  <a:lnTo>
                    <a:pt x="743445" y="1117600"/>
                  </a:lnTo>
                  <a:lnTo>
                    <a:pt x="557517" y="1117714"/>
                  </a:lnTo>
                  <a:lnTo>
                    <a:pt x="557517" y="1206614"/>
                  </a:lnTo>
                  <a:lnTo>
                    <a:pt x="743445" y="1206614"/>
                  </a:lnTo>
                  <a:lnTo>
                    <a:pt x="743445" y="1308100"/>
                  </a:lnTo>
                  <a:lnTo>
                    <a:pt x="743445" y="1397000"/>
                  </a:lnTo>
                  <a:lnTo>
                    <a:pt x="743445" y="1485900"/>
                  </a:lnTo>
                  <a:lnTo>
                    <a:pt x="836282" y="1485900"/>
                  </a:lnTo>
                  <a:lnTo>
                    <a:pt x="836282" y="1397000"/>
                  </a:lnTo>
                  <a:lnTo>
                    <a:pt x="1115034" y="1397000"/>
                  </a:lnTo>
                  <a:lnTo>
                    <a:pt x="1115034" y="1308100"/>
                  </a:lnTo>
                  <a:lnTo>
                    <a:pt x="1207998" y="1308100"/>
                  </a:lnTo>
                  <a:lnTo>
                    <a:pt x="1207998" y="1206868"/>
                  </a:lnTo>
                  <a:lnTo>
                    <a:pt x="1207998" y="1206614"/>
                  </a:lnTo>
                  <a:close/>
                </a:path>
                <a:path w="2694940" h="2045334">
                  <a:moveTo>
                    <a:pt x="1300962" y="1676755"/>
                  </a:moveTo>
                  <a:lnTo>
                    <a:pt x="1207998" y="1676755"/>
                  </a:lnTo>
                  <a:lnTo>
                    <a:pt x="1207998" y="1765401"/>
                  </a:lnTo>
                  <a:lnTo>
                    <a:pt x="1300962" y="1765401"/>
                  </a:lnTo>
                  <a:lnTo>
                    <a:pt x="1300962" y="1676755"/>
                  </a:lnTo>
                  <a:close/>
                </a:path>
                <a:path w="2694940" h="2045334">
                  <a:moveTo>
                    <a:pt x="1579714" y="1956155"/>
                  </a:moveTo>
                  <a:lnTo>
                    <a:pt x="1486750" y="1956155"/>
                  </a:lnTo>
                  <a:lnTo>
                    <a:pt x="1486750" y="2045042"/>
                  </a:lnTo>
                  <a:lnTo>
                    <a:pt x="1579714" y="2045042"/>
                  </a:lnTo>
                  <a:lnTo>
                    <a:pt x="1579714" y="1956155"/>
                  </a:lnTo>
                  <a:close/>
                </a:path>
                <a:path w="2694940" h="2045334">
                  <a:moveTo>
                    <a:pt x="1579714" y="1117600"/>
                  </a:moveTo>
                  <a:lnTo>
                    <a:pt x="1486750" y="1117600"/>
                  </a:lnTo>
                  <a:lnTo>
                    <a:pt x="1486750" y="1028700"/>
                  </a:lnTo>
                  <a:lnTo>
                    <a:pt x="1300962" y="1028700"/>
                  </a:lnTo>
                  <a:lnTo>
                    <a:pt x="1207998" y="1028700"/>
                  </a:lnTo>
                  <a:lnTo>
                    <a:pt x="1207998" y="927100"/>
                  </a:lnTo>
                  <a:lnTo>
                    <a:pt x="1022197" y="927100"/>
                  </a:lnTo>
                  <a:lnTo>
                    <a:pt x="1022197" y="1028700"/>
                  </a:lnTo>
                  <a:lnTo>
                    <a:pt x="1115034" y="1028700"/>
                  </a:lnTo>
                  <a:lnTo>
                    <a:pt x="1115034" y="1117600"/>
                  </a:lnTo>
                  <a:lnTo>
                    <a:pt x="1300962" y="1117600"/>
                  </a:lnTo>
                  <a:lnTo>
                    <a:pt x="1300962" y="1206500"/>
                  </a:lnTo>
                  <a:lnTo>
                    <a:pt x="1300962" y="1308100"/>
                  </a:lnTo>
                  <a:lnTo>
                    <a:pt x="1207998" y="1308100"/>
                  </a:lnTo>
                  <a:lnTo>
                    <a:pt x="1207998" y="1397000"/>
                  </a:lnTo>
                  <a:lnTo>
                    <a:pt x="1207998" y="1485900"/>
                  </a:lnTo>
                  <a:lnTo>
                    <a:pt x="1300962" y="1485900"/>
                  </a:lnTo>
                  <a:lnTo>
                    <a:pt x="1300962" y="1397000"/>
                  </a:lnTo>
                  <a:lnTo>
                    <a:pt x="1393799" y="1397000"/>
                  </a:lnTo>
                  <a:lnTo>
                    <a:pt x="1393799" y="1308100"/>
                  </a:lnTo>
                  <a:lnTo>
                    <a:pt x="1486750" y="1308100"/>
                  </a:lnTo>
                  <a:lnTo>
                    <a:pt x="1486750" y="1206500"/>
                  </a:lnTo>
                  <a:lnTo>
                    <a:pt x="1579714" y="1206500"/>
                  </a:lnTo>
                  <a:lnTo>
                    <a:pt x="1579714" y="1117600"/>
                  </a:lnTo>
                  <a:close/>
                </a:path>
                <a:path w="2694940" h="2045334">
                  <a:moveTo>
                    <a:pt x="1765515" y="1866900"/>
                  </a:moveTo>
                  <a:lnTo>
                    <a:pt x="1672551" y="1866900"/>
                  </a:lnTo>
                  <a:lnTo>
                    <a:pt x="1672551" y="1765655"/>
                  </a:lnTo>
                  <a:lnTo>
                    <a:pt x="1579714" y="1765655"/>
                  </a:lnTo>
                  <a:lnTo>
                    <a:pt x="1579714" y="1866900"/>
                  </a:lnTo>
                  <a:lnTo>
                    <a:pt x="1486750" y="1866900"/>
                  </a:lnTo>
                  <a:lnTo>
                    <a:pt x="1486750" y="1765300"/>
                  </a:lnTo>
                  <a:lnTo>
                    <a:pt x="1579714" y="1765300"/>
                  </a:lnTo>
                  <a:lnTo>
                    <a:pt x="1579714" y="1676501"/>
                  </a:lnTo>
                  <a:lnTo>
                    <a:pt x="1672653" y="1676501"/>
                  </a:lnTo>
                  <a:lnTo>
                    <a:pt x="1672653" y="1486014"/>
                  </a:lnTo>
                  <a:lnTo>
                    <a:pt x="1579714" y="1486014"/>
                  </a:lnTo>
                  <a:lnTo>
                    <a:pt x="1579714" y="1676400"/>
                  </a:lnTo>
                  <a:lnTo>
                    <a:pt x="1486750" y="1676400"/>
                  </a:lnTo>
                  <a:lnTo>
                    <a:pt x="1486750" y="1587500"/>
                  </a:lnTo>
                  <a:lnTo>
                    <a:pt x="1486750" y="1485900"/>
                  </a:lnTo>
                  <a:lnTo>
                    <a:pt x="1393799" y="1485900"/>
                  </a:lnTo>
                  <a:lnTo>
                    <a:pt x="1393799" y="1587500"/>
                  </a:lnTo>
                  <a:lnTo>
                    <a:pt x="1300962" y="1587500"/>
                  </a:lnTo>
                  <a:lnTo>
                    <a:pt x="1300962" y="1676400"/>
                  </a:lnTo>
                  <a:lnTo>
                    <a:pt x="1393799" y="1676400"/>
                  </a:lnTo>
                  <a:lnTo>
                    <a:pt x="1393799" y="1765300"/>
                  </a:lnTo>
                  <a:lnTo>
                    <a:pt x="1393799" y="1866900"/>
                  </a:lnTo>
                  <a:lnTo>
                    <a:pt x="1300962" y="1866900"/>
                  </a:lnTo>
                  <a:lnTo>
                    <a:pt x="1300962" y="1955800"/>
                  </a:lnTo>
                  <a:lnTo>
                    <a:pt x="1300962" y="2044700"/>
                  </a:lnTo>
                  <a:lnTo>
                    <a:pt x="1393799" y="2044700"/>
                  </a:lnTo>
                  <a:lnTo>
                    <a:pt x="1393799" y="1955800"/>
                  </a:lnTo>
                  <a:lnTo>
                    <a:pt x="1765515" y="1955800"/>
                  </a:lnTo>
                  <a:lnTo>
                    <a:pt x="1765515" y="1866900"/>
                  </a:lnTo>
                  <a:close/>
                </a:path>
                <a:path w="2694940" h="2045334">
                  <a:moveTo>
                    <a:pt x="2230069" y="1765300"/>
                  </a:moveTo>
                  <a:lnTo>
                    <a:pt x="2137232" y="1765300"/>
                  </a:lnTo>
                  <a:lnTo>
                    <a:pt x="2137232" y="1676400"/>
                  </a:lnTo>
                  <a:lnTo>
                    <a:pt x="2044268" y="1676400"/>
                  </a:lnTo>
                  <a:lnTo>
                    <a:pt x="2044268" y="1587500"/>
                  </a:lnTo>
                  <a:lnTo>
                    <a:pt x="1858479" y="1587500"/>
                  </a:lnTo>
                  <a:lnTo>
                    <a:pt x="1858479" y="1676400"/>
                  </a:lnTo>
                  <a:lnTo>
                    <a:pt x="1951316" y="1676400"/>
                  </a:lnTo>
                  <a:lnTo>
                    <a:pt x="1951316" y="1765300"/>
                  </a:lnTo>
                  <a:lnTo>
                    <a:pt x="1951316" y="1955800"/>
                  </a:lnTo>
                  <a:lnTo>
                    <a:pt x="2230069" y="1955800"/>
                  </a:lnTo>
                  <a:lnTo>
                    <a:pt x="2230069" y="1765300"/>
                  </a:lnTo>
                  <a:close/>
                </a:path>
                <a:path w="2694940" h="2045334">
                  <a:moveTo>
                    <a:pt x="2230069" y="1308100"/>
                  </a:moveTo>
                  <a:lnTo>
                    <a:pt x="2044268" y="1308100"/>
                  </a:lnTo>
                  <a:lnTo>
                    <a:pt x="2044268" y="1206500"/>
                  </a:lnTo>
                  <a:lnTo>
                    <a:pt x="1951316" y="1206500"/>
                  </a:lnTo>
                  <a:lnTo>
                    <a:pt x="1951316" y="1308100"/>
                  </a:lnTo>
                  <a:lnTo>
                    <a:pt x="1951316" y="1397000"/>
                  </a:lnTo>
                  <a:lnTo>
                    <a:pt x="2230069" y="1397000"/>
                  </a:lnTo>
                  <a:lnTo>
                    <a:pt x="2230069" y="1308468"/>
                  </a:lnTo>
                  <a:lnTo>
                    <a:pt x="2230069" y="1308214"/>
                  </a:lnTo>
                  <a:close/>
                </a:path>
                <a:path w="2694940" h="2045334">
                  <a:moveTo>
                    <a:pt x="2323033" y="1397000"/>
                  </a:moveTo>
                  <a:lnTo>
                    <a:pt x="2230069" y="1397000"/>
                  </a:lnTo>
                  <a:lnTo>
                    <a:pt x="2230069" y="1485900"/>
                  </a:lnTo>
                  <a:lnTo>
                    <a:pt x="2137232" y="1485900"/>
                  </a:lnTo>
                  <a:lnTo>
                    <a:pt x="2137232" y="1397114"/>
                  </a:lnTo>
                  <a:lnTo>
                    <a:pt x="1858479" y="1397114"/>
                  </a:lnTo>
                  <a:lnTo>
                    <a:pt x="1858479" y="1486014"/>
                  </a:lnTo>
                  <a:lnTo>
                    <a:pt x="2137232" y="1486014"/>
                  </a:lnTo>
                  <a:lnTo>
                    <a:pt x="2137232" y="1587500"/>
                  </a:lnTo>
                  <a:lnTo>
                    <a:pt x="2323033" y="1587500"/>
                  </a:lnTo>
                  <a:lnTo>
                    <a:pt x="2323033" y="1485900"/>
                  </a:lnTo>
                  <a:lnTo>
                    <a:pt x="2323033" y="1397000"/>
                  </a:lnTo>
                  <a:close/>
                </a:path>
                <a:path w="2694940" h="2045334">
                  <a:moveTo>
                    <a:pt x="2694749" y="1866900"/>
                  </a:moveTo>
                  <a:lnTo>
                    <a:pt x="2601785" y="1866900"/>
                  </a:lnTo>
                  <a:lnTo>
                    <a:pt x="2601785" y="1765300"/>
                  </a:lnTo>
                  <a:lnTo>
                    <a:pt x="2508821" y="1765300"/>
                  </a:lnTo>
                  <a:lnTo>
                    <a:pt x="2508821" y="1676400"/>
                  </a:lnTo>
                  <a:lnTo>
                    <a:pt x="2415997" y="1676400"/>
                  </a:lnTo>
                  <a:lnTo>
                    <a:pt x="2415997" y="1587500"/>
                  </a:lnTo>
                  <a:lnTo>
                    <a:pt x="2323033" y="1587500"/>
                  </a:lnTo>
                  <a:lnTo>
                    <a:pt x="2323033" y="1676400"/>
                  </a:lnTo>
                  <a:lnTo>
                    <a:pt x="2323033" y="1765300"/>
                  </a:lnTo>
                  <a:lnTo>
                    <a:pt x="2415997" y="1765300"/>
                  </a:lnTo>
                  <a:lnTo>
                    <a:pt x="2415997" y="1866900"/>
                  </a:lnTo>
                  <a:lnTo>
                    <a:pt x="2415997" y="1955800"/>
                  </a:lnTo>
                  <a:lnTo>
                    <a:pt x="2415997" y="2044700"/>
                  </a:lnTo>
                  <a:lnTo>
                    <a:pt x="2508821" y="2044700"/>
                  </a:lnTo>
                  <a:lnTo>
                    <a:pt x="2508821" y="1955800"/>
                  </a:lnTo>
                  <a:lnTo>
                    <a:pt x="2694749" y="1955800"/>
                  </a:lnTo>
                  <a:lnTo>
                    <a:pt x="2694749" y="1866900"/>
                  </a:lnTo>
                  <a:close/>
                </a:path>
                <a:path w="2694940" h="2045334">
                  <a:moveTo>
                    <a:pt x="2694749" y="1587500"/>
                  </a:moveTo>
                  <a:lnTo>
                    <a:pt x="2601785" y="1587500"/>
                  </a:lnTo>
                  <a:lnTo>
                    <a:pt x="2601785" y="1485900"/>
                  </a:lnTo>
                  <a:lnTo>
                    <a:pt x="2601785" y="1397000"/>
                  </a:lnTo>
                  <a:lnTo>
                    <a:pt x="2508821" y="1397000"/>
                  </a:lnTo>
                  <a:lnTo>
                    <a:pt x="2508821" y="1308100"/>
                  </a:lnTo>
                  <a:lnTo>
                    <a:pt x="2323033" y="1308100"/>
                  </a:lnTo>
                  <a:lnTo>
                    <a:pt x="2323033" y="1397000"/>
                  </a:lnTo>
                  <a:lnTo>
                    <a:pt x="2415997" y="1397000"/>
                  </a:lnTo>
                  <a:lnTo>
                    <a:pt x="2415997" y="1485900"/>
                  </a:lnTo>
                  <a:lnTo>
                    <a:pt x="2508821" y="1485900"/>
                  </a:lnTo>
                  <a:lnTo>
                    <a:pt x="2508821" y="1587500"/>
                  </a:lnTo>
                  <a:lnTo>
                    <a:pt x="2508821" y="1676400"/>
                  </a:lnTo>
                  <a:lnTo>
                    <a:pt x="2694749" y="1676400"/>
                  </a:lnTo>
                  <a:lnTo>
                    <a:pt x="2694749" y="1587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792472" y="5792437"/>
              <a:ext cx="1951355" cy="1308735"/>
            </a:xfrm>
            <a:custGeom>
              <a:avLst/>
              <a:gdLst/>
              <a:ahLst/>
              <a:cxnLst/>
              <a:rect l="l" t="t" r="r" b="b"/>
              <a:pathLst>
                <a:path w="1951354" h="1308734">
                  <a:moveTo>
                    <a:pt x="185775" y="139"/>
                  </a:moveTo>
                  <a:lnTo>
                    <a:pt x="92837" y="139"/>
                  </a:lnTo>
                  <a:lnTo>
                    <a:pt x="92837" y="101739"/>
                  </a:lnTo>
                  <a:lnTo>
                    <a:pt x="0" y="101739"/>
                  </a:lnTo>
                  <a:lnTo>
                    <a:pt x="0" y="190639"/>
                  </a:lnTo>
                  <a:lnTo>
                    <a:pt x="92837" y="190639"/>
                  </a:lnTo>
                  <a:lnTo>
                    <a:pt x="92837" y="279539"/>
                  </a:lnTo>
                  <a:lnTo>
                    <a:pt x="185775" y="279539"/>
                  </a:lnTo>
                  <a:lnTo>
                    <a:pt x="185775" y="190639"/>
                  </a:lnTo>
                  <a:lnTo>
                    <a:pt x="92913" y="190639"/>
                  </a:lnTo>
                  <a:lnTo>
                    <a:pt x="92913" y="101739"/>
                  </a:lnTo>
                  <a:lnTo>
                    <a:pt x="185775" y="101739"/>
                  </a:lnTo>
                  <a:lnTo>
                    <a:pt x="185775" y="139"/>
                  </a:lnTo>
                  <a:close/>
                </a:path>
                <a:path w="1951354" h="1308734">
                  <a:moveTo>
                    <a:pt x="464553" y="558800"/>
                  </a:moveTo>
                  <a:lnTo>
                    <a:pt x="371589" y="558800"/>
                  </a:lnTo>
                  <a:lnTo>
                    <a:pt x="371589" y="660400"/>
                  </a:lnTo>
                  <a:lnTo>
                    <a:pt x="464553" y="660400"/>
                  </a:lnTo>
                  <a:lnTo>
                    <a:pt x="464553" y="558800"/>
                  </a:lnTo>
                  <a:close/>
                </a:path>
                <a:path w="1951354" h="1308734">
                  <a:moveTo>
                    <a:pt x="464553" y="190500"/>
                  </a:moveTo>
                  <a:lnTo>
                    <a:pt x="371589" y="190500"/>
                  </a:lnTo>
                  <a:lnTo>
                    <a:pt x="371589" y="0"/>
                  </a:lnTo>
                  <a:lnTo>
                    <a:pt x="278752" y="0"/>
                  </a:lnTo>
                  <a:lnTo>
                    <a:pt x="278752" y="190500"/>
                  </a:lnTo>
                  <a:lnTo>
                    <a:pt x="278752" y="279400"/>
                  </a:lnTo>
                  <a:lnTo>
                    <a:pt x="278752" y="381000"/>
                  </a:lnTo>
                  <a:lnTo>
                    <a:pt x="278752" y="469900"/>
                  </a:lnTo>
                  <a:lnTo>
                    <a:pt x="185801" y="469900"/>
                  </a:lnTo>
                  <a:lnTo>
                    <a:pt x="185801" y="381139"/>
                  </a:lnTo>
                  <a:lnTo>
                    <a:pt x="278714" y="381139"/>
                  </a:lnTo>
                  <a:lnTo>
                    <a:pt x="278714" y="279539"/>
                  </a:lnTo>
                  <a:lnTo>
                    <a:pt x="185801" y="279539"/>
                  </a:lnTo>
                  <a:lnTo>
                    <a:pt x="185801" y="381000"/>
                  </a:lnTo>
                  <a:lnTo>
                    <a:pt x="0" y="381000"/>
                  </a:lnTo>
                  <a:lnTo>
                    <a:pt x="0" y="469900"/>
                  </a:lnTo>
                  <a:lnTo>
                    <a:pt x="92837" y="469900"/>
                  </a:lnTo>
                  <a:lnTo>
                    <a:pt x="92837" y="558800"/>
                  </a:lnTo>
                  <a:lnTo>
                    <a:pt x="185801" y="558800"/>
                  </a:lnTo>
                  <a:lnTo>
                    <a:pt x="185801" y="660400"/>
                  </a:lnTo>
                  <a:lnTo>
                    <a:pt x="278752" y="660400"/>
                  </a:lnTo>
                  <a:lnTo>
                    <a:pt x="278752" y="558800"/>
                  </a:lnTo>
                  <a:lnTo>
                    <a:pt x="371589" y="558800"/>
                  </a:lnTo>
                  <a:lnTo>
                    <a:pt x="371589" y="469900"/>
                  </a:lnTo>
                  <a:lnTo>
                    <a:pt x="371589" y="381000"/>
                  </a:lnTo>
                  <a:lnTo>
                    <a:pt x="371589" y="279400"/>
                  </a:lnTo>
                  <a:lnTo>
                    <a:pt x="464553" y="279400"/>
                  </a:lnTo>
                  <a:lnTo>
                    <a:pt x="464553" y="190500"/>
                  </a:lnTo>
                  <a:close/>
                </a:path>
                <a:path w="1951354" h="1308734">
                  <a:moveTo>
                    <a:pt x="557466" y="279539"/>
                  </a:moveTo>
                  <a:lnTo>
                    <a:pt x="464553" y="279539"/>
                  </a:lnTo>
                  <a:lnTo>
                    <a:pt x="464553" y="381139"/>
                  </a:lnTo>
                  <a:lnTo>
                    <a:pt x="557466" y="381139"/>
                  </a:lnTo>
                  <a:lnTo>
                    <a:pt x="557466" y="279539"/>
                  </a:lnTo>
                  <a:close/>
                </a:path>
                <a:path w="1951354" h="1308734">
                  <a:moveTo>
                    <a:pt x="650354" y="0"/>
                  </a:moveTo>
                  <a:lnTo>
                    <a:pt x="464553" y="0"/>
                  </a:lnTo>
                  <a:lnTo>
                    <a:pt x="464553" y="101600"/>
                  </a:lnTo>
                  <a:lnTo>
                    <a:pt x="464553" y="190500"/>
                  </a:lnTo>
                  <a:lnTo>
                    <a:pt x="557517" y="190500"/>
                  </a:lnTo>
                  <a:lnTo>
                    <a:pt x="557517" y="101600"/>
                  </a:lnTo>
                  <a:lnTo>
                    <a:pt x="650354" y="101600"/>
                  </a:lnTo>
                  <a:lnTo>
                    <a:pt x="650354" y="0"/>
                  </a:lnTo>
                  <a:close/>
                </a:path>
                <a:path w="1951354" h="1308734">
                  <a:moveTo>
                    <a:pt x="743305" y="660400"/>
                  </a:moveTo>
                  <a:lnTo>
                    <a:pt x="650354" y="660400"/>
                  </a:lnTo>
                  <a:lnTo>
                    <a:pt x="650354" y="749300"/>
                  </a:lnTo>
                  <a:lnTo>
                    <a:pt x="464553" y="749300"/>
                  </a:lnTo>
                  <a:lnTo>
                    <a:pt x="464553" y="927100"/>
                  </a:lnTo>
                  <a:lnTo>
                    <a:pt x="743305" y="927100"/>
                  </a:lnTo>
                  <a:lnTo>
                    <a:pt x="743305" y="749300"/>
                  </a:lnTo>
                  <a:lnTo>
                    <a:pt x="743305" y="660400"/>
                  </a:lnTo>
                  <a:close/>
                </a:path>
                <a:path w="1951354" h="1308734">
                  <a:moveTo>
                    <a:pt x="836269" y="558800"/>
                  </a:moveTo>
                  <a:lnTo>
                    <a:pt x="743305" y="558800"/>
                  </a:lnTo>
                  <a:lnTo>
                    <a:pt x="743305" y="660400"/>
                  </a:lnTo>
                  <a:lnTo>
                    <a:pt x="836269" y="660400"/>
                  </a:lnTo>
                  <a:lnTo>
                    <a:pt x="836269" y="558800"/>
                  </a:lnTo>
                  <a:close/>
                </a:path>
                <a:path w="1951354" h="1308734">
                  <a:moveTo>
                    <a:pt x="929106" y="927100"/>
                  </a:moveTo>
                  <a:lnTo>
                    <a:pt x="743305" y="927100"/>
                  </a:lnTo>
                  <a:lnTo>
                    <a:pt x="743305" y="1028700"/>
                  </a:lnTo>
                  <a:lnTo>
                    <a:pt x="836269" y="1028700"/>
                  </a:lnTo>
                  <a:lnTo>
                    <a:pt x="836269" y="1117600"/>
                  </a:lnTo>
                  <a:lnTo>
                    <a:pt x="929106" y="1117600"/>
                  </a:lnTo>
                  <a:lnTo>
                    <a:pt x="929106" y="1028700"/>
                  </a:lnTo>
                  <a:lnTo>
                    <a:pt x="929106" y="927100"/>
                  </a:lnTo>
                  <a:close/>
                </a:path>
                <a:path w="1951354" h="1308734">
                  <a:moveTo>
                    <a:pt x="929106" y="381000"/>
                  </a:moveTo>
                  <a:lnTo>
                    <a:pt x="836269" y="381000"/>
                  </a:lnTo>
                  <a:lnTo>
                    <a:pt x="836269" y="469900"/>
                  </a:lnTo>
                  <a:lnTo>
                    <a:pt x="929106" y="469900"/>
                  </a:lnTo>
                  <a:lnTo>
                    <a:pt x="929106" y="381000"/>
                  </a:lnTo>
                  <a:close/>
                </a:path>
                <a:path w="1951354" h="1308734">
                  <a:moveTo>
                    <a:pt x="1022070" y="1206614"/>
                  </a:moveTo>
                  <a:lnTo>
                    <a:pt x="836269" y="1206614"/>
                  </a:lnTo>
                  <a:lnTo>
                    <a:pt x="836269" y="1308214"/>
                  </a:lnTo>
                  <a:lnTo>
                    <a:pt x="1022070" y="1308214"/>
                  </a:lnTo>
                  <a:lnTo>
                    <a:pt x="1022070" y="1206614"/>
                  </a:lnTo>
                  <a:close/>
                </a:path>
                <a:path w="1951354" h="1308734">
                  <a:moveTo>
                    <a:pt x="1022070" y="190639"/>
                  </a:moveTo>
                  <a:lnTo>
                    <a:pt x="836269" y="190639"/>
                  </a:lnTo>
                  <a:lnTo>
                    <a:pt x="836269" y="279400"/>
                  </a:lnTo>
                  <a:lnTo>
                    <a:pt x="743305" y="279400"/>
                  </a:lnTo>
                  <a:lnTo>
                    <a:pt x="743305" y="190500"/>
                  </a:lnTo>
                  <a:lnTo>
                    <a:pt x="650354" y="190500"/>
                  </a:lnTo>
                  <a:lnTo>
                    <a:pt x="650354" y="279400"/>
                  </a:lnTo>
                  <a:lnTo>
                    <a:pt x="557517" y="279400"/>
                  </a:lnTo>
                  <a:lnTo>
                    <a:pt x="557517" y="381000"/>
                  </a:lnTo>
                  <a:lnTo>
                    <a:pt x="557517" y="469900"/>
                  </a:lnTo>
                  <a:lnTo>
                    <a:pt x="464553" y="469900"/>
                  </a:lnTo>
                  <a:lnTo>
                    <a:pt x="464553" y="558800"/>
                  </a:lnTo>
                  <a:lnTo>
                    <a:pt x="557517" y="558800"/>
                  </a:lnTo>
                  <a:lnTo>
                    <a:pt x="557517" y="660400"/>
                  </a:lnTo>
                  <a:lnTo>
                    <a:pt x="650354" y="660400"/>
                  </a:lnTo>
                  <a:lnTo>
                    <a:pt x="650354" y="558800"/>
                  </a:lnTo>
                  <a:lnTo>
                    <a:pt x="743305" y="558800"/>
                  </a:lnTo>
                  <a:lnTo>
                    <a:pt x="743305" y="469900"/>
                  </a:lnTo>
                  <a:lnTo>
                    <a:pt x="743305" y="381000"/>
                  </a:lnTo>
                  <a:lnTo>
                    <a:pt x="836269" y="381000"/>
                  </a:lnTo>
                  <a:lnTo>
                    <a:pt x="836269" y="279539"/>
                  </a:lnTo>
                  <a:lnTo>
                    <a:pt x="1022070" y="279539"/>
                  </a:lnTo>
                  <a:lnTo>
                    <a:pt x="1022070" y="190639"/>
                  </a:lnTo>
                  <a:close/>
                </a:path>
                <a:path w="1951354" h="1308734">
                  <a:moveTo>
                    <a:pt x="1207960" y="1117714"/>
                  </a:moveTo>
                  <a:lnTo>
                    <a:pt x="1115034" y="1117714"/>
                  </a:lnTo>
                  <a:lnTo>
                    <a:pt x="1115034" y="1206614"/>
                  </a:lnTo>
                  <a:lnTo>
                    <a:pt x="1207960" y="1206614"/>
                  </a:lnTo>
                  <a:lnTo>
                    <a:pt x="1207960" y="1117714"/>
                  </a:lnTo>
                  <a:close/>
                </a:path>
                <a:path w="1951354" h="1308734">
                  <a:moveTo>
                    <a:pt x="1207960" y="558927"/>
                  </a:moveTo>
                  <a:lnTo>
                    <a:pt x="1115034" y="558927"/>
                  </a:lnTo>
                  <a:lnTo>
                    <a:pt x="1115034" y="660400"/>
                  </a:lnTo>
                  <a:lnTo>
                    <a:pt x="1022070" y="660400"/>
                  </a:lnTo>
                  <a:lnTo>
                    <a:pt x="1022070" y="558800"/>
                  </a:lnTo>
                  <a:lnTo>
                    <a:pt x="1115034" y="558800"/>
                  </a:lnTo>
                  <a:lnTo>
                    <a:pt x="1115034" y="469900"/>
                  </a:lnTo>
                  <a:lnTo>
                    <a:pt x="1207871" y="469900"/>
                  </a:lnTo>
                  <a:lnTo>
                    <a:pt x="1207871" y="381000"/>
                  </a:lnTo>
                  <a:lnTo>
                    <a:pt x="1022070" y="381000"/>
                  </a:lnTo>
                  <a:lnTo>
                    <a:pt x="1022070" y="469900"/>
                  </a:lnTo>
                  <a:lnTo>
                    <a:pt x="929106" y="469900"/>
                  </a:lnTo>
                  <a:lnTo>
                    <a:pt x="929106" y="558800"/>
                  </a:lnTo>
                  <a:lnTo>
                    <a:pt x="929106" y="660400"/>
                  </a:lnTo>
                  <a:lnTo>
                    <a:pt x="929106" y="749300"/>
                  </a:lnTo>
                  <a:lnTo>
                    <a:pt x="929106" y="838200"/>
                  </a:lnTo>
                  <a:lnTo>
                    <a:pt x="1022070" y="838200"/>
                  </a:lnTo>
                  <a:lnTo>
                    <a:pt x="1022070" y="749300"/>
                  </a:lnTo>
                  <a:lnTo>
                    <a:pt x="1115034" y="749300"/>
                  </a:lnTo>
                  <a:lnTo>
                    <a:pt x="1115034" y="660527"/>
                  </a:lnTo>
                  <a:lnTo>
                    <a:pt x="1207960" y="660527"/>
                  </a:lnTo>
                  <a:lnTo>
                    <a:pt x="1207960" y="558927"/>
                  </a:lnTo>
                  <a:close/>
                </a:path>
                <a:path w="1951354" h="1308734">
                  <a:moveTo>
                    <a:pt x="1579587" y="1117600"/>
                  </a:moveTo>
                  <a:lnTo>
                    <a:pt x="1486623" y="1117600"/>
                  </a:lnTo>
                  <a:lnTo>
                    <a:pt x="1486623" y="1206500"/>
                  </a:lnTo>
                  <a:lnTo>
                    <a:pt x="1579587" y="1206500"/>
                  </a:lnTo>
                  <a:lnTo>
                    <a:pt x="1579587" y="1117600"/>
                  </a:lnTo>
                  <a:close/>
                </a:path>
                <a:path w="1951354" h="1308734">
                  <a:moveTo>
                    <a:pt x="1579587" y="749300"/>
                  </a:moveTo>
                  <a:lnTo>
                    <a:pt x="1486623" y="749300"/>
                  </a:lnTo>
                  <a:lnTo>
                    <a:pt x="1486623" y="838200"/>
                  </a:lnTo>
                  <a:lnTo>
                    <a:pt x="1300822" y="838200"/>
                  </a:lnTo>
                  <a:lnTo>
                    <a:pt x="1300822" y="749427"/>
                  </a:lnTo>
                  <a:lnTo>
                    <a:pt x="1115034" y="749427"/>
                  </a:lnTo>
                  <a:lnTo>
                    <a:pt x="1115034" y="838200"/>
                  </a:lnTo>
                  <a:lnTo>
                    <a:pt x="1022070" y="838200"/>
                  </a:lnTo>
                  <a:lnTo>
                    <a:pt x="1022070" y="927100"/>
                  </a:lnTo>
                  <a:lnTo>
                    <a:pt x="1115034" y="927100"/>
                  </a:lnTo>
                  <a:lnTo>
                    <a:pt x="1115034" y="838327"/>
                  </a:lnTo>
                  <a:lnTo>
                    <a:pt x="1300822" y="838327"/>
                  </a:lnTo>
                  <a:lnTo>
                    <a:pt x="1300822" y="927100"/>
                  </a:lnTo>
                  <a:lnTo>
                    <a:pt x="1300822" y="1028700"/>
                  </a:lnTo>
                  <a:lnTo>
                    <a:pt x="1300822" y="1117600"/>
                  </a:lnTo>
                  <a:lnTo>
                    <a:pt x="1300822" y="1206500"/>
                  </a:lnTo>
                  <a:lnTo>
                    <a:pt x="1393786" y="1206500"/>
                  </a:lnTo>
                  <a:lnTo>
                    <a:pt x="1393786" y="1117600"/>
                  </a:lnTo>
                  <a:lnTo>
                    <a:pt x="1486623" y="1117600"/>
                  </a:lnTo>
                  <a:lnTo>
                    <a:pt x="1486623" y="1028700"/>
                  </a:lnTo>
                  <a:lnTo>
                    <a:pt x="1393786" y="1028700"/>
                  </a:lnTo>
                  <a:lnTo>
                    <a:pt x="1393786" y="927100"/>
                  </a:lnTo>
                  <a:lnTo>
                    <a:pt x="1486623" y="927100"/>
                  </a:lnTo>
                  <a:lnTo>
                    <a:pt x="1486623" y="1028700"/>
                  </a:lnTo>
                  <a:lnTo>
                    <a:pt x="1579587" y="1028700"/>
                  </a:lnTo>
                  <a:lnTo>
                    <a:pt x="1579587" y="927100"/>
                  </a:lnTo>
                  <a:lnTo>
                    <a:pt x="1579587" y="838200"/>
                  </a:lnTo>
                  <a:lnTo>
                    <a:pt x="1579587" y="749300"/>
                  </a:lnTo>
                  <a:close/>
                </a:path>
                <a:path w="1951354" h="1308734">
                  <a:moveTo>
                    <a:pt x="1951304" y="838200"/>
                  </a:moveTo>
                  <a:lnTo>
                    <a:pt x="1858340" y="838200"/>
                  </a:lnTo>
                  <a:lnTo>
                    <a:pt x="1858340" y="749300"/>
                  </a:lnTo>
                  <a:lnTo>
                    <a:pt x="1765376" y="749300"/>
                  </a:lnTo>
                  <a:lnTo>
                    <a:pt x="1765376" y="838200"/>
                  </a:lnTo>
                  <a:lnTo>
                    <a:pt x="1765376" y="927100"/>
                  </a:lnTo>
                  <a:lnTo>
                    <a:pt x="1672551" y="927100"/>
                  </a:lnTo>
                  <a:lnTo>
                    <a:pt x="1672551" y="1028700"/>
                  </a:lnTo>
                  <a:lnTo>
                    <a:pt x="1579587" y="1028700"/>
                  </a:lnTo>
                  <a:lnTo>
                    <a:pt x="1579587" y="1117600"/>
                  </a:lnTo>
                  <a:lnTo>
                    <a:pt x="1672551" y="1117600"/>
                  </a:lnTo>
                  <a:lnTo>
                    <a:pt x="1672551" y="1206500"/>
                  </a:lnTo>
                  <a:lnTo>
                    <a:pt x="1858340" y="1206500"/>
                  </a:lnTo>
                  <a:lnTo>
                    <a:pt x="1858340" y="1117968"/>
                  </a:lnTo>
                  <a:lnTo>
                    <a:pt x="1951304" y="1117968"/>
                  </a:lnTo>
                  <a:lnTo>
                    <a:pt x="1951304" y="1029068"/>
                  </a:lnTo>
                  <a:lnTo>
                    <a:pt x="1858340" y="1029068"/>
                  </a:lnTo>
                  <a:lnTo>
                    <a:pt x="1858340" y="1117600"/>
                  </a:lnTo>
                  <a:lnTo>
                    <a:pt x="1765376" y="1117600"/>
                  </a:lnTo>
                  <a:lnTo>
                    <a:pt x="1765376" y="1028700"/>
                  </a:lnTo>
                  <a:lnTo>
                    <a:pt x="1951304" y="1028700"/>
                  </a:lnTo>
                  <a:lnTo>
                    <a:pt x="1951304" y="927100"/>
                  </a:lnTo>
                  <a:lnTo>
                    <a:pt x="1951304" y="838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23040" y="8753075"/>
            <a:ext cx="601662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175">
                <a:solidFill>
                  <a:srgbClr val="FFFFFF"/>
                </a:solidFill>
                <a:latin typeface="Verdana"/>
                <a:cs typeface="Verdana"/>
              </a:rPr>
              <a:t>Scan</a:t>
            </a:r>
            <a:r>
              <a:rPr dirty="0" sz="4400" spc="-9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400" spc="-8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4400" spc="-8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400" spc="-95">
                <a:solidFill>
                  <a:srgbClr val="FFFFFF"/>
                </a:solidFill>
                <a:latin typeface="Verdana"/>
                <a:cs typeface="Verdana"/>
              </a:rPr>
              <a:t>download</a:t>
            </a:r>
            <a:r>
              <a:rPr dirty="0" sz="4400" spc="-10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400" spc="-180">
                <a:solidFill>
                  <a:srgbClr val="FFFFFF"/>
                </a:solidFill>
                <a:latin typeface="Verdana"/>
                <a:cs typeface="Verdana"/>
              </a:rPr>
              <a:t>here!</a:t>
            </a:r>
            <a:endParaRPr sz="4400">
              <a:latin typeface="Verdana"/>
              <a:cs typeface="Verdan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64634" y="9543546"/>
            <a:ext cx="339090" cy="415925"/>
            <a:chOff x="4064634" y="9543546"/>
            <a:chExt cx="339090" cy="41592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3290" y="9543546"/>
              <a:ext cx="83447" cy="9572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064634" y="9643966"/>
              <a:ext cx="339090" cy="315595"/>
            </a:xfrm>
            <a:custGeom>
              <a:avLst/>
              <a:gdLst/>
              <a:ahLst/>
              <a:cxnLst/>
              <a:rect l="l" t="t" r="r" b="b"/>
              <a:pathLst>
                <a:path w="339089" h="315595">
                  <a:moveTo>
                    <a:pt x="241064" y="42"/>
                  </a:moveTo>
                  <a:lnTo>
                    <a:pt x="224173" y="2455"/>
                  </a:lnTo>
                  <a:lnTo>
                    <a:pt x="208426" y="7153"/>
                  </a:lnTo>
                  <a:lnTo>
                    <a:pt x="186074" y="15154"/>
                  </a:lnTo>
                  <a:lnTo>
                    <a:pt x="179216" y="18837"/>
                  </a:lnTo>
                  <a:lnTo>
                    <a:pt x="172358" y="18964"/>
                  </a:lnTo>
                  <a:lnTo>
                    <a:pt x="164612" y="18202"/>
                  </a:lnTo>
                  <a:lnTo>
                    <a:pt x="156992" y="15916"/>
                  </a:lnTo>
                  <a:lnTo>
                    <a:pt x="142895" y="10201"/>
                  </a:lnTo>
                  <a:lnTo>
                    <a:pt x="128418" y="5248"/>
                  </a:lnTo>
                  <a:lnTo>
                    <a:pt x="120925" y="3217"/>
                  </a:lnTo>
                  <a:lnTo>
                    <a:pt x="113305" y="1693"/>
                  </a:lnTo>
                  <a:lnTo>
                    <a:pt x="96033" y="1058"/>
                  </a:lnTo>
                  <a:lnTo>
                    <a:pt x="80032" y="3724"/>
                  </a:lnTo>
                  <a:lnTo>
                    <a:pt x="32662" y="32426"/>
                  </a:lnTo>
                  <a:lnTo>
                    <a:pt x="4850" y="83351"/>
                  </a:lnTo>
                  <a:lnTo>
                    <a:pt x="-102" y="115609"/>
                  </a:lnTo>
                  <a:lnTo>
                    <a:pt x="-102" y="134150"/>
                  </a:lnTo>
                  <a:lnTo>
                    <a:pt x="6755" y="179107"/>
                  </a:lnTo>
                  <a:lnTo>
                    <a:pt x="19835" y="219111"/>
                  </a:lnTo>
                  <a:lnTo>
                    <a:pt x="38123" y="254416"/>
                  </a:lnTo>
                  <a:lnTo>
                    <a:pt x="68856" y="294928"/>
                  </a:lnTo>
                  <a:lnTo>
                    <a:pt x="103653" y="315121"/>
                  </a:lnTo>
                  <a:lnTo>
                    <a:pt x="112035" y="315121"/>
                  </a:lnTo>
                  <a:lnTo>
                    <a:pt x="129180" y="311057"/>
                  </a:lnTo>
                  <a:lnTo>
                    <a:pt x="144546" y="305215"/>
                  </a:lnTo>
                  <a:lnTo>
                    <a:pt x="160421" y="300262"/>
                  </a:lnTo>
                  <a:lnTo>
                    <a:pt x="178708" y="298230"/>
                  </a:lnTo>
                  <a:lnTo>
                    <a:pt x="196488" y="301024"/>
                  </a:lnTo>
                  <a:lnTo>
                    <a:pt x="228364" y="312200"/>
                  </a:lnTo>
                  <a:lnTo>
                    <a:pt x="245763" y="314740"/>
                  </a:lnTo>
                  <a:lnTo>
                    <a:pt x="293386" y="286546"/>
                  </a:lnTo>
                  <a:lnTo>
                    <a:pt x="323612" y="240701"/>
                  </a:lnTo>
                  <a:lnTo>
                    <a:pt x="338597" y="205522"/>
                  </a:lnTo>
                  <a:lnTo>
                    <a:pt x="338597" y="204633"/>
                  </a:lnTo>
                  <a:lnTo>
                    <a:pt x="318278" y="192442"/>
                  </a:lnTo>
                  <a:lnTo>
                    <a:pt x="301387" y="176059"/>
                  </a:lnTo>
                  <a:lnTo>
                    <a:pt x="289322" y="154724"/>
                  </a:lnTo>
                  <a:lnTo>
                    <a:pt x="283354" y="127800"/>
                  </a:lnTo>
                  <a:lnTo>
                    <a:pt x="285005" y="98210"/>
                  </a:lnTo>
                  <a:lnTo>
                    <a:pt x="294148" y="74589"/>
                  </a:lnTo>
                  <a:lnTo>
                    <a:pt x="309007" y="55920"/>
                  </a:lnTo>
                  <a:lnTo>
                    <a:pt x="327675" y="41316"/>
                  </a:lnTo>
                  <a:lnTo>
                    <a:pt x="315611" y="26584"/>
                  </a:lnTo>
                  <a:lnTo>
                    <a:pt x="300371" y="14773"/>
                  </a:lnTo>
                  <a:lnTo>
                    <a:pt x="281703" y="6137"/>
                  </a:lnTo>
                  <a:lnTo>
                    <a:pt x="259732" y="804"/>
                  </a:lnTo>
                  <a:lnTo>
                    <a:pt x="241064" y="42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2070354" y="9636093"/>
            <a:ext cx="1393825" cy="268605"/>
            <a:chOff x="2070354" y="9636093"/>
            <a:chExt cx="1393825" cy="268605"/>
          </a:xfrm>
        </p:grpSpPr>
        <p:sp>
          <p:nvSpPr>
            <p:cNvPr id="29" name="object 29"/>
            <p:cNvSpPr/>
            <p:nvPr/>
          </p:nvSpPr>
          <p:spPr>
            <a:xfrm>
              <a:off x="2070290" y="9636143"/>
              <a:ext cx="257175" cy="264795"/>
            </a:xfrm>
            <a:custGeom>
              <a:avLst/>
              <a:gdLst/>
              <a:ahLst/>
              <a:cxnLst/>
              <a:rect l="l" t="t" r="r" b="b"/>
              <a:pathLst>
                <a:path w="257175" h="264795">
                  <a:moveTo>
                    <a:pt x="256794" y="264401"/>
                  </a:moveTo>
                  <a:lnTo>
                    <a:pt x="229616" y="196456"/>
                  </a:lnTo>
                  <a:lnTo>
                    <a:pt x="214503" y="158623"/>
                  </a:lnTo>
                  <a:lnTo>
                    <a:pt x="171069" y="50228"/>
                  </a:lnTo>
                  <a:lnTo>
                    <a:pt x="171069" y="158623"/>
                  </a:lnTo>
                  <a:lnTo>
                    <a:pt x="84201" y="158623"/>
                  </a:lnTo>
                  <a:lnTo>
                    <a:pt x="127254" y="48006"/>
                  </a:lnTo>
                  <a:lnTo>
                    <a:pt x="128016" y="48006"/>
                  </a:lnTo>
                  <a:lnTo>
                    <a:pt x="171069" y="158623"/>
                  </a:lnTo>
                  <a:lnTo>
                    <a:pt x="171069" y="50228"/>
                  </a:lnTo>
                  <a:lnTo>
                    <a:pt x="170180" y="48006"/>
                  </a:lnTo>
                  <a:lnTo>
                    <a:pt x="151003" y="0"/>
                  </a:lnTo>
                  <a:lnTo>
                    <a:pt x="105664" y="0"/>
                  </a:lnTo>
                  <a:lnTo>
                    <a:pt x="0" y="264401"/>
                  </a:lnTo>
                  <a:lnTo>
                    <a:pt x="42672" y="264401"/>
                  </a:lnTo>
                  <a:lnTo>
                    <a:pt x="69088" y="196456"/>
                  </a:lnTo>
                  <a:lnTo>
                    <a:pt x="186182" y="196456"/>
                  </a:lnTo>
                  <a:lnTo>
                    <a:pt x="212598" y="264401"/>
                  </a:lnTo>
                  <a:lnTo>
                    <a:pt x="256794" y="264401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0130" y="9715533"/>
              <a:ext cx="337930" cy="18878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81909" y="9636220"/>
              <a:ext cx="117475" cy="264795"/>
            </a:xfrm>
            <a:custGeom>
              <a:avLst/>
              <a:gdLst/>
              <a:ahLst/>
              <a:cxnLst/>
              <a:rect l="l" t="t" r="r" b="b"/>
              <a:pathLst>
                <a:path w="117475" h="264795">
                  <a:moveTo>
                    <a:pt x="37769" y="0"/>
                  </a:moveTo>
                  <a:lnTo>
                    <a:pt x="0" y="0"/>
                  </a:lnTo>
                  <a:lnTo>
                    <a:pt x="0" y="264325"/>
                  </a:lnTo>
                  <a:lnTo>
                    <a:pt x="37769" y="264325"/>
                  </a:lnTo>
                  <a:lnTo>
                    <a:pt x="37769" y="0"/>
                  </a:lnTo>
                  <a:close/>
                </a:path>
                <a:path w="117475" h="264795">
                  <a:moveTo>
                    <a:pt x="113334" y="83083"/>
                  </a:moveTo>
                  <a:lnTo>
                    <a:pt x="75565" y="83083"/>
                  </a:lnTo>
                  <a:lnTo>
                    <a:pt x="75565" y="264325"/>
                  </a:lnTo>
                  <a:lnTo>
                    <a:pt x="113334" y="264325"/>
                  </a:lnTo>
                  <a:lnTo>
                    <a:pt x="113334" y="83083"/>
                  </a:lnTo>
                  <a:close/>
                </a:path>
                <a:path w="117475" h="264795">
                  <a:moveTo>
                    <a:pt x="117094" y="20116"/>
                  </a:moveTo>
                  <a:lnTo>
                    <a:pt x="114808" y="14782"/>
                  </a:lnTo>
                  <a:lnTo>
                    <a:pt x="105537" y="6019"/>
                  </a:lnTo>
                  <a:lnTo>
                    <a:pt x="100203" y="3733"/>
                  </a:lnTo>
                  <a:lnTo>
                    <a:pt x="88646" y="3733"/>
                  </a:lnTo>
                  <a:lnTo>
                    <a:pt x="83439" y="6019"/>
                  </a:lnTo>
                  <a:lnTo>
                    <a:pt x="74168" y="14782"/>
                  </a:lnTo>
                  <a:lnTo>
                    <a:pt x="71882" y="20116"/>
                  </a:lnTo>
                  <a:lnTo>
                    <a:pt x="71882" y="32689"/>
                  </a:lnTo>
                  <a:lnTo>
                    <a:pt x="74168" y="38150"/>
                  </a:lnTo>
                  <a:lnTo>
                    <a:pt x="83439" y="46913"/>
                  </a:lnTo>
                  <a:lnTo>
                    <a:pt x="88646" y="49072"/>
                  </a:lnTo>
                  <a:lnTo>
                    <a:pt x="100203" y="49072"/>
                  </a:lnTo>
                  <a:lnTo>
                    <a:pt x="105537" y="46913"/>
                  </a:lnTo>
                  <a:lnTo>
                    <a:pt x="114808" y="38150"/>
                  </a:lnTo>
                  <a:lnTo>
                    <a:pt x="117094" y="32689"/>
                  </a:lnTo>
                  <a:lnTo>
                    <a:pt x="117094" y="20116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19908" y="9715533"/>
              <a:ext cx="156617" cy="18878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010586" y="9636220"/>
              <a:ext cx="247650" cy="268605"/>
            </a:xfrm>
            <a:custGeom>
              <a:avLst/>
              <a:gdLst/>
              <a:ahLst/>
              <a:cxnLst/>
              <a:rect l="l" t="t" r="r" b="b"/>
              <a:pathLst>
                <a:path w="247650" h="268604">
                  <a:moveTo>
                    <a:pt x="185026" y="173647"/>
                  </a:moveTo>
                  <a:lnTo>
                    <a:pt x="173215" y="125399"/>
                  </a:lnTo>
                  <a:lnTo>
                    <a:pt x="147180" y="95300"/>
                  </a:lnTo>
                  <a:lnTo>
                    <a:pt x="147180" y="173647"/>
                  </a:lnTo>
                  <a:lnTo>
                    <a:pt x="146799" y="181775"/>
                  </a:lnTo>
                  <a:lnTo>
                    <a:pt x="125971" y="220510"/>
                  </a:lnTo>
                  <a:lnTo>
                    <a:pt x="92443" y="232194"/>
                  </a:lnTo>
                  <a:lnTo>
                    <a:pt x="85077" y="231813"/>
                  </a:lnTo>
                  <a:lnTo>
                    <a:pt x="49009" y="210096"/>
                  </a:lnTo>
                  <a:lnTo>
                    <a:pt x="37706" y="173647"/>
                  </a:lnTo>
                  <a:lnTo>
                    <a:pt x="38214" y="165646"/>
                  </a:lnTo>
                  <a:lnTo>
                    <a:pt x="58915" y="126923"/>
                  </a:lnTo>
                  <a:lnTo>
                    <a:pt x="92062" y="115239"/>
                  </a:lnTo>
                  <a:lnTo>
                    <a:pt x="92824" y="115239"/>
                  </a:lnTo>
                  <a:lnTo>
                    <a:pt x="131178" y="131749"/>
                  </a:lnTo>
                  <a:lnTo>
                    <a:pt x="147180" y="173647"/>
                  </a:lnTo>
                  <a:lnTo>
                    <a:pt x="147180" y="95300"/>
                  </a:lnTo>
                  <a:lnTo>
                    <a:pt x="111112" y="80060"/>
                  </a:lnTo>
                  <a:lnTo>
                    <a:pt x="100063" y="79298"/>
                  </a:lnTo>
                  <a:lnTo>
                    <a:pt x="89649" y="79806"/>
                  </a:lnTo>
                  <a:lnTo>
                    <a:pt x="47612" y="97967"/>
                  </a:lnTo>
                  <a:lnTo>
                    <a:pt x="38087" y="108762"/>
                  </a:lnTo>
                  <a:lnTo>
                    <a:pt x="37706" y="108762"/>
                  </a:lnTo>
                  <a:lnTo>
                    <a:pt x="37706" y="50"/>
                  </a:lnTo>
                  <a:lnTo>
                    <a:pt x="0" y="50"/>
                  </a:lnTo>
                  <a:lnTo>
                    <a:pt x="0" y="264325"/>
                  </a:lnTo>
                  <a:lnTo>
                    <a:pt x="37706" y="264325"/>
                  </a:lnTo>
                  <a:lnTo>
                    <a:pt x="37706" y="238671"/>
                  </a:lnTo>
                  <a:lnTo>
                    <a:pt x="38087" y="238671"/>
                  </a:lnTo>
                  <a:lnTo>
                    <a:pt x="70726" y="263055"/>
                  </a:lnTo>
                  <a:lnTo>
                    <a:pt x="100063" y="268135"/>
                  </a:lnTo>
                  <a:lnTo>
                    <a:pt x="111112" y="267373"/>
                  </a:lnTo>
                  <a:lnTo>
                    <a:pt x="151371" y="249085"/>
                  </a:lnTo>
                  <a:lnTo>
                    <a:pt x="160921" y="238671"/>
                  </a:lnTo>
                  <a:lnTo>
                    <a:pt x="166865" y="232194"/>
                  </a:lnTo>
                  <a:lnTo>
                    <a:pt x="173215" y="222034"/>
                  </a:lnTo>
                  <a:lnTo>
                    <a:pt x="178422" y="210985"/>
                  </a:lnTo>
                  <a:lnTo>
                    <a:pt x="182105" y="199174"/>
                  </a:lnTo>
                  <a:lnTo>
                    <a:pt x="184264" y="186728"/>
                  </a:lnTo>
                  <a:lnTo>
                    <a:pt x="185026" y="173647"/>
                  </a:lnTo>
                  <a:close/>
                </a:path>
                <a:path w="247650" h="268604">
                  <a:moveTo>
                    <a:pt x="247307" y="0"/>
                  </a:moveTo>
                  <a:lnTo>
                    <a:pt x="209537" y="0"/>
                  </a:lnTo>
                  <a:lnTo>
                    <a:pt x="209537" y="264325"/>
                  </a:lnTo>
                  <a:lnTo>
                    <a:pt x="247307" y="264325"/>
                  </a:lnTo>
                  <a:lnTo>
                    <a:pt x="247307" y="0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82569" y="9715533"/>
              <a:ext cx="181166" cy="18878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3541267" y="9715482"/>
            <a:ext cx="377825" cy="189230"/>
            <a:chOff x="3541267" y="9715482"/>
            <a:chExt cx="377825" cy="18923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1267" y="9715546"/>
              <a:ext cx="188729" cy="18877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2722" y="9715482"/>
              <a:ext cx="166042" cy="185024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4615307" y="9621987"/>
            <a:ext cx="300355" cy="328930"/>
            <a:chOff x="4615307" y="9621987"/>
            <a:chExt cx="300355" cy="32893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0199" y="9621987"/>
              <a:ext cx="196092" cy="14897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4615307" y="9634823"/>
              <a:ext cx="158115" cy="302895"/>
            </a:xfrm>
            <a:custGeom>
              <a:avLst/>
              <a:gdLst/>
              <a:ahLst/>
              <a:cxnLst/>
              <a:rect l="l" t="t" r="r" b="b"/>
              <a:pathLst>
                <a:path w="158114" h="302895">
                  <a:moveTo>
                    <a:pt x="6360" y="42"/>
                  </a:moveTo>
                  <a:lnTo>
                    <a:pt x="2169" y="5630"/>
                  </a:lnTo>
                  <a:lnTo>
                    <a:pt x="-116" y="12361"/>
                  </a:lnTo>
                  <a:lnTo>
                    <a:pt x="-116" y="290483"/>
                  </a:lnTo>
                  <a:lnTo>
                    <a:pt x="2169" y="297341"/>
                  </a:lnTo>
                  <a:lnTo>
                    <a:pt x="6360" y="302802"/>
                  </a:lnTo>
                  <a:lnTo>
                    <a:pt x="157740" y="151422"/>
                  </a:lnTo>
                  <a:lnTo>
                    <a:pt x="6360" y="42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40199" y="9733999"/>
              <a:ext cx="275275" cy="216418"/>
            </a:xfrm>
            <a:prstGeom prst="rect">
              <a:avLst/>
            </a:prstGeom>
          </p:spPr>
        </p:pic>
      </p:grpSp>
      <p:sp>
        <p:nvSpPr>
          <p:cNvPr id="42" name="object 42"/>
          <p:cNvSpPr/>
          <p:nvPr/>
        </p:nvSpPr>
        <p:spPr>
          <a:xfrm>
            <a:off x="4486909" y="9651600"/>
            <a:ext cx="27940" cy="299720"/>
          </a:xfrm>
          <a:custGeom>
            <a:avLst/>
            <a:gdLst/>
            <a:ahLst/>
            <a:cxnLst/>
            <a:rect l="l" t="t" r="r" b="b"/>
            <a:pathLst>
              <a:path w="27939" h="299720">
                <a:moveTo>
                  <a:pt x="27707" y="41"/>
                </a:moveTo>
                <a:lnTo>
                  <a:pt x="-113" y="41"/>
                </a:lnTo>
                <a:lnTo>
                  <a:pt x="-113" y="299614"/>
                </a:lnTo>
                <a:lnTo>
                  <a:pt x="27707" y="299614"/>
                </a:lnTo>
                <a:lnTo>
                  <a:pt x="27707" y="41"/>
                </a:lnTo>
                <a:close/>
              </a:path>
            </a:pathLst>
          </a:custGeom>
          <a:solidFill>
            <a:srgbClr val="ACD3F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3" name="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18120" y="6007705"/>
            <a:ext cx="4111843" cy="528700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862304" y="5877250"/>
            <a:ext cx="4031289" cy="5431016"/>
          </a:xfrm>
          <a:prstGeom prst="rect">
            <a:avLst/>
          </a:prstGeom>
        </p:spPr>
      </p:pic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dirty="0" spc="-985"/>
              <a:t>T</a:t>
            </a:r>
            <a:r>
              <a:rPr dirty="0" spc="-850"/>
              <a:t>h</a:t>
            </a:r>
            <a:r>
              <a:rPr dirty="0" spc="-484"/>
              <a:t>e</a:t>
            </a:r>
            <a:r>
              <a:rPr dirty="0" spc="-760"/>
              <a:t> </a:t>
            </a:r>
            <a:r>
              <a:rPr dirty="0" spc="-915"/>
              <a:t>S</a:t>
            </a:r>
            <a:r>
              <a:rPr dirty="0" spc="-810"/>
              <a:t>o</a:t>
            </a:r>
            <a:r>
              <a:rPr dirty="0" spc="-930"/>
              <a:t>l</a:t>
            </a:r>
            <a:r>
              <a:rPr dirty="0" spc="-865"/>
              <a:t>u</a:t>
            </a:r>
            <a:r>
              <a:rPr dirty="0" spc="-980"/>
              <a:t>t</a:t>
            </a:r>
            <a:r>
              <a:rPr dirty="0" spc="-940"/>
              <a:t>i</a:t>
            </a:r>
            <a:r>
              <a:rPr dirty="0" spc="-825"/>
              <a:t>o</a:t>
            </a:r>
            <a:r>
              <a:rPr dirty="0" spc="-865"/>
              <a:t>n</a:t>
            </a:r>
            <a:r>
              <a:rPr dirty="0" spc="-395"/>
              <a:t>s</a:t>
            </a:r>
            <a:r>
              <a:rPr dirty="0" spc="-975"/>
              <a:t> </a:t>
            </a:r>
            <a:r>
              <a:rPr dirty="0" spc="-595"/>
              <a:t>We</a:t>
            </a:r>
            <a:r>
              <a:rPr dirty="0" spc="-944"/>
              <a:t> </a:t>
            </a:r>
            <a:r>
              <a:rPr dirty="0" spc="-705"/>
              <a:t>O</a:t>
            </a:r>
            <a:r>
              <a:rPr dirty="0" spc="-905"/>
              <a:t>ff</a:t>
            </a:r>
            <a:r>
              <a:rPr dirty="0" spc="-715"/>
              <a:t>e</a:t>
            </a:r>
            <a:r>
              <a:rPr dirty="0" spc="-315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79204" y="3183631"/>
            <a:ext cx="77927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dirty="0" sz="3600" spc="-6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75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dirty="0" sz="3600" spc="-7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15">
                <a:solidFill>
                  <a:srgbClr val="FFFFFF"/>
                </a:solidFill>
                <a:latin typeface="Verdana"/>
                <a:cs typeface="Verdana"/>
              </a:rPr>
              <a:t>tailored</a:t>
            </a:r>
            <a:r>
              <a:rPr dirty="0" sz="3600" spc="-6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r>
              <a:rPr dirty="0" sz="3600" spc="-7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600" spc="-6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14">
                <a:solidFill>
                  <a:srgbClr val="FFFFFF"/>
                </a:solidFill>
                <a:latin typeface="Verdana"/>
                <a:cs typeface="Verdana"/>
              </a:rPr>
              <a:t>finance: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23694" y="4609814"/>
            <a:ext cx="11080115" cy="1383665"/>
            <a:chOff x="1623694" y="4609814"/>
            <a:chExt cx="11080115" cy="1383665"/>
          </a:xfrm>
        </p:grpSpPr>
        <p:sp>
          <p:nvSpPr>
            <p:cNvPr id="5" name="object 5"/>
            <p:cNvSpPr/>
            <p:nvPr/>
          </p:nvSpPr>
          <p:spPr>
            <a:xfrm>
              <a:off x="11560683" y="4766659"/>
              <a:ext cx="1143000" cy="1069975"/>
            </a:xfrm>
            <a:custGeom>
              <a:avLst/>
              <a:gdLst/>
              <a:ahLst/>
              <a:cxnLst/>
              <a:rect l="l" t="t" r="r" b="b"/>
              <a:pathLst>
                <a:path w="1143000" h="1069975">
                  <a:moveTo>
                    <a:pt x="1089975" y="165"/>
                  </a:moveTo>
                  <a:lnTo>
                    <a:pt x="52411" y="165"/>
                  </a:lnTo>
                  <a:lnTo>
                    <a:pt x="31838" y="4229"/>
                  </a:lnTo>
                  <a:lnTo>
                    <a:pt x="15074" y="15531"/>
                  </a:lnTo>
                  <a:lnTo>
                    <a:pt x="3771" y="32295"/>
                  </a:lnTo>
                  <a:lnTo>
                    <a:pt x="-292" y="52742"/>
                  </a:lnTo>
                  <a:lnTo>
                    <a:pt x="-292" y="1017282"/>
                  </a:lnTo>
                  <a:lnTo>
                    <a:pt x="3771" y="1037729"/>
                  </a:lnTo>
                  <a:lnTo>
                    <a:pt x="15074" y="1054492"/>
                  </a:lnTo>
                  <a:lnTo>
                    <a:pt x="31838" y="1065795"/>
                  </a:lnTo>
                  <a:lnTo>
                    <a:pt x="52411" y="1069859"/>
                  </a:lnTo>
                  <a:lnTo>
                    <a:pt x="1089975" y="1069859"/>
                  </a:lnTo>
                  <a:lnTo>
                    <a:pt x="1110548" y="1065795"/>
                  </a:lnTo>
                  <a:lnTo>
                    <a:pt x="1127185" y="1054492"/>
                  </a:lnTo>
                  <a:lnTo>
                    <a:pt x="1138488" y="1037729"/>
                  </a:lnTo>
                  <a:lnTo>
                    <a:pt x="1142678" y="1017282"/>
                  </a:lnTo>
                  <a:lnTo>
                    <a:pt x="1142678" y="52742"/>
                  </a:lnTo>
                  <a:lnTo>
                    <a:pt x="1138488" y="32295"/>
                  </a:lnTo>
                  <a:lnTo>
                    <a:pt x="1127185" y="15531"/>
                  </a:lnTo>
                  <a:lnTo>
                    <a:pt x="1110548" y="4229"/>
                  </a:lnTo>
                  <a:lnTo>
                    <a:pt x="1089975" y="165"/>
                  </a:lnTo>
                  <a:close/>
                </a:path>
              </a:pathLst>
            </a:custGeom>
            <a:solidFill>
              <a:srgbClr val="80C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23694" y="4609814"/>
              <a:ext cx="10674350" cy="1383665"/>
            </a:xfrm>
            <a:custGeom>
              <a:avLst/>
              <a:gdLst/>
              <a:ahLst/>
              <a:cxnLst/>
              <a:rect l="l" t="t" r="r" b="b"/>
              <a:pathLst>
                <a:path w="10674350" h="1383664">
                  <a:moveTo>
                    <a:pt x="10601778" y="169"/>
                  </a:moveTo>
                  <a:lnTo>
                    <a:pt x="-41" y="169"/>
                  </a:lnTo>
                  <a:lnTo>
                    <a:pt x="-41" y="1383545"/>
                  </a:lnTo>
                  <a:lnTo>
                    <a:pt x="10601778" y="1383545"/>
                  </a:lnTo>
                  <a:lnTo>
                    <a:pt x="10629971" y="1377830"/>
                  </a:lnTo>
                  <a:lnTo>
                    <a:pt x="10652830" y="1362336"/>
                  </a:lnTo>
                  <a:lnTo>
                    <a:pt x="10668324" y="1339477"/>
                  </a:lnTo>
                  <a:lnTo>
                    <a:pt x="10674039" y="1311411"/>
                  </a:lnTo>
                  <a:lnTo>
                    <a:pt x="10674039" y="72430"/>
                  </a:lnTo>
                  <a:lnTo>
                    <a:pt x="10668324" y="44237"/>
                  </a:lnTo>
                  <a:lnTo>
                    <a:pt x="10652830" y="21377"/>
                  </a:lnTo>
                  <a:lnTo>
                    <a:pt x="10629971" y="5884"/>
                  </a:lnTo>
                  <a:lnTo>
                    <a:pt x="10601778" y="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906" y="4696011"/>
              <a:ext cx="10329492" cy="121123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623694" y="6702520"/>
            <a:ext cx="11080115" cy="1383665"/>
            <a:chOff x="1623694" y="6702520"/>
            <a:chExt cx="11080115" cy="1383665"/>
          </a:xfrm>
        </p:grpSpPr>
        <p:sp>
          <p:nvSpPr>
            <p:cNvPr id="9" name="object 9"/>
            <p:cNvSpPr/>
            <p:nvPr/>
          </p:nvSpPr>
          <p:spPr>
            <a:xfrm>
              <a:off x="11560683" y="6859365"/>
              <a:ext cx="1143000" cy="1069975"/>
            </a:xfrm>
            <a:custGeom>
              <a:avLst/>
              <a:gdLst/>
              <a:ahLst/>
              <a:cxnLst/>
              <a:rect l="l" t="t" r="r" b="b"/>
              <a:pathLst>
                <a:path w="1143000" h="1069975">
                  <a:moveTo>
                    <a:pt x="1089975" y="112"/>
                  </a:moveTo>
                  <a:lnTo>
                    <a:pt x="52411" y="112"/>
                  </a:lnTo>
                  <a:lnTo>
                    <a:pt x="31838" y="4176"/>
                  </a:lnTo>
                  <a:lnTo>
                    <a:pt x="15074" y="15479"/>
                  </a:lnTo>
                  <a:lnTo>
                    <a:pt x="3771" y="32242"/>
                  </a:lnTo>
                  <a:lnTo>
                    <a:pt x="-292" y="52816"/>
                  </a:lnTo>
                  <a:lnTo>
                    <a:pt x="-292" y="1017229"/>
                  </a:lnTo>
                  <a:lnTo>
                    <a:pt x="3771" y="1037676"/>
                  </a:lnTo>
                  <a:lnTo>
                    <a:pt x="15074" y="1054439"/>
                  </a:lnTo>
                  <a:lnTo>
                    <a:pt x="31838" y="1065742"/>
                  </a:lnTo>
                  <a:lnTo>
                    <a:pt x="52411" y="1069806"/>
                  </a:lnTo>
                  <a:lnTo>
                    <a:pt x="1089975" y="1069806"/>
                  </a:lnTo>
                  <a:lnTo>
                    <a:pt x="1110548" y="1065742"/>
                  </a:lnTo>
                  <a:lnTo>
                    <a:pt x="1127185" y="1054439"/>
                  </a:lnTo>
                  <a:lnTo>
                    <a:pt x="1138488" y="1037676"/>
                  </a:lnTo>
                  <a:lnTo>
                    <a:pt x="1142678" y="1017229"/>
                  </a:lnTo>
                  <a:lnTo>
                    <a:pt x="1142678" y="52816"/>
                  </a:lnTo>
                  <a:lnTo>
                    <a:pt x="1138488" y="32242"/>
                  </a:lnTo>
                  <a:lnTo>
                    <a:pt x="1127185" y="15479"/>
                  </a:lnTo>
                  <a:lnTo>
                    <a:pt x="1110548" y="4176"/>
                  </a:lnTo>
                  <a:lnTo>
                    <a:pt x="1089975" y="112"/>
                  </a:lnTo>
                  <a:close/>
                </a:path>
              </a:pathLst>
            </a:custGeom>
            <a:solidFill>
              <a:srgbClr val="D41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23694" y="6702520"/>
              <a:ext cx="10674350" cy="1383665"/>
            </a:xfrm>
            <a:custGeom>
              <a:avLst/>
              <a:gdLst/>
              <a:ahLst/>
              <a:cxnLst/>
              <a:rect l="l" t="t" r="r" b="b"/>
              <a:pathLst>
                <a:path w="10674350" h="1383665">
                  <a:moveTo>
                    <a:pt x="10601778" y="116"/>
                  </a:moveTo>
                  <a:lnTo>
                    <a:pt x="-41" y="116"/>
                  </a:lnTo>
                  <a:lnTo>
                    <a:pt x="-41" y="1383492"/>
                  </a:lnTo>
                  <a:lnTo>
                    <a:pt x="10601778" y="1383492"/>
                  </a:lnTo>
                  <a:lnTo>
                    <a:pt x="10629971" y="1377777"/>
                  </a:lnTo>
                  <a:lnTo>
                    <a:pt x="10652830" y="1362283"/>
                  </a:lnTo>
                  <a:lnTo>
                    <a:pt x="10668324" y="1339424"/>
                  </a:lnTo>
                  <a:lnTo>
                    <a:pt x="10674039" y="1311358"/>
                  </a:lnTo>
                  <a:lnTo>
                    <a:pt x="10674039" y="72377"/>
                  </a:lnTo>
                  <a:lnTo>
                    <a:pt x="10668324" y="44184"/>
                  </a:lnTo>
                  <a:lnTo>
                    <a:pt x="10652830" y="21324"/>
                  </a:lnTo>
                  <a:lnTo>
                    <a:pt x="10629971" y="5831"/>
                  </a:lnTo>
                  <a:lnTo>
                    <a:pt x="10601778" y="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906" y="6788664"/>
              <a:ext cx="10329492" cy="12112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20572" y="4846959"/>
            <a:ext cx="10364470" cy="294068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2164715">
              <a:lnSpc>
                <a:spcPts val="3490"/>
              </a:lnSpc>
              <a:spcBef>
                <a:spcPts val="400"/>
              </a:spcBef>
            </a:pPr>
            <a:r>
              <a:rPr dirty="0" sz="3100" spc="-285" b="1">
                <a:solidFill>
                  <a:srgbClr val="002F5A"/>
                </a:solidFill>
                <a:latin typeface="Tahoma"/>
                <a:cs typeface="Tahoma"/>
              </a:rPr>
              <a:t>For</a:t>
            </a:r>
            <a:r>
              <a:rPr dirty="0" sz="3100" spc="-390" b="1">
                <a:solidFill>
                  <a:srgbClr val="002F5A"/>
                </a:solidFill>
                <a:latin typeface="Tahoma"/>
                <a:cs typeface="Tahoma"/>
              </a:rPr>
              <a:t> </a:t>
            </a:r>
            <a:r>
              <a:rPr dirty="0" sz="3100" spc="-210" b="1">
                <a:solidFill>
                  <a:srgbClr val="002F5A"/>
                </a:solidFill>
                <a:latin typeface="Tahoma"/>
                <a:cs typeface="Tahoma"/>
              </a:rPr>
              <a:t>Corporates:</a:t>
            </a:r>
            <a:r>
              <a:rPr dirty="0" sz="3100" spc="-434" b="1">
                <a:solidFill>
                  <a:srgbClr val="002F5A"/>
                </a:solidFill>
                <a:latin typeface="Tahoma"/>
                <a:cs typeface="Tahoma"/>
              </a:rPr>
              <a:t> </a:t>
            </a:r>
            <a:r>
              <a:rPr dirty="0" sz="3100" spc="-280">
                <a:solidFill>
                  <a:srgbClr val="002F5A"/>
                </a:solidFill>
                <a:latin typeface="Verdana"/>
                <a:cs typeface="Verdana"/>
              </a:rPr>
              <a:t>Supplier</a:t>
            </a:r>
            <a:r>
              <a:rPr dirty="0" sz="3100" spc="-63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>
                <a:solidFill>
                  <a:srgbClr val="002F5A"/>
                </a:solidFill>
                <a:latin typeface="Verdana"/>
                <a:cs typeface="Verdana"/>
              </a:rPr>
              <a:t>Advance</a:t>
            </a:r>
            <a:r>
              <a:rPr dirty="0" sz="3100" spc="-600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270">
                <a:solidFill>
                  <a:srgbClr val="002F5A"/>
                </a:solidFill>
                <a:latin typeface="Verdana"/>
                <a:cs typeface="Verdana"/>
              </a:rPr>
              <a:t>Programs, </a:t>
            </a:r>
            <a:r>
              <a:rPr dirty="0" sz="3100" spc="-360">
                <a:solidFill>
                  <a:srgbClr val="002F5A"/>
                </a:solidFill>
                <a:latin typeface="Verdana"/>
                <a:cs typeface="Verdana"/>
              </a:rPr>
              <a:t>Asset</a:t>
            </a:r>
            <a:r>
              <a:rPr dirty="0" sz="3100" spc="-71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295">
                <a:solidFill>
                  <a:srgbClr val="002F5A"/>
                </a:solidFill>
                <a:latin typeface="Verdana"/>
                <a:cs typeface="Verdana"/>
              </a:rPr>
              <a:t>Financing,</a:t>
            </a:r>
            <a:r>
              <a:rPr dirty="0" sz="3100" spc="-44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320">
                <a:solidFill>
                  <a:srgbClr val="002F5A"/>
                </a:solidFill>
                <a:latin typeface="Verdana"/>
                <a:cs typeface="Verdana"/>
              </a:rPr>
              <a:t>Instant</a:t>
            </a:r>
            <a:r>
              <a:rPr dirty="0" sz="3100" spc="-54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65">
                <a:solidFill>
                  <a:srgbClr val="002F5A"/>
                </a:solidFill>
                <a:latin typeface="Verdana"/>
                <a:cs typeface="Verdana"/>
              </a:rPr>
              <a:t>Payment</a:t>
            </a:r>
            <a:r>
              <a:rPr dirty="0" sz="3100" spc="-56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80">
                <a:solidFill>
                  <a:srgbClr val="002F5A"/>
                </a:solidFill>
                <a:latin typeface="Verdana"/>
                <a:cs typeface="Verdana"/>
              </a:rPr>
              <a:t>Programs,</a:t>
            </a:r>
            <a:r>
              <a:rPr dirty="0" sz="3100" spc="-270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002F5A"/>
                </a:solidFill>
                <a:latin typeface="Verdana"/>
                <a:cs typeface="Verdana"/>
              </a:rPr>
              <a:t>etc.</a:t>
            </a: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3100">
              <a:latin typeface="Verdana"/>
              <a:cs typeface="Verdana"/>
            </a:endParaRPr>
          </a:p>
          <a:p>
            <a:pPr marL="12700" marR="5080">
              <a:lnSpc>
                <a:spcPts val="3500"/>
              </a:lnSpc>
              <a:spcBef>
                <a:spcPts val="5"/>
              </a:spcBef>
            </a:pPr>
            <a:r>
              <a:rPr dirty="0" sz="3100" spc="-285" b="1">
                <a:solidFill>
                  <a:srgbClr val="002F5A"/>
                </a:solidFill>
                <a:latin typeface="Tahoma"/>
                <a:cs typeface="Tahoma"/>
              </a:rPr>
              <a:t>For</a:t>
            </a:r>
            <a:r>
              <a:rPr dirty="0" sz="3100" spc="-365" b="1">
                <a:solidFill>
                  <a:srgbClr val="002F5A"/>
                </a:solidFill>
                <a:latin typeface="Tahoma"/>
                <a:cs typeface="Tahoma"/>
              </a:rPr>
              <a:t> </a:t>
            </a:r>
            <a:r>
              <a:rPr dirty="0" sz="3100" spc="-220" b="1">
                <a:solidFill>
                  <a:srgbClr val="002F5A"/>
                </a:solidFill>
                <a:latin typeface="Tahoma"/>
                <a:cs typeface="Tahoma"/>
              </a:rPr>
              <a:t>Vendors:</a:t>
            </a:r>
            <a:r>
              <a:rPr dirty="0" sz="3100" spc="-395" b="1">
                <a:solidFill>
                  <a:srgbClr val="002F5A"/>
                </a:solidFill>
                <a:latin typeface="Tahoma"/>
                <a:cs typeface="Tahoma"/>
              </a:rPr>
              <a:t> </a:t>
            </a:r>
            <a:r>
              <a:rPr dirty="0" sz="3100" spc="-170">
                <a:solidFill>
                  <a:srgbClr val="002F5A"/>
                </a:solidFill>
                <a:latin typeface="Verdana"/>
                <a:cs typeface="Verdana"/>
              </a:rPr>
              <a:t>Purchase</a:t>
            </a:r>
            <a:r>
              <a:rPr dirty="0" sz="3100" spc="-58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65">
                <a:solidFill>
                  <a:srgbClr val="002F5A"/>
                </a:solidFill>
                <a:latin typeface="Verdana"/>
                <a:cs typeface="Verdana"/>
              </a:rPr>
              <a:t>Order</a:t>
            </a:r>
            <a:r>
              <a:rPr dirty="0" sz="3100" spc="-60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90">
                <a:solidFill>
                  <a:srgbClr val="002F5A"/>
                </a:solidFill>
                <a:latin typeface="Verdana"/>
                <a:cs typeface="Verdana"/>
              </a:rPr>
              <a:t>Financing,</a:t>
            </a:r>
            <a:r>
              <a:rPr dirty="0" sz="3100" spc="-58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90">
                <a:solidFill>
                  <a:srgbClr val="002F5A"/>
                </a:solidFill>
                <a:latin typeface="Verdana"/>
                <a:cs typeface="Verdana"/>
              </a:rPr>
              <a:t>Invoice</a:t>
            </a:r>
            <a:r>
              <a:rPr dirty="0" sz="3100" spc="-560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85">
                <a:solidFill>
                  <a:srgbClr val="002F5A"/>
                </a:solidFill>
                <a:latin typeface="Verdana"/>
                <a:cs typeface="Verdana"/>
              </a:rPr>
              <a:t>Discounting, </a:t>
            </a:r>
            <a:r>
              <a:rPr dirty="0" sz="3100">
                <a:solidFill>
                  <a:srgbClr val="002F5A"/>
                </a:solidFill>
                <a:latin typeface="Verdana"/>
                <a:cs typeface="Verdana"/>
              </a:rPr>
              <a:t>and</a:t>
            </a:r>
            <a:r>
              <a:rPr dirty="0" sz="3100" spc="-550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250">
                <a:solidFill>
                  <a:srgbClr val="002F5A"/>
                </a:solidFill>
                <a:latin typeface="Verdana"/>
                <a:cs typeface="Verdana"/>
              </a:rPr>
              <a:t>Working</a:t>
            </a:r>
            <a:r>
              <a:rPr dirty="0" sz="3100" spc="-55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85">
                <a:solidFill>
                  <a:srgbClr val="002F5A"/>
                </a:solidFill>
                <a:latin typeface="Verdana"/>
                <a:cs typeface="Verdana"/>
              </a:rPr>
              <a:t>Capital</a:t>
            </a:r>
            <a:r>
              <a:rPr dirty="0" sz="3100" spc="-56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160">
                <a:solidFill>
                  <a:srgbClr val="002F5A"/>
                </a:solidFill>
                <a:latin typeface="Verdana"/>
                <a:cs typeface="Verdana"/>
              </a:rPr>
              <a:t>Finance,</a:t>
            </a:r>
            <a:r>
              <a:rPr dirty="0" sz="3100" spc="-40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3100" spc="-20">
                <a:solidFill>
                  <a:srgbClr val="002F5A"/>
                </a:solidFill>
                <a:latin typeface="Verdana"/>
                <a:cs typeface="Verdana"/>
              </a:rPr>
              <a:t>etc.</a:t>
            </a:r>
            <a:endParaRPr sz="31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842747" y="3825270"/>
            <a:ext cx="5816600" cy="5380990"/>
            <a:chOff x="12842747" y="3825270"/>
            <a:chExt cx="5816600" cy="5380990"/>
          </a:xfrm>
        </p:grpSpPr>
        <p:pic>
          <p:nvPicPr>
            <p:cNvPr id="14" name="object 14" descr="A white rectangular sign with black text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3448" y="5542520"/>
              <a:ext cx="5795300" cy="20407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42747" y="3825270"/>
              <a:ext cx="5795300" cy="2040700"/>
            </a:xfrm>
            <a:prstGeom prst="rect">
              <a:avLst/>
            </a:prstGeom>
          </p:spPr>
        </p:pic>
        <p:pic>
          <p:nvPicPr>
            <p:cNvPr id="16" name="object 16" descr="A blue and black text  AI-generated content may be incorrect.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12724" y="7199574"/>
              <a:ext cx="5696876" cy="200611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8" name="object 1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93653" y="2625566"/>
            <a:ext cx="7576820" cy="6694805"/>
            <a:chOff x="11193653" y="2625566"/>
            <a:chExt cx="7576820" cy="6694805"/>
          </a:xfrm>
        </p:grpSpPr>
        <p:sp>
          <p:nvSpPr>
            <p:cNvPr id="3" name="object 3"/>
            <p:cNvSpPr/>
            <p:nvPr/>
          </p:nvSpPr>
          <p:spPr>
            <a:xfrm>
              <a:off x="12075541" y="2625566"/>
              <a:ext cx="6694805" cy="6694805"/>
            </a:xfrm>
            <a:custGeom>
              <a:avLst/>
              <a:gdLst/>
              <a:ahLst/>
              <a:cxnLst/>
              <a:rect l="l" t="t" r="r" b="b"/>
              <a:pathLst>
                <a:path w="6694805" h="6694805">
                  <a:moveTo>
                    <a:pt x="3347076" y="219"/>
                  </a:moveTo>
                  <a:lnTo>
                    <a:pt x="3298817" y="473"/>
                  </a:lnTo>
                  <a:lnTo>
                    <a:pt x="3250939" y="1489"/>
                  </a:lnTo>
                  <a:lnTo>
                    <a:pt x="3203061" y="3267"/>
                  </a:lnTo>
                  <a:lnTo>
                    <a:pt x="3155438" y="5553"/>
                  </a:lnTo>
                  <a:lnTo>
                    <a:pt x="3107941" y="8601"/>
                  </a:lnTo>
                  <a:lnTo>
                    <a:pt x="3060698" y="12284"/>
                  </a:lnTo>
                  <a:lnTo>
                    <a:pt x="3013582" y="16602"/>
                  </a:lnTo>
                  <a:lnTo>
                    <a:pt x="2966720" y="21554"/>
                  </a:lnTo>
                  <a:lnTo>
                    <a:pt x="2919986" y="27142"/>
                  </a:lnTo>
                  <a:lnTo>
                    <a:pt x="2873505" y="33365"/>
                  </a:lnTo>
                  <a:lnTo>
                    <a:pt x="2827151" y="40350"/>
                  </a:lnTo>
                  <a:lnTo>
                    <a:pt x="2781051" y="47843"/>
                  </a:lnTo>
                  <a:lnTo>
                    <a:pt x="2735205" y="55971"/>
                  </a:lnTo>
                  <a:lnTo>
                    <a:pt x="2689486" y="64733"/>
                  </a:lnTo>
                  <a:lnTo>
                    <a:pt x="2644021" y="74131"/>
                  </a:lnTo>
                  <a:lnTo>
                    <a:pt x="2598811" y="84164"/>
                  </a:lnTo>
                  <a:lnTo>
                    <a:pt x="2553854" y="94705"/>
                  </a:lnTo>
                  <a:lnTo>
                    <a:pt x="2509024" y="105880"/>
                  </a:lnTo>
                  <a:lnTo>
                    <a:pt x="2464575" y="117691"/>
                  </a:lnTo>
                  <a:lnTo>
                    <a:pt x="2420253" y="130137"/>
                  </a:lnTo>
                  <a:lnTo>
                    <a:pt x="2376312" y="143090"/>
                  </a:lnTo>
                  <a:lnTo>
                    <a:pt x="2332498" y="156679"/>
                  </a:lnTo>
                  <a:lnTo>
                    <a:pt x="2289065" y="170776"/>
                  </a:lnTo>
                  <a:lnTo>
                    <a:pt x="2245760" y="185507"/>
                  </a:lnTo>
                  <a:lnTo>
                    <a:pt x="2202835" y="200874"/>
                  </a:lnTo>
                  <a:lnTo>
                    <a:pt x="2160037" y="216748"/>
                  </a:lnTo>
                  <a:lnTo>
                    <a:pt x="2117620" y="233131"/>
                  </a:lnTo>
                  <a:lnTo>
                    <a:pt x="2075457" y="250149"/>
                  </a:lnTo>
                  <a:lnTo>
                    <a:pt x="2033675" y="267674"/>
                  </a:lnTo>
                  <a:lnTo>
                    <a:pt x="1992020" y="285708"/>
                  </a:lnTo>
                  <a:lnTo>
                    <a:pt x="1950746" y="304376"/>
                  </a:lnTo>
                  <a:lnTo>
                    <a:pt x="1909853" y="323553"/>
                  </a:lnTo>
                  <a:lnTo>
                    <a:pt x="1869214" y="343237"/>
                  </a:lnTo>
                  <a:lnTo>
                    <a:pt x="1828829" y="363430"/>
                  </a:lnTo>
                  <a:lnTo>
                    <a:pt x="1788698" y="384257"/>
                  </a:lnTo>
                  <a:lnTo>
                    <a:pt x="1749075" y="405593"/>
                  </a:lnTo>
                  <a:lnTo>
                    <a:pt x="1709579" y="427309"/>
                  </a:lnTo>
                  <a:lnTo>
                    <a:pt x="1670464" y="449661"/>
                  </a:lnTo>
                  <a:lnTo>
                    <a:pt x="1631730" y="472520"/>
                  </a:lnTo>
                  <a:lnTo>
                    <a:pt x="1593377" y="495760"/>
                  </a:lnTo>
                  <a:lnTo>
                    <a:pt x="1555278" y="519636"/>
                  </a:lnTo>
                  <a:lnTo>
                    <a:pt x="1517560" y="543892"/>
                  </a:lnTo>
                  <a:lnTo>
                    <a:pt x="1480096" y="568657"/>
                  </a:lnTo>
                  <a:lnTo>
                    <a:pt x="1443140" y="594056"/>
                  </a:lnTo>
                  <a:lnTo>
                    <a:pt x="1406438" y="619836"/>
                  </a:lnTo>
                  <a:lnTo>
                    <a:pt x="1370117" y="645998"/>
                  </a:lnTo>
                  <a:lnTo>
                    <a:pt x="1334177" y="672794"/>
                  </a:lnTo>
                  <a:lnTo>
                    <a:pt x="1298617" y="699971"/>
                  </a:lnTo>
                  <a:lnTo>
                    <a:pt x="1263439" y="727530"/>
                  </a:lnTo>
                  <a:lnTo>
                    <a:pt x="1228642" y="755723"/>
                  </a:lnTo>
                  <a:lnTo>
                    <a:pt x="1194226" y="784170"/>
                  </a:lnTo>
                  <a:lnTo>
                    <a:pt x="1160191" y="813252"/>
                  </a:lnTo>
                  <a:lnTo>
                    <a:pt x="1126537" y="842716"/>
                  </a:lnTo>
                  <a:lnTo>
                    <a:pt x="1093264" y="872560"/>
                  </a:lnTo>
                  <a:lnTo>
                    <a:pt x="1060372" y="902912"/>
                  </a:lnTo>
                  <a:lnTo>
                    <a:pt x="1027987" y="933645"/>
                  </a:lnTo>
                  <a:lnTo>
                    <a:pt x="995984" y="964887"/>
                  </a:lnTo>
                  <a:lnTo>
                    <a:pt x="964362" y="996382"/>
                  </a:lnTo>
                  <a:lnTo>
                    <a:pt x="933121" y="1028512"/>
                  </a:lnTo>
                  <a:lnTo>
                    <a:pt x="902388" y="1060896"/>
                  </a:lnTo>
                  <a:lnTo>
                    <a:pt x="872035" y="1093788"/>
                  </a:lnTo>
                  <a:lnTo>
                    <a:pt x="842191" y="1126934"/>
                  </a:lnTo>
                  <a:lnTo>
                    <a:pt x="812728" y="1160589"/>
                  </a:lnTo>
                  <a:lnTo>
                    <a:pt x="783773" y="1194624"/>
                  </a:lnTo>
                  <a:lnTo>
                    <a:pt x="755198" y="1229040"/>
                  </a:lnTo>
                  <a:lnTo>
                    <a:pt x="727132" y="1263964"/>
                  </a:lnTo>
                  <a:lnTo>
                    <a:pt x="699447" y="1299142"/>
                  </a:lnTo>
                  <a:lnTo>
                    <a:pt x="672269" y="1334701"/>
                  </a:lnTo>
                  <a:lnTo>
                    <a:pt x="645600" y="1370641"/>
                  </a:lnTo>
                  <a:lnTo>
                    <a:pt x="619312" y="1406962"/>
                  </a:lnTo>
                  <a:lnTo>
                    <a:pt x="593531" y="1443537"/>
                  </a:lnTo>
                  <a:lnTo>
                    <a:pt x="568259" y="1480621"/>
                  </a:lnTo>
                  <a:lnTo>
                    <a:pt x="543495" y="1517958"/>
                  </a:lnTo>
                  <a:lnTo>
                    <a:pt x="519111" y="1555803"/>
                  </a:lnTo>
                  <a:lnTo>
                    <a:pt x="495236" y="1593775"/>
                  </a:lnTo>
                  <a:lnTo>
                    <a:pt x="471995" y="1632255"/>
                  </a:lnTo>
                  <a:lnTo>
                    <a:pt x="449136" y="1670989"/>
                  </a:lnTo>
                  <a:lnTo>
                    <a:pt x="426912" y="1710104"/>
                  </a:lnTo>
                  <a:lnTo>
                    <a:pt x="405068" y="1749473"/>
                  </a:lnTo>
                  <a:lnTo>
                    <a:pt x="383733" y="1789223"/>
                  </a:lnTo>
                  <a:lnTo>
                    <a:pt x="363032" y="1829227"/>
                  </a:lnTo>
                  <a:lnTo>
                    <a:pt x="342713" y="1869612"/>
                  </a:lnTo>
                  <a:lnTo>
                    <a:pt x="323028" y="1910251"/>
                  </a:lnTo>
                  <a:lnTo>
                    <a:pt x="303852" y="1951271"/>
                  </a:lnTo>
                  <a:lnTo>
                    <a:pt x="285310" y="1992545"/>
                  </a:lnTo>
                  <a:lnTo>
                    <a:pt x="267150" y="2034073"/>
                  </a:lnTo>
                  <a:lnTo>
                    <a:pt x="249624" y="2075981"/>
                  </a:lnTo>
                  <a:lnTo>
                    <a:pt x="232606" y="2118144"/>
                  </a:lnTo>
                  <a:lnTo>
                    <a:pt x="216224" y="2160561"/>
                  </a:lnTo>
                  <a:lnTo>
                    <a:pt x="200349" y="2203232"/>
                  </a:lnTo>
                  <a:lnTo>
                    <a:pt x="185110" y="2246284"/>
                  </a:lnTo>
                  <a:lnTo>
                    <a:pt x="170378" y="2289463"/>
                  </a:lnTo>
                  <a:lnTo>
                    <a:pt x="156154" y="2333023"/>
                  </a:lnTo>
                  <a:lnTo>
                    <a:pt x="142566" y="2376710"/>
                  </a:lnTo>
                  <a:lnTo>
                    <a:pt x="129612" y="2420778"/>
                  </a:lnTo>
                  <a:lnTo>
                    <a:pt x="117293" y="2465100"/>
                  </a:lnTo>
                  <a:lnTo>
                    <a:pt x="105483" y="2509549"/>
                  </a:lnTo>
                  <a:lnTo>
                    <a:pt x="94180" y="2554251"/>
                  </a:lnTo>
                  <a:lnTo>
                    <a:pt x="83639" y="2599335"/>
                  </a:lnTo>
                  <a:lnTo>
                    <a:pt x="73606" y="2644546"/>
                  </a:lnTo>
                  <a:lnTo>
                    <a:pt x="64209" y="2690011"/>
                  </a:lnTo>
                  <a:lnTo>
                    <a:pt x="55446" y="2735603"/>
                  </a:lnTo>
                  <a:lnTo>
                    <a:pt x="47318" y="2781576"/>
                  </a:lnTo>
                  <a:lnTo>
                    <a:pt x="39825" y="2827676"/>
                  </a:lnTo>
                  <a:lnTo>
                    <a:pt x="32967" y="2873902"/>
                  </a:lnTo>
                  <a:lnTo>
                    <a:pt x="26745" y="2920383"/>
                  </a:lnTo>
                  <a:lnTo>
                    <a:pt x="21030" y="2967118"/>
                  </a:lnTo>
                  <a:lnTo>
                    <a:pt x="16077" y="3014107"/>
                  </a:lnTo>
                  <a:lnTo>
                    <a:pt x="11759" y="3061223"/>
                  </a:lnTo>
                  <a:lnTo>
                    <a:pt x="8076" y="3108465"/>
                  </a:lnTo>
                  <a:lnTo>
                    <a:pt x="5155" y="3155962"/>
                  </a:lnTo>
                  <a:lnTo>
                    <a:pt x="2742" y="3203586"/>
                  </a:lnTo>
                  <a:lnTo>
                    <a:pt x="1091" y="3251337"/>
                  </a:lnTo>
                  <a:lnTo>
                    <a:pt x="75" y="3299342"/>
                  </a:lnTo>
                  <a:lnTo>
                    <a:pt x="-305" y="3347473"/>
                  </a:lnTo>
                  <a:lnTo>
                    <a:pt x="75" y="3395605"/>
                  </a:lnTo>
                  <a:lnTo>
                    <a:pt x="1091" y="3443610"/>
                  </a:lnTo>
                  <a:lnTo>
                    <a:pt x="2742" y="3491488"/>
                  </a:lnTo>
                  <a:lnTo>
                    <a:pt x="5155" y="3539112"/>
                  </a:lnTo>
                  <a:lnTo>
                    <a:pt x="8076" y="3586608"/>
                  </a:lnTo>
                  <a:lnTo>
                    <a:pt x="11759" y="3633851"/>
                  </a:lnTo>
                  <a:lnTo>
                    <a:pt x="16077" y="3680967"/>
                  </a:lnTo>
                  <a:lnTo>
                    <a:pt x="21030" y="3727829"/>
                  </a:lnTo>
                  <a:lnTo>
                    <a:pt x="26745" y="3774564"/>
                  </a:lnTo>
                  <a:lnTo>
                    <a:pt x="32967" y="3821044"/>
                  </a:lnTo>
                  <a:lnTo>
                    <a:pt x="39825" y="3867398"/>
                  </a:lnTo>
                  <a:lnTo>
                    <a:pt x="47318" y="3913498"/>
                  </a:lnTo>
                  <a:lnTo>
                    <a:pt x="55446" y="3959344"/>
                  </a:lnTo>
                  <a:lnTo>
                    <a:pt x="64209" y="4005063"/>
                  </a:lnTo>
                  <a:lnTo>
                    <a:pt x="73606" y="4050528"/>
                  </a:lnTo>
                  <a:lnTo>
                    <a:pt x="83639" y="4095738"/>
                  </a:lnTo>
                  <a:lnTo>
                    <a:pt x="94180" y="4140695"/>
                  </a:lnTo>
                  <a:lnTo>
                    <a:pt x="105483" y="4185398"/>
                  </a:lnTo>
                  <a:lnTo>
                    <a:pt x="117293" y="4229974"/>
                  </a:lnTo>
                  <a:lnTo>
                    <a:pt x="129612" y="4274169"/>
                  </a:lnTo>
                  <a:lnTo>
                    <a:pt x="142566" y="4318237"/>
                  </a:lnTo>
                  <a:lnTo>
                    <a:pt x="156154" y="4362051"/>
                  </a:lnTo>
                  <a:lnTo>
                    <a:pt x="170378" y="4405484"/>
                  </a:lnTo>
                  <a:lnTo>
                    <a:pt x="185110" y="4448790"/>
                  </a:lnTo>
                  <a:lnTo>
                    <a:pt x="200349" y="4491714"/>
                  </a:lnTo>
                  <a:lnTo>
                    <a:pt x="216224" y="4534385"/>
                  </a:lnTo>
                  <a:lnTo>
                    <a:pt x="232606" y="4576802"/>
                  </a:lnTo>
                  <a:lnTo>
                    <a:pt x="249624" y="4618965"/>
                  </a:lnTo>
                  <a:lnTo>
                    <a:pt x="267150" y="4660874"/>
                  </a:lnTo>
                  <a:lnTo>
                    <a:pt x="285310" y="4702402"/>
                  </a:lnTo>
                  <a:lnTo>
                    <a:pt x="303852" y="4743676"/>
                  </a:lnTo>
                  <a:lnTo>
                    <a:pt x="323028" y="4784696"/>
                  </a:lnTo>
                  <a:lnTo>
                    <a:pt x="342713" y="4825335"/>
                  </a:lnTo>
                  <a:lnTo>
                    <a:pt x="363032" y="4865720"/>
                  </a:lnTo>
                  <a:lnTo>
                    <a:pt x="383733" y="4905724"/>
                  </a:lnTo>
                  <a:lnTo>
                    <a:pt x="405068" y="4945474"/>
                  </a:lnTo>
                  <a:lnTo>
                    <a:pt x="426912" y="4984970"/>
                  </a:lnTo>
                  <a:lnTo>
                    <a:pt x="449136" y="5023958"/>
                  </a:lnTo>
                  <a:lnTo>
                    <a:pt x="471995" y="5062692"/>
                  </a:lnTo>
                  <a:lnTo>
                    <a:pt x="495236" y="5101172"/>
                  </a:lnTo>
                  <a:lnTo>
                    <a:pt x="519111" y="5139271"/>
                  </a:lnTo>
                  <a:lnTo>
                    <a:pt x="543495" y="5176989"/>
                  </a:lnTo>
                  <a:lnTo>
                    <a:pt x="568259" y="5214326"/>
                  </a:lnTo>
                  <a:lnTo>
                    <a:pt x="593531" y="5251409"/>
                  </a:lnTo>
                  <a:lnTo>
                    <a:pt x="619312" y="5288111"/>
                  </a:lnTo>
                  <a:lnTo>
                    <a:pt x="645600" y="5324432"/>
                  </a:lnTo>
                  <a:lnTo>
                    <a:pt x="672269" y="5360372"/>
                  </a:lnTo>
                  <a:lnTo>
                    <a:pt x="699447" y="5395932"/>
                  </a:lnTo>
                  <a:lnTo>
                    <a:pt x="727132" y="5431110"/>
                  </a:lnTo>
                  <a:lnTo>
                    <a:pt x="755198" y="5465907"/>
                  </a:lnTo>
                  <a:lnTo>
                    <a:pt x="783773" y="5500323"/>
                  </a:lnTo>
                  <a:lnTo>
                    <a:pt x="812728" y="5534358"/>
                  </a:lnTo>
                  <a:lnTo>
                    <a:pt x="842191" y="5568012"/>
                  </a:lnTo>
                  <a:lnTo>
                    <a:pt x="872035" y="5601285"/>
                  </a:lnTo>
                  <a:lnTo>
                    <a:pt x="902388" y="5634051"/>
                  </a:lnTo>
                  <a:lnTo>
                    <a:pt x="933121" y="5666562"/>
                  </a:lnTo>
                  <a:lnTo>
                    <a:pt x="964362" y="5698565"/>
                  </a:lnTo>
                  <a:lnTo>
                    <a:pt x="995984" y="5730187"/>
                  </a:lnTo>
                  <a:lnTo>
                    <a:pt x="1027987" y="5761301"/>
                  </a:lnTo>
                  <a:lnTo>
                    <a:pt x="1060372" y="5792035"/>
                  </a:lnTo>
                  <a:lnTo>
                    <a:pt x="1093264" y="5822387"/>
                  </a:lnTo>
                  <a:lnTo>
                    <a:pt x="1126537" y="5852358"/>
                  </a:lnTo>
                  <a:lnTo>
                    <a:pt x="1160191" y="5881694"/>
                  </a:lnTo>
                  <a:lnTo>
                    <a:pt x="1194226" y="5910777"/>
                  </a:lnTo>
                  <a:lnTo>
                    <a:pt x="1228642" y="5939351"/>
                  </a:lnTo>
                  <a:lnTo>
                    <a:pt x="1263439" y="5967417"/>
                  </a:lnTo>
                  <a:lnTo>
                    <a:pt x="1298617" y="5995102"/>
                  </a:lnTo>
                  <a:lnTo>
                    <a:pt x="1334177" y="6022280"/>
                  </a:lnTo>
                  <a:lnTo>
                    <a:pt x="1370117" y="6048949"/>
                  </a:lnTo>
                  <a:lnTo>
                    <a:pt x="1406438" y="6075237"/>
                  </a:lnTo>
                  <a:lnTo>
                    <a:pt x="1443140" y="6101018"/>
                  </a:lnTo>
                  <a:lnTo>
                    <a:pt x="1480096" y="6126290"/>
                  </a:lnTo>
                  <a:lnTo>
                    <a:pt x="1517560" y="6151055"/>
                  </a:lnTo>
                  <a:lnTo>
                    <a:pt x="1555278" y="6175438"/>
                  </a:lnTo>
                  <a:lnTo>
                    <a:pt x="1593377" y="6199186"/>
                  </a:lnTo>
                  <a:lnTo>
                    <a:pt x="1631730" y="6222554"/>
                  </a:lnTo>
                  <a:lnTo>
                    <a:pt x="1670464" y="6245413"/>
                  </a:lnTo>
                  <a:lnTo>
                    <a:pt x="1709579" y="6267638"/>
                  </a:lnTo>
                  <a:lnTo>
                    <a:pt x="1749075" y="6289481"/>
                  </a:lnTo>
                  <a:lnTo>
                    <a:pt x="1788698" y="6310689"/>
                  </a:lnTo>
                  <a:lnTo>
                    <a:pt x="1828829" y="6331517"/>
                  </a:lnTo>
                  <a:lnTo>
                    <a:pt x="1869214" y="6351709"/>
                  </a:lnTo>
                  <a:lnTo>
                    <a:pt x="1909853" y="6371394"/>
                  </a:lnTo>
                  <a:lnTo>
                    <a:pt x="1950746" y="6390570"/>
                  </a:lnTo>
                  <a:lnTo>
                    <a:pt x="1992020" y="6409239"/>
                  </a:lnTo>
                  <a:lnTo>
                    <a:pt x="2033675" y="6427273"/>
                  </a:lnTo>
                  <a:lnTo>
                    <a:pt x="2075457" y="6444798"/>
                  </a:lnTo>
                  <a:lnTo>
                    <a:pt x="2117620" y="6461816"/>
                  </a:lnTo>
                  <a:lnTo>
                    <a:pt x="2160037" y="6478325"/>
                  </a:lnTo>
                  <a:lnTo>
                    <a:pt x="2202835" y="6494073"/>
                  </a:lnTo>
                  <a:lnTo>
                    <a:pt x="2245760" y="6509439"/>
                  </a:lnTo>
                  <a:lnTo>
                    <a:pt x="2289065" y="6524171"/>
                  </a:lnTo>
                  <a:lnTo>
                    <a:pt x="2332498" y="6538268"/>
                  </a:lnTo>
                  <a:lnTo>
                    <a:pt x="2376312" y="6551856"/>
                  </a:lnTo>
                  <a:lnTo>
                    <a:pt x="2420253" y="6564810"/>
                  </a:lnTo>
                  <a:lnTo>
                    <a:pt x="2464575" y="6577256"/>
                  </a:lnTo>
                  <a:lnTo>
                    <a:pt x="2509024" y="6589066"/>
                  </a:lnTo>
                  <a:lnTo>
                    <a:pt x="2553854" y="6600242"/>
                  </a:lnTo>
                  <a:lnTo>
                    <a:pt x="2598811" y="6610910"/>
                  </a:lnTo>
                  <a:lnTo>
                    <a:pt x="2644021" y="6620816"/>
                  </a:lnTo>
                  <a:lnTo>
                    <a:pt x="2689486" y="6630213"/>
                  </a:lnTo>
                  <a:lnTo>
                    <a:pt x="2735205" y="6638976"/>
                  </a:lnTo>
                  <a:lnTo>
                    <a:pt x="2781051" y="6647104"/>
                  </a:lnTo>
                  <a:lnTo>
                    <a:pt x="2827151" y="6654724"/>
                  </a:lnTo>
                  <a:lnTo>
                    <a:pt x="2873505" y="6661582"/>
                  </a:lnTo>
                  <a:lnTo>
                    <a:pt x="2919986" y="6667804"/>
                  </a:lnTo>
                  <a:lnTo>
                    <a:pt x="2966720" y="6673392"/>
                  </a:lnTo>
                  <a:lnTo>
                    <a:pt x="3013582" y="6678345"/>
                  </a:lnTo>
                  <a:lnTo>
                    <a:pt x="3060698" y="6682790"/>
                  </a:lnTo>
                  <a:lnTo>
                    <a:pt x="3107941" y="6686346"/>
                  </a:lnTo>
                  <a:lnTo>
                    <a:pt x="3155438" y="6689394"/>
                  </a:lnTo>
                  <a:lnTo>
                    <a:pt x="3203061" y="6691807"/>
                  </a:lnTo>
                  <a:lnTo>
                    <a:pt x="3250939" y="6693458"/>
                  </a:lnTo>
                  <a:lnTo>
                    <a:pt x="3298817" y="6694474"/>
                  </a:lnTo>
                  <a:lnTo>
                    <a:pt x="3347076" y="6694855"/>
                  </a:lnTo>
                  <a:lnTo>
                    <a:pt x="3395208" y="6694474"/>
                  </a:lnTo>
                  <a:lnTo>
                    <a:pt x="3443085" y="6693458"/>
                  </a:lnTo>
                  <a:lnTo>
                    <a:pt x="3490963" y="6691807"/>
                  </a:lnTo>
                  <a:lnTo>
                    <a:pt x="3538587" y="6689394"/>
                  </a:lnTo>
                  <a:lnTo>
                    <a:pt x="3586084" y="6686346"/>
                  </a:lnTo>
                  <a:lnTo>
                    <a:pt x="3633326" y="6682790"/>
                  </a:lnTo>
                  <a:lnTo>
                    <a:pt x="3680442" y="6678345"/>
                  </a:lnTo>
                  <a:lnTo>
                    <a:pt x="3727304" y="6673392"/>
                  </a:lnTo>
                  <a:lnTo>
                    <a:pt x="3774039" y="6667804"/>
                  </a:lnTo>
                  <a:lnTo>
                    <a:pt x="3820520" y="6661582"/>
                  </a:lnTo>
                  <a:lnTo>
                    <a:pt x="3866874" y="6654724"/>
                  </a:lnTo>
                  <a:lnTo>
                    <a:pt x="3912973" y="6647104"/>
                  </a:lnTo>
                  <a:lnTo>
                    <a:pt x="3958819" y="6638976"/>
                  </a:lnTo>
                  <a:lnTo>
                    <a:pt x="4004538" y="6630213"/>
                  </a:lnTo>
                  <a:lnTo>
                    <a:pt x="4050003" y="6620816"/>
                  </a:lnTo>
                  <a:lnTo>
                    <a:pt x="4095214" y="6610910"/>
                  </a:lnTo>
                  <a:lnTo>
                    <a:pt x="4140171" y="6600242"/>
                  </a:lnTo>
                  <a:lnTo>
                    <a:pt x="4185001" y="6589066"/>
                  </a:lnTo>
                  <a:lnTo>
                    <a:pt x="4229449" y="6577256"/>
                  </a:lnTo>
                  <a:lnTo>
                    <a:pt x="4273771" y="6564810"/>
                  </a:lnTo>
                  <a:lnTo>
                    <a:pt x="4317712" y="6551856"/>
                  </a:lnTo>
                  <a:lnTo>
                    <a:pt x="4361526" y="6538268"/>
                  </a:lnTo>
                  <a:lnTo>
                    <a:pt x="4404959" y="6524171"/>
                  </a:lnTo>
                  <a:lnTo>
                    <a:pt x="4448265" y="6509439"/>
                  </a:lnTo>
                  <a:lnTo>
                    <a:pt x="4491190" y="6494073"/>
                  </a:lnTo>
                  <a:lnTo>
                    <a:pt x="4533988" y="6478325"/>
                  </a:lnTo>
                  <a:lnTo>
                    <a:pt x="4576405" y="6461816"/>
                  </a:lnTo>
                  <a:lnTo>
                    <a:pt x="4618568" y="6444798"/>
                  </a:lnTo>
                  <a:lnTo>
                    <a:pt x="4660350" y="6427273"/>
                  </a:lnTo>
                  <a:lnTo>
                    <a:pt x="4702004" y="6409239"/>
                  </a:lnTo>
                  <a:lnTo>
                    <a:pt x="4743278" y="6390570"/>
                  </a:lnTo>
                  <a:lnTo>
                    <a:pt x="4784171" y="6371394"/>
                  </a:lnTo>
                  <a:lnTo>
                    <a:pt x="4824810" y="6351709"/>
                  </a:lnTo>
                  <a:lnTo>
                    <a:pt x="4865195" y="6331517"/>
                  </a:lnTo>
                  <a:lnTo>
                    <a:pt x="4905326" y="6310689"/>
                  </a:lnTo>
                  <a:lnTo>
                    <a:pt x="4945076" y="6289481"/>
                  </a:lnTo>
                  <a:lnTo>
                    <a:pt x="4984445" y="6267638"/>
                  </a:lnTo>
                  <a:lnTo>
                    <a:pt x="5023560" y="6245413"/>
                  </a:lnTo>
                  <a:lnTo>
                    <a:pt x="5062294" y="6222554"/>
                  </a:lnTo>
                  <a:lnTo>
                    <a:pt x="5100647" y="6199186"/>
                  </a:lnTo>
                  <a:lnTo>
                    <a:pt x="5138746" y="6175438"/>
                  </a:lnTo>
                  <a:lnTo>
                    <a:pt x="5176464" y="6151055"/>
                  </a:lnTo>
                  <a:lnTo>
                    <a:pt x="5213929" y="6126290"/>
                  </a:lnTo>
                  <a:lnTo>
                    <a:pt x="5250885" y="6101018"/>
                  </a:lnTo>
                  <a:lnTo>
                    <a:pt x="5287587" y="6075237"/>
                  </a:lnTo>
                  <a:lnTo>
                    <a:pt x="5323908" y="6048949"/>
                  </a:lnTo>
                  <a:lnTo>
                    <a:pt x="5359848" y="6022280"/>
                  </a:lnTo>
                  <a:lnTo>
                    <a:pt x="5395407" y="5995102"/>
                  </a:lnTo>
                  <a:lnTo>
                    <a:pt x="5430585" y="5967417"/>
                  </a:lnTo>
                  <a:lnTo>
                    <a:pt x="5465382" y="5939351"/>
                  </a:lnTo>
                  <a:lnTo>
                    <a:pt x="5499798" y="5910777"/>
                  </a:lnTo>
                  <a:lnTo>
                    <a:pt x="5533833" y="5881694"/>
                  </a:lnTo>
                  <a:lnTo>
                    <a:pt x="5567488" y="5852358"/>
                  </a:lnTo>
                  <a:lnTo>
                    <a:pt x="5600761" y="5822387"/>
                  </a:lnTo>
                  <a:lnTo>
                    <a:pt x="5633653" y="5792035"/>
                  </a:lnTo>
                  <a:lnTo>
                    <a:pt x="5666037" y="5761301"/>
                  </a:lnTo>
                  <a:lnTo>
                    <a:pt x="5698040" y="5730187"/>
                  </a:lnTo>
                  <a:lnTo>
                    <a:pt x="5729663" y="5698565"/>
                  </a:lnTo>
                  <a:lnTo>
                    <a:pt x="5760904" y="5666562"/>
                  </a:lnTo>
                  <a:lnTo>
                    <a:pt x="5791637" y="5634051"/>
                  </a:lnTo>
                  <a:lnTo>
                    <a:pt x="5821989" y="5601285"/>
                  </a:lnTo>
                  <a:lnTo>
                    <a:pt x="5851833" y="5568012"/>
                  </a:lnTo>
                  <a:lnTo>
                    <a:pt x="5881297" y="5534358"/>
                  </a:lnTo>
                  <a:lnTo>
                    <a:pt x="5910252" y="5500323"/>
                  </a:lnTo>
                  <a:lnTo>
                    <a:pt x="5938826" y="5465907"/>
                  </a:lnTo>
                  <a:lnTo>
                    <a:pt x="5966893" y="5431110"/>
                  </a:lnTo>
                  <a:lnTo>
                    <a:pt x="5994578" y="5395932"/>
                  </a:lnTo>
                  <a:lnTo>
                    <a:pt x="6021755" y="5360372"/>
                  </a:lnTo>
                  <a:lnTo>
                    <a:pt x="6048424" y="5324432"/>
                  </a:lnTo>
                  <a:lnTo>
                    <a:pt x="6074713" y="5288111"/>
                  </a:lnTo>
                  <a:lnTo>
                    <a:pt x="6100493" y="5251409"/>
                  </a:lnTo>
                  <a:lnTo>
                    <a:pt x="6125765" y="5214326"/>
                  </a:lnTo>
                  <a:lnTo>
                    <a:pt x="6150657" y="5176989"/>
                  </a:lnTo>
                  <a:lnTo>
                    <a:pt x="6174913" y="5139271"/>
                  </a:lnTo>
                  <a:lnTo>
                    <a:pt x="6198789" y="5101172"/>
                  </a:lnTo>
                  <a:lnTo>
                    <a:pt x="6222029" y="5062692"/>
                  </a:lnTo>
                  <a:lnTo>
                    <a:pt x="6244888" y="5023958"/>
                  </a:lnTo>
                  <a:lnTo>
                    <a:pt x="6267113" y="4984970"/>
                  </a:lnTo>
                  <a:lnTo>
                    <a:pt x="6288956" y="4945474"/>
                  </a:lnTo>
                  <a:lnTo>
                    <a:pt x="6310292" y="4905724"/>
                  </a:lnTo>
                  <a:lnTo>
                    <a:pt x="6330992" y="4865720"/>
                  </a:lnTo>
                  <a:lnTo>
                    <a:pt x="6351312" y="4825335"/>
                  </a:lnTo>
                  <a:lnTo>
                    <a:pt x="6370996" y="4784696"/>
                  </a:lnTo>
                  <a:lnTo>
                    <a:pt x="6390173" y="4743676"/>
                  </a:lnTo>
                  <a:lnTo>
                    <a:pt x="6408714" y="4702402"/>
                  </a:lnTo>
                  <a:lnTo>
                    <a:pt x="6426875" y="4660874"/>
                  </a:lnTo>
                  <a:lnTo>
                    <a:pt x="6444400" y="4618965"/>
                  </a:lnTo>
                  <a:lnTo>
                    <a:pt x="6461418" y="4576802"/>
                  </a:lnTo>
                  <a:lnTo>
                    <a:pt x="6477801" y="4534385"/>
                  </a:lnTo>
                  <a:lnTo>
                    <a:pt x="6493675" y="4491714"/>
                  </a:lnTo>
                  <a:lnTo>
                    <a:pt x="6508915" y="4448790"/>
                  </a:lnTo>
                  <a:lnTo>
                    <a:pt x="6523646" y="4405484"/>
                  </a:lnTo>
                  <a:lnTo>
                    <a:pt x="6537870" y="4362051"/>
                  </a:lnTo>
                  <a:lnTo>
                    <a:pt x="6551459" y="4318237"/>
                  </a:lnTo>
                  <a:lnTo>
                    <a:pt x="6564412" y="4274169"/>
                  </a:lnTo>
                  <a:lnTo>
                    <a:pt x="6576731" y="4229974"/>
                  </a:lnTo>
                  <a:lnTo>
                    <a:pt x="6588542" y="4185398"/>
                  </a:lnTo>
                  <a:lnTo>
                    <a:pt x="6599845" y="4140695"/>
                  </a:lnTo>
                  <a:lnTo>
                    <a:pt x="6610385" y="4095738"/>
                  </a:lnTo>
                  <a:lnTo>
                    <a:pt x="6620418" y="4050528"/>
                  </a:lnTo>
                  <a:lnTo>
                    <a:pt x="6629816" y="4005063"/>
                  </a:lnTo>
                  <a:lnTo>
                    <a:pt x="6638579" y="3959344"/>
                  </a:lnTo>
                  <a:lnTo>
                    <a:pt x="6646706" y="3913498"/>
                  </a:lnTo>
                  <a:lnTo>
                    <a:pt x="6654199" y="3867398"/>
                  </a:lnTo>
                  <a:lnTo>
                    <a:pt x="6661057" y="3821044"/>
                  </a:lnTo>
                  <a:lnTo>
                    <a:pt x="6667280" y="3774564"/>
                  </a:lnTo>
                  <a:lnTo>
                    <a:pt x="6672995" y="3727829"/>
                  </a:lnTo>
                  <a:lnTo>
                    <a:pt x="6677948" y="3680967"/>
                  </a:lnTo>
                  <a:lnTo>
                    <a:pt x="6682265" y="3633851"/>
                  </a:lnTo>
                  <a:lnTo>
                    <a:pt x="6685948" y="3586608"/>
                  </a:lnTo>
                  <a:lnTo>
                    <a:pt x="6688869" y="3539112"/>
                  </a:lnTo>
                  <a:lnTo>
                    <a:pt x="6691282" y="3491488"/>
                  </a:lnTo>
                  <a:lnTo>
                    <a:pt x="6692933" y="3443610"/>
                  </a:lnTo>
                  <a:lnTo>
                    <a:pt x="6693949" y="3395605"/>
                  </a:lnTo>
                  <a:lnTo>
                    <a:pt x="6694330" y="3347473"/>
                  </a:lnTo>
                  <a:lnTo>
                    <a:pt x="6693949" y="3299342"/>
                  </a:lnTo>
                  <a:lnTo>
                    <a:pt x="6692933" y="3251337"/>
                  </a:lnTo>
                  <a:lnTo>
                    <a:pt x="6691282" y="3203586"/>
                  </a:lnTo>
                  <a:lnTo>
                    <a:pt x="6688869" y="3155962"/>
                  </a:lnTo>
                  <a:lnTo>
                    <a:pt x="6685948" y="3108465"/>
                  </a:lnTo>
                  <a:lnTo>
                    <a:pt x="6682265" y="3061223"/>
                  </a:lnTo>
                  <a:lnTo>
                    <a:pt x="6677948" y="3014107"/>
                  </a:lnTo>
                  <a:lnTo>
                    <a:pt x="6672995" y="2967118"/>
                  </a:lnTo>
                  <a:lnTo>
                    <a:pt x="6667280" y="2920383"/>
                  </a:lnTo>
                  <a:lnTo>
                    <a:pt x="6661057" y="2873902"/>
                  </a:lnTo>
                  <a:lnTo>
                    <a:pt x="6654199" y="2827676"/>
                  </a:lnTo>
                  <a:lnTo>
                    <a:pt x="6646706" y="2781576"/>
                  </a:lnTo>
                  <a:lnTo>
                    <a:pt x="6638579" y="2735603"/>
                  </a:lnTo>
                  <a:lnTo>
                    <a:pt x="6629816" y="2690011"/>
                  </a:lnTo>
                  <a:lnTo>
                    <a:pt x="6620418" y="2644546"/>
                  </a:lnTo>
                  <a:lnTo>
                    <a:pt x="6610385" y="2599335"/>
                  </a:lnTo>
                  <a:lnTo>
                    <a:pt x="6599845" y="2554251"/>
                  </a:lnTo>
                  <a:lnTo>
                    <a:pt x="6588542" y="2509549"/>
                  </a:lnTo>
                  <a:lnTo>
                    <a:pt x="6576731" y="2465100"/>
                  </a:lnTo>
                  <a:lnTo>
                    <a:pt x="6564412" y="2420778"/>
                  </a:lnTo>
                  <a:lnTo>
                    <a:pt x="6551459" y="2376710"/>
                  </a:lnTo>
                  <a:lnTo>
                    <a:pt x="6537870" y="2333023"/>
                  </a:lnTo>
                  <a:lnTo>
                    <a:pt x="6523646" y="2289463"/>
                  </a:lnTo>
                  <a:lnTo>
                    <a:pt x="6508915" y="2246284"/>
                  </a:lnTo>
                  <a:lnTo>
                    <a:pt x="6493675" y="2203232"/>
                  </a:lnTo>
                  <a:lnTo>
                    <a:pt x="6477801" y="2160561"/>
                  </a:lnTo>
                  <a:lnTo>
                    <a:pt x="6461418" y="2118144"/>
                  </a:lnTo>
                  <a:lnTo>
                    <a:pt x="6444400" y="2075981"/>
                  </a:lnTo>
                  <a:lnTo>
                    <a:pt x="6426875" y="2034073"/>
                  </a:lnTo>
                  <a:lnTo>
                    <a:pt x="6408714" y="1992545"/>
                  </a:lnTo>
                  <a:lnTo>
                    <a:pt x="6390173" y="1951271"/>
                  </a:lnTo>
                  <a:lnTo>
                    <a:pt x="6370996" y="1910251"/>
                  </a:lnTo>
                  <a:lnTo>
                    <a:pt x="6351312" y="1869612"/>
                  </a:lnTo>
                  <a:lnTo>
                    <a:pt x="6330992" y="1829227"/>
                  </a:lnTo>
                  <a:lnTo>
                    <a:pt x="6310292" y="1789223"/>
                  </a:lnTo>
                  <a:lnTo>
                    <a:pt x="6288956" y="1749473"/>
                  </a:lnTo>
                  <a:lnTo>
                    <a:pt x="6267113" y="1710104"/>
                  </a:lnTo>
                  <a:lnTo>
                    <a:pt x="6244888" y="1670989"/>
                  </a:lnTo>
                  <a:lnTo>
                    <a:pt x="6222029" y="1632255"/>
                  </a:lnTo>
                  <a:lnTo>
                    <a:pt x="6198789" y="1593775"/>
                  </a:lnTo>
                  <a:lnTo>
                    <a:pt x="6174913" y="1555803"/>
                  </a:lnTo>
                  <a:lnTo>
                    <a:pt x="6150657" y="1517958"/>
                  </a:lnTo>
                  <a:lnTo>
                    <a:pt x="6125765" y="1480621"/>
                  </a:lnTo>
                  <a:lnTo>
                    <a:pt x="6100493" y="1443537"/>
                  </a:lnTo>
                  <a:lnTo>
                    <a:pt x="6074713" y="1406962"/>
                  </a:lnTo>
                  <a:lnTo>
                    <a:pt x="6048424" y="1370641"/>
                  </a:lnTo>
                  <a:lnTo>
                    <a:pt x="6021755" y="1334701"/>
                  </a:lnTo>
                  <a:lnTo>
                    <a:pt x="5994578" y="1299142"/>
                  </a:lnTo>
                  <a:lnTo>
                    <a:pt x="5966893" y="1263964"/>
                  </a:lnTo>
                  <a:lnTo>
                    <a:pt x="5938826" y="1229040"/>
                  </a:lnTo>
                  <a:lnTo>
                    <a:pt x="5910252" y="1194624"/>
                  </a:lnTo>
                  <a:lnTo>
                    <a:pt x="5881297" y="1160589"/>
                  </a:lnTo>
                  <a:lnTo>
                    <a:pt x="5851833" y="1126934"/>
                  </a:lnTo>
                  <a:lnTo>
                    <a:pt x="5821989" y="1093788"/>
                  </a:lnTo>
                  <a:lnTo>
                    <a:pt x="5791637" y="1060896"/>
                  </a:lnTo>
                  <a:lnTo>
                    <a:pt x="5760904" y="1028512"/>
                  </a:lnTo>
                  <a:lnTo>
                    <a:pt x="5729663" y="996382"/>
                  </a:lnTo>
                  <a:lnTo>
                    <a:pt x="5698040" y="964887"/>
                  </a:lnTo>
                  <a:lnTo>
                    <a:pt x="5666037" y="933645"/>
                  </a:lnTo>
                  <a:lnTo>
                    <a:pt x="5633653" y="902912"/>
                  </a:lnTo>
                  <a:lnTo>
                    <a:pt x="5600761" y="872560"/>
                  </a:lnTo>
                  <a:lnTo>
                    <a:pt x="5567488" y="842716"/>
                  </a:lnTo>
                  <a:lnTo>
                    <a:pt x="5533833" y="813252"/>
                  </a:lnTo>
                  <a:lnTo>
                    <a:pt x="5499798" y="784170"/>
                  </a:lnTo>
                  <a:lnTo>
                    <a:pt x="5465382" y="755723"/>
                  </a:lnTo>
                  <a:lnTo>
                    <a:pt x="5430585" y="727530"/>
                  </a:lnTo>
                  <a:lnTo>
                    <a:pt x="5395407" y="699971"/>
                  </a:lnTo>
                  <a:lnTo>
                    <a:pt x="5359848" y="672794"/>
                  </a:lnTo>
                  <a:lnTo>
                    <a:pt x="5323908" y="645998"/>
                  </a:lnTo>
                  <a:lnTo>
                    <a:pt x="5287587" y="619836"/>
                  </a:lnTo>
                  <a:lnTo>
                    <a:pt x="5250885" y="594056"/>
                  </a:lnTo>
                  <a:lnTo>
                    <a:pt x="5213929" y="568657"/>
                  </a:lnTo>
                  <a:lnTo>
                    <a:pt x="5176464" y="543892"/>
                  </a:lnTo>
                  <a:lnTo>
                    <a:pt x="5138746" y="519636"/>
                  </a:lnTo>
                  <a:lnTo>
                    <a:pt x="5100647" y="495760"/>
                  </a:lnTo>
                  <a:lnTo>
                    <a:pt x="5062294" y="472520"/>
                  </a:lnTo>
                  <a:lnTo>
                    <a:pt x="5023560" y="449661"/>
                  </a:lnTo>
                  <a:lnTo>
                    <a:pt x="4984445" y="427309"/>
                  </a:lnTo>
                  <a:lnTo>
                    <a:pt x="4945076" y="405593"/>
                  </a:lnTo>
                  <a:lnTo>
                    <a:pt x="4905326" y="384257"/>
                  </a:lnTo>
                  <a:lnTo>
                    <a:pt x="4865195" y="363430"/>
                  </a:lnTo>
                  <a:lnTo>
                    <a:pt x="4824810" y="343237"/>
                  </a:lnTo>
                  <a:lnTo>
                    <a:pt x="4784171" y="323553"/>
                  </a:lnTo>
                  <a:lnTo>
                    <a:pt x="4743278" y="304376"/>
                  </a:lnTo>
                  <a:lnTo>
                    <a:pt x="4702004" y="285708"/>
                  </a:lnTo>
                  <a:lnTo>
                    <a:pt x="4660350" y="267674"/>
                  </a:lnTo>
                  <a:lnTo>
                    <a:pt x="4618568" y="250149"/>
                  </a:lnTo>
                  <a:lnTo>
                    <a:pt x="4576405" y="233131"/>
                  </a:lnTo>
                  <a:lnTo>
                    <a:pt x="4533988" y="216748"/>
                  </a:lnTo>
                  <a:lnTo>
                    <a:pt x="4491190" y="200874"/>
                  </a:lnTo>
                  <a:lnTo>
                    <a:pt x="4448265" y="185507"/>
                  </a:lnTo>
                  <a:lnTo>
                    <a:pt x="4404959" y="170776"/>
                  </a:lnTo>
                  <a:lnTo>
                    <a:pt x="4361526" y="156679"/>
                  </a:lnTo>
                  <a:lnTo>
                    <a:pt x="4317712" y="143090"/>
                  </a:lnTo>
                  <a:lnTo>
                    <a:pt x="4273771" y="130137"/>
                  </a:lnTo>
                  <a:lnTo>
                    <a:pt x="4229449" y="117691"/>
                  </a:lnTo>
                  <a:lnTo>
                    <a:pt x="4185001" y="105880"/>
                  </a:lnTo>
                  <a:lnTo>
                    <a:pt x="4140171" y="94705"/>
                  </a:lnTo>
                  <a:lnTo>
                    <a:pt x="4095214" y="84164"/>
                  </a:lnTo>
                  <a:lnTo>
                    <a:pt x="4050003" y="74131"/>
                  </a:lnTo>
                  <a:lnTo>
                    <a:pt x="4004538" y="64733"/>
                  </a:lnTo>
                  <a:lnTo>
                    <a:pt x="3958819" y="55971"/>
                  </a:lnTo>
                  <a:lnTo>
                    <a:pt x="3912973" y="47843"/>
                  </a:lnTo>
                  <a:lnTo>
                    <a:pt x="3866874" y="40350"/>
                  </a:lnTo>
                  <a:lnTo>
                    <a:pt x="3820520" y="33365"/>
                  </a:lnTo>
                  <a:lnTo>
                    <a:pt x="3774039" y="27142"/>
                  </a:lnTo>
                  <a:lnTo>
                    <a:pt x="3727304" y="21554"/>
                  </a:lnTo>
                  <a:lnTo>
                    <a:pt x="3680442" y="16602"/>
                  </a:lnTo>
                  <a:lnTo>
                    <a:pt x="3633326" y="12284"/>
                  </a:lnTo>
                  <a:lnTo>
                    <a:pt x="3586084" y="8601"/>
                  </a:lnTo>
                  <a:lnTo>
                    <a:pt x="3538587" y="5553"/>
                  </a:lnTo>
                  <a:lnTo>
                    <a:pt x="3490963" y="3267"/>
                  </a:lnTo>
                  <a:lnTo>
                    <a:pt x="3443085" y="1489"/>
                  </a:lnTo>
                  <a:lnTo>
                    <a:pt x="3395208" y="473"/>
                  </a:lnTo>
                  <a:lnTo>
                    <a:pt x="3347076" y="219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93653" y="2627690"/>
              <a:ext cx="6694352" cy="66926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8100" rIns="0" bIns="0" rtlCol="0" vert="horz">
            <a:spAutoFit/>
          </a:bodyPr>
          <a:lstStyle/>
          <a:p>
            <a:pPr marL="12700" marR="5080">
              <a:lnSpc>
                <a:spcPct val="94900"/>
              </a:lnSpc>
              <a:spcBef>
                <a:spcPts val="300"/>
              </a:spcBef>
            </a:pPr>
            <a:r>
              <a:rPr dirty="0" spc="-265"/>
              <a:t>Ms.</a:t>
            </a:r>
            <a:r>
              <a:rPr dirty="0" spc="-500"/>
              <a:t> </a:t>
            </a:r>
            <a:r>
              <a:rPr dirty="0" spc="-70"/>
              <a:t>O’s</a:t>
            </a:r>
            <a:r>
              <a:rPr dirty="0" spc="-495"/>
              <a:t> </a:t>
            </a:r>
            <a:r>
              <a:rPr dirty="0" spc="-204"/>
              <a:t>success</a:t>
            </a:r>
            <a:r>
              <a:rPr dirty="0" spc="-620"/>
              <a:t> </a:t>
            </a:r>
            <a:r>
              <a:rPr dirty="0" spc="-385"/>
              <a:t>is</a:t>
            </a:r>
            <a:r>
              <a:rPr dirty="0" spc="-595"/>
              <a:t> </a:t>
            </a:r>
            <a:r>
              <a:rPr dirty="0" spc="-140"/>
              <a:t>proof</a:t>
            </a:r>
            <a:r>
              <a:rPr dirty="0" spc="-655"/>
              <a:t> </a:t>
            </a:r>
            <a:r>
              <a:rPr dirty="0" spc="-45"/>
              <a:t>of</a:t>
            </a:r>
            <a:r>
              <a:rPr dirty="0" spc="-580"/>
              <a:t> </a:t>
            </a:r>
            <a:r>
              <a:rPr dirty="0" spc="-105"/>
              <a:t>what</a:t>
            </a:r>
            <a:r>
              <a:rPr dirty="0" spc="-625"/>
              <a:t> </a:t>
            </a:r>
            <a:r>
              <a:rPr dirty="0" spc="-80"/>
              <a:t>happens</a:t>
            </a:r>
            <a:r>
              <a:rPr dirty="0" spc="-395"/>
              <a:t> </a:t>
            </a:r>
            <a:r>
              <a:rPr dirty="0" spc="-20"/>
              <a:t>when </a:t>
            </a:r>
            <a:r>
              <a:rPr dirty="0" spc="-315"/>
              <a:t>businesses</a:t>
            </a:r>
            <a:r>
              <a:rPr dirty="0" spc="-650"/>
              <a:t> </a:t>
            </a:r>
            <a:r>
              <a:rPr dirty="0" spc="-80"/>
              <a:t>gain</a:t>
            </a:r>
            <a:r>
              <a:rPr dirty="0" spc="-625"/>
              <a:t> </a:t>
            </a:r>
            <a:r>
              <a:rPr dirty="0" spc="-70"/>
              <a:t>access</a:t>
            </a:r>
            <a:r>
              <a:rPr dirty="0" spc="-655"/>
              <a:t> </a:t>
            </a:r>
            <a:r>
              <a:rPr dirty="0" spc="-70"/>
              <a:t>to</a:t>
            </a:r>
            <a:r>
              <a:rPr dirty="0" spc="-605"/>
              <a:t> </a:t>
            </a:r>
            <a:r>
              <a:rPr dirty="0" spc="-110"/>
              <a:t>the</a:t>
            </a:r>
            <a:r>
              <a:rPr dirty="0" spc="-615"/>
              <a:t> </a:t>
            </a:r>
            <a:r>
              <a:rPr dirty="0" spc="-175"/>
              <a:t>right</a:t>
            </a:r>
            <a:r>
              <a:rPr dirty="0" spc="-204"/>
              <a:t> </a:t>
            </a:r>
            <a:r>
              <a:rPr dirty="0" spc="-20"/>
              <a:t>financing </a:t>
            </a:r>
            <a:r>
              <a:rPr dirty="0" spc="-10"/>
              <a:t>tools.</a:t>
            </a:r>
          </a:p>
          <a:p>
            <a:pPr marL="12700" marR="834390">
              <a:lnSpc>
                <a:spcPct val="95100"/>
              </a:lnSpc>
              <a:spcBef>
                <a:spcPts val="3790"/>
              </a:spcBef>
            </a:pPr>
            <a:r>
              <a:rPr dirty="0" spc="-60"/>
              <a:t>At</a:t>
            </a:r>
            <a:r>
              <a:rPr dirty="0" spc="-600"/>
              <a:t> </a:t>
            </a:r>
            <a:r>
              <a:rPr dirty="0" spc="-175"/>
              <a:t>Vendorcredit,</a:t>
            </a:r>
            <a:r>
              <a:rPr dirty="0" spc="-695"/>
              <a:t> </a:t>
            </a:r>
            <a:r>
              <a:rPr dirty="0" spc="-160" b="1">
                <a:solidFill>
                  <a:srgbClr val="FFC000"/>
                </a:solidFill>
                <a:latin typeface="Tahoma"/>
                <a:cs typeface="Tahoma"/>
              </a:rPr>
              <a:t>she</a:t>
            </a:r>
            <a:r>
              <a:rPr dirty="0" spc="-48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270" b="1">
                <a:solidFill>
                  <a:srgbClr val="FFC000"/>
                </a:solidFill>
                <a:latin typeface="Tahoma"/>
                <a:cs typeface="Tahoma"/>
              </a:rPr>
              <a:t>is</a:t>
            </a:r>
            <a:r>
              <a:rPr dirty="0" spc="-39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45" b="1">
                <a:solidFill>
                  <a:srgbClr val="FFC000"/>
                </a:solidFill>
                <a:latin typeface="Tahoma"/>
                <a:cs typeface="Tahoma"/>
              </a:rPr>
              <a:t>one</a:t>
            </a:r>
            <a:r>
              <a:rPr dirty="0" spc="-44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190" b="1">
                <a:solidFill>
                  <a:srgbClr val="FFC000"/>
                </a:solidFill>
                <a:latin typeface="Tahoma"/>
                <a:cs typeface="Tahoma"/>
              </a:rPr>
              <a:t>of</a:t>
            </a:r>
            <a:r>
              <a:rPr dirty="0" spc="-38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160" b="1">
                <a:solidFill>
                  <a:srgbClr val="FFC000"/>
                </a:solidFill>
                <a:latin typeface="Tahoma"/>
                <a:cs typeface="Tahoma"/>
              </a:rPr>
              <a:t>over</a:t>
            </a:r>
            <a:r>
              <a:rPr dirty="0" spc="-44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20" b="1">
                <a:solidFill>
                  <a:srgbClr val="FFC000"/>
                </a:solidFill>
                <a:latin typeface="Tahoma"/>
                <a:cs typeface="Tahoma"/>
              </a:rPr>
              <a:t>9,000 </a:t>
            </a:r>
            <a:r>
              <a:rPr dirty="0" spc="-215" b="1">
                <a:solidFill>
                  <a:srgbClr val="FFC000"/>
                </a:solidFill>
                <a:latin typeface="Tahoma"/>
                <a:cs typeface="Tahoma"/>
              </a:rPr>
              <a:t>vendors</a:t>
            </a:r>
            <a:r>
              <a:rPr dirty="0" spc="-43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130" b="1">
                <a:solidFill>
                  <a:srgbClr val="FFC000"/>
                </a:solidFill>
                <a:latin typeface="Tahoma"/>
                <a:cs typeface="Tahoma"/>
              </a:rPr>
              <a:t>we</a:t>
            </a:r>
            <a:r>
              <a:rPr dirty="0" spc="-40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65" b="1">
                <a:solidFill>
                  <a:srgbClr val="FFC000"/>
                </a:solidFill>
                <a:latin typeface="Tahoma"/>
                <a:cs typeface="Tahoma"/>
              </a:rPr>
              <a:t>have</a:t>
            </a:r>
            <a:r>
              <a:rPr dirty="0" spc="-44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165" b="1">
                <a:solidFill>
                  <a:srgbClr val="FFC000"/>
                </a:solidFill>
                <a:latin typeface="Tahoma"/>
                <a:cs typeface="Tahoma"/>
              </a:rPr>
              <a:t>empowered,</a:t>
            </a:r>
            <a:r>
              <a:rPr dirty="0" spc="-45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pc="-350" b="1">
                <a:solidFill>
                  <a:srgbClr val="00AF50"/>
                </a:solidFill>
                <a:latin typeface="Tahoma"/>
                <a:cs typeface="Tahoma"/>
              </a:rPr>
              <a:t>with</a:t>
            </a:r>
            <a:r>
              <a:rPr dirty="0" spc="-44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355" b="1">
                <a:solidFill>
                  <a:srgbClr val="00AF50"/>
                </a:solidFill>
                <a:latin typeface="Tahoma"/>
                <a:cs typeface="Tahoma"/>
              </a:rPr>
              <a:t>100s</a:t>
            </a:r>
            <a:r>
              <a:rPr dirty="0" spc="-41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25" b="1">
                <a:solidFill>
                  <a:srgbClr val="00AF50"/>
                </a:solidFill>
                <a:latin typeface="Tahoma"/>
                <a:cs typeface="Tahoma"/>
              </a:rPr>
              <a:t>of </a:t>
            </a:r>
            <a:r>
              <a:rPr dirty="0" spc="-270" b="1">
                <a:solidFill>
                  <a:srgbClr val="00AF50"/>
                </a:solidFill>
                <a:latin typeface="Tahoma"/>
                <a:cs typeface="Tahoma"/>
              </a:rPr>
              <a:t>millions</a:t>
            </a:r>
            <a:r>
              <a:rPr dirty="0" spc="-45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190" b="1">
                <a:solidFill>
                  <a:srgbClr val="00AF50"/>
                </a:solidFill>
                <a:latin typeface="Tahoma"/>
                <a:cs typeface="Tahoma"/>
              </a:rPr>
              <a:t>of</a:t>
            </a:r>
            <a:r>
              <a:rPr dirty="0" spc="-35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240" b="1">
                <a:solidFill>
                  <a:srgbClr val="00AF50"/>
                </a:solidFill>
                <a:latin typeface="Tahoma"/>
                <a:cs typeface="Tahoma"/>
              </a:rPr>
              <a:t>dollars</a:t>
            </a:r>
            <a:r>
              <a:rPr dirty="0" spc="-40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240" b="1">
                <a:solidFill>
                  <a:srgbClr val="00AF50"/>
                </a:solidFill>
                <a:latin typeface="Tahoma"/>
                <a:cs typeface="Tahoma"/>
              </a:rPr>
              <a:t>disbursed</a:t>
            </a:r>
            <a:r>
              <a:rPr dirty="0" spc="-46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170" b="1">
                <a:solidFill>
                  <a:srgbClr val="00AF50"/>
                </a:solidFill>
                <a:latin typeface="Tahoma"/>
                <a:cs typeface="Tahoma"/>
              </a:rPr>
              <a:t>across</a:t>
            </a:r>
            <a:r>
              <a:rPr dirty="0" spc="-434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pc="-55" b="1">
                <a:solidFill>
                  <a:srgbClr val="00AF50"/>
                </a:solidFill>
                <a:latin typeface="Tahoma"/>
                <a:cs typeface="Tahoma"/>
              </a:rPr>
              <a:t>sectors.</a:t>
            </a:r>
          </a:p>
          <a:p>
            <a:pPr marL="12700" marR="1546860">
              <a:lnSpc>
                <a:spcPts val="3700"/>
              </a:lnSpc>
              <a:spcBef>
                <a:spcPts val="3879"/>
              </a:spcBef>
            </a:pPr>
            <a:r>
              <a:rPr dirty="0" spc="-355"/>
              <a:t>Businesses</a:t>
            </a:r>
            <a:r>
              <a:rPr dirty="0" spc="-480"/>
              <a:t> </a:t>
            </a:r>
            <a:r>
              <a:rPr dirty="0" spc="-265"/>
              <a:t>like</a:t>
            </a:r>
            <a:r>
              <a:rPr dirty="0" spc="-484"/>
              <a:t> </a:t>
            </a:r>
            <a:r>
              <a:rPr dirty="0" spc="-265"/>
              <a:t>Ms.</a:t>
            </a:r>
            <a:r>
              <a:rPr dirty="0" spc="-505"/>
              <a:t> </a:t>
            </a:r>
            <a:r>
              <a:rPr dirty="0" spc="-70"/>
              <a:t>O’s</a:t>
            </a:r>
            <a:r>
              <a:rPr dirty="0" spc="-509"/>
              <a:t> </a:t>
            </a:r>
            <a:r>
              <a:rPr dirty="0" spc="-100"/>
              <a:t>are</a:t>
            </a:r>
            <a:r>
              <a:rPr dirty="0" spc="-509"/>
              <a:t> </a:t>
            </a:r>
            <a:r>
              <a:rPr dirty="0" spc="-135"/>
              <a:t>the</a:t>
            </a:r>
            <a:r>
              <a:rPr dirty="0" spc="-495"/>
              <a:t> </a:t>
            </a:r>
            <a:r>
              <a:rPr dirty="0" spc="-310"/>
              <a:t>drivers</a:t>
            </a:r>
            <a:r>
              <a:rPr dirty="0" spc="-515"/>
              <a:t> </a:t>
            </a:r>
            <a:r>
              <a:rPr dirty="0" spc="-25"/>
              <a:t>of </a:t>
            </a:r>
            <a:r>
              <a:rPr dirty="0" spc="-270"/>
              <a:t>industrialization</a:t>
            </a:r>
            <a:r>
              <a:rPr dirty="0" spc="-434"/>
              <a:t> </a:t>
            </a:r>
            <a:r>
              <a:rPr dirty="0" spc="-245"/>
              <a:t>in</a:t>
            </a:r>
            <a:r>
              <a:rPr dirty="0" spc="-470"/>
              <a:t> </a:t>
            </a:r>
            <a:r>
              <a:rPr dirty="0" spc="-10"/>
              <a:t>Africa.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049" y="3726467"/>
            <a:ext cx="164653" cy="5593904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dirty="0" spc="-720"/>
              <a:t>Why</a:t>
            </a:r>
            <a:r>
              <a:rPr dirty="0" spc="-1260"/>
              <a:t> </a:t>
            </a:r>
            <a:r>
              <a:rPr dirty="0" spc="-1025"/>
              <a:t>This</a:t>
            </a:r>
            <a:r>
              <a:rPr dirty="0" spc="-1260"/>
              <a:t> </a:t>
            </a:r>
            <a:r>
              <a:rPr dirty="0" spc="-755"/>
              <a:t>M</a:t>
            </a:r>
            <a:r>
              <a:rPr dirty="0" spc="-720"/>
              <a:t>a</a:t>
            </a:r>
            <a:r>
              <a:rPr dirty="0" spc="-940"/>
              <a:t>tt</a:t>
            </a:r>
            <a:r>
              <a:rPr dirty="0" spc="-730"/>
              <a:t>e</a:t>
            </a:r>
            <a:r>
              <a:rPr dirty="0" spc="-930"/>
              <a:t>r</a:t>
            </a:r>
            <a:r>
              <a:rPr dirty="0" spc="-840"/>
              <a:t>s</a:t>
            </a:r>
            <a:r>
              <a:rPr dirty="0" spc="-285"/>
              <a:t>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3555" y="2511564"/>
            <a:ext cx="14337665" cy="600964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 marR="5080">
              <a:lnSpc>
                <a:spcPct val="94000"/>
              </a:lnSpc>
              <a:spcBef>
                <a:spcPts val="700"/>
              </a:spcBef>
            </a:pPr>
            <a:r>
              <a:rPr dirty="0" sz="8250" spc="-1090" b="1">
                <a:solidFill>
                  <a:srgbClr val="ACD3F8"/>
                </a:solidFill>
                <a:latin typeface="Tahoma"/>
                <a:cs typeface="Tahoma"/>
              </a:rPr>
              <a:t>W</a:t>
            </a:r>
            <a:r>
              <a:rPr dirty="0" sz="8250" spc="-1135" b="1">
                <a:solidFill>
                  <a:srgbClr val="ACD3F8"/>
                </a:solidFill>
                <a:latin typeface="Tahoma"/>
                <a:cs typeface="Tahoma"/>
              </a:rPr>
              <a:t>i</a:t>
            </a:r>
            <a:r>
              <a:rPr dirty="0" sz="8250" spc="-1180" b="1">
                <a:solidFill>
                  <a:srgbClr val="ACD3F8"/>
                </a:solidFill>
                <a:latin typeface="Tahoma"/>
                <a:cs typeface="Tahoma"/>
              </a:rPr>
              <a:t>t</a:t>
            </a:r>
            <a:r>
              <a:rPr dirty="0" sz="8250" spc="-670" b="1">
                <a:solidFill>
                  <a:srgbClr val="ACD3F8"/>
                </a:solidFill>
                <a:latin typeface="Tahoma"/>
                <a:cs typeface="Tahoma"/>
              </a:rPr>
              <a:t>h</a:t>
            </a:r>
            <a:r>
              <a:rPr dirty="0" sz="8250" spc="-123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8250" spc="-525" b="1">
                <a:solidFill>
                  <a:srgbClr val="ACD3F8"/>
                </a:solidFill>
                <a:latin typeface="Tahoma"/>
                <a:cs typeface="Tahoma"/>
              </a:rPr>
              <a:t>V</a:t>
            </a:r>
            <a:r>
              <a:rPr dirty="0" sz="8250" spc="-515" b="1">
                <a:solidFill>
                  <a:srgbClr val="ACD3F8"/>
                </a:solidFill>
                <a:latin typeface="Tahoma"/>
                <a:cs typeface="Tahoma"/>
              </a:rPr>
              <a:t>e</a:t>
            </a:r>
            <a:r>
              <a:rPr dirty="0" sz="8250" spc="-570" b="1">
                <a:solidFill>
                  <a:srgbClr val="ACD3F8"/>
                </a:solidFill>
                <a:latin typeface="Tahoma"/>
                <a:cs typeface="Tahoma"/>
              </a:rPr>
              <a:t>n</a:t>
            </a:r>
            <a:r>
              <a:rPr dirty="0" sz="8250" spc="-520" b="1">
                <a:solidFill>
                  <a:srgbClr val="ACD3F8"/>
                </a:solidFill>
                <a:latin typeface="Tahoma"/>
                <a:cs typeface="Tahoma"/>
              </a:rPr>
              <a:t>d</a:t>
            </a:r>
            <a:r>
              <a:rPr dirty="0" sz="8250" spc="-530" b="1">
                <a:solidFill>
                  <a:srgbClr val="ACD3F8"/>
                </a:solidFill>
                <a:latin typeface="Tahoma"/>
                <a:cs typeface="Tahoma"/>
              </a:rPr>
              <a:t>o</a:t>
            </a:r>
            <a:r>
              <a:rPr dirty="0" sz="8250" spc="-705" b="1">
                <a:solidFill>
                  <a:srgbClr val="ACD3F8"/>
                </a:solidFill>
                <a:latin typeface="Tahoma"/>
                <a:cs typeface="Tahoma"/>
              </a:rPr>
              <a:t>r</a:t>
            </a:r>
            <a:r>
              <a:rPr dirty="0" sz="8250" spc="-465" b="1">
                <a:solidFill>
                  <a:srgbClr val="ACD3F8"/>
                </a:solidFill>
                <a:latin typeface="Tahoma"/>
                <a:cs typeface="Tahoma"/>
              </a:rPr>
              <a:t>c</a:t>
            </a:r>
            <a:r>
              <a:rPr dirty="0" sz="8250" spc="-705" b="1">
                <a:solidFill>
                  <a:srgbClr val="ACD3F8"/>
                </a:solidFill>
                <a:latin typeface="Tahoma"/>
                <a:cs typeface="Tahoma"/>
              </a:rPr>
              <a:t>r</a:t>
            </a:r>
            <a:r>
              <a:rPr dirty="0" sz="8250" spc="-515" b="1">
                <a:solidFill>
                  <a:srgbClr val="ACD3F8"/>
                </a:solidFill>
                <a:latin typeface="Tahoma"/>
                <a:cs typeface="Tahoma"/>
              </a:rPr>
              <a:t>e</a:t>
            </a:r>
            <a:r>
              <a:rPr dirty="0" sz="8250" spc="-520" b="1">
                <a:solidFill>
                  <a:srgbClr val="ACD3F8"/>
                </a:solidFill>
                <a:latin typeface="Tahoma"/>
                <a:cs typeface="Tahoma"/>
              </a:rPr>
              <a:t>d</a:t>
            </a:r>
            <a:r>
              <a:rPr dirty="0" sz="8250" spc="-660" b="1">
                <a:solidFill>
                  <a:srgbClr val="ACD3F8"/>
                </a:solidFill>
                <a:latin typeface="Tahoma"/>
                <a:cs typeface="Tahoma"/>
              </a:rPr>
              <a:t>i</a:t>
            </a:r>
            <a:r>
              <a:rPr dirty="0" sz="8250" spc="-715" b="1">
                <a:solidFill>
                  <a:srgbClr val="ACD3F8"/>
                </a:solidFill>
                <a:latin typeface="Tahoma"/>
                <a:cs typeface="Tahoma"/>
              </a:rPr>
              <a:t>t</a:t>
            </a:r>
            <a:r>
              <a:rPr dirty="0" sz="8250" spc="-100" b="1">
                <a:solidFill>
                  <a:srgbClr val="ACD3F8"/>
                </a:solidFill>
                <a:latin typeface="Tahoma"/>
                <a:cs typeface="Tahoma"/>
              </a:rPr>
              <a:t>,</a:t>
            </a:r>
            <a:r>
              <a:rPr dirty="0" sz="8250" spc="-54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8250" spc="-1050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8250" spc="-785" b="1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dirty="0" sz="8250" spc="-740" b="1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dirty="0" sz="8250" spc="-785" b="1">
                <a:solidFill>
                  <a:srgbClr val="FFC000"/>
                </a:solidFill>
                <a:latin typeface="Tahoma"/>
                <a:cs typeface="Tahoma"/>
              </a:rPr>
              <a:t>u</a:t>
            </a:r>
            <a:r>
              <a:rPr dirty="0" sz="8250" spc="-825" b="1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dirty="0" sz="8250" spc="-910" b="1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dirty="0" sz="8250" spc="-894" b="1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dirty="0" sz="8250" spc="-850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8250" spc="-725" b="1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dirty="0" sz="8250" spc="-875" b="1">
                <a:solidFill>
                  <a:srgbClr val="FFC000"/>
                </a:solidFill>
                <a:latin typeface="Tahoma"/>
                <a:cs typeface="Tahoma"/>
              </a:rPr>
              <a:t>li</a:t>
            </a:r>
            <a:r>
              <a:rPr dirty="0" sz="8250" spc="-819" b="1">
                <a:solidFill>
                  <a:srgbClr val="FFC000"/>
                </a:solidFill>
                <a:latin typeface="Tahoma"/>
                <a:cs typeface="Tahoma"/>
              </a:rPr>
              <a:t>z</a:t>
            </a:r>
            <a:r>
              <a:rPr dirty="0" sz="8250" spc="-725" b="1">
                <a:solidFill>
                  <a:srgbClr val="FFC000"/>
                </a:solidFill>
                <a:latin typeface="Tahoma"/>
                <a:cs typeface="Tahoma"/>
              </a:rPr>
              <a:t>a</a:t>
            </a:r>
            <a:r>
              <a:rPr dirty="0" sz="8250" spc="-910" b="1">
                <a:solidFill>
                  <a:srgbClr val="FFC000"/>
                </a:solidFill>
                <a:latin typeface="Tahoma"/>
                <a:cs typeface="Tahoma"/>
              </a:rPr>
              <a:t>t</a:t>
            </a:r>
            <a:r>
              <a:rPr dirty="0" sz="8250" spc="-850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8250" spc="-760" b="1">
                <a:solidFill>
                  <a:srgbClr val="FFC000"/>
                </a:solidFill>
                <a:latin typeface="Tahoma"/>
                <a:cs typeface="Tahoma"/>
              </a:rPr>
              <a:t>o</a:t>
            </a:r>
            <a:r>
              <a:rPr dirty="0" sz="8250" spc="-380" b="1">
                <a:solidFill>
                  <a:srgbClr val="FFC000"/>
                </a:solidFill>
                <a:latin typeface="Tahoma"/>
                <a:cs typeface="Tahoma"/>
              </a:rPr>
              <a:t>n</a:t>
            </a:r>
            <a:r>
              <a:rPr dirty="0" sz="8250" spc="-80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8250" spc="-840" b="1">
                <a:solidFill>
                  <a:srgbClr val="FFC000"/>
                </a:solidFill>
                <a:latin typeface="Tahoma"/>
                <a:cs typeface="Tahoma"/>
              </a:rPr>
              <a:t>D</a:t>
            </a:r>
            <a:r>
              <a:rPr dirty="0" sz="8250" spc="-975" b="1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dirty="0" sz="8250" spc="-910" b="1">
                <a:solidFill>
                  <a:srgbClr val="FFC000"/>
                </a:solidFill>
                <a:latin typeface="Tahoma"/>
                <a:cs typeface="Tahoma"/>
              </a:rPr>
              <a:t>i</a:t>
            </a:r>
            <a:r>
              <a:rPr dirty="0" sz="8250" spc="-835" b="1">
                <a:solidFill>
                  <a:srgbClr val="FFC000"/>
                </a:solidFill>
                <a:latin typeface="Tahoma"/>
                <a:cs typeface="Tahoma"/>
              </a:rPr>
              <a:t>v</a:t>
            </a:r>
            <a:r>
              <a:rPr dirty="0" sz="8250" spc="-805" b="1">
                <a:solidFill>
                  <a:srgbClr val="FFC000"/>
                </a:solidFill>
                <a:latin typeface="Tahoma"/>
                <a:cs typeface="Tahoma"/>
              </a:rPr>
              <a:t>e</a:t>
            </a:r>
            <a:r>
              <a:rPr dirty="0" sz="8250" spc="-955" b="1">
                <a:solidFill>
                  <a:srgbClr val="FFC000"/>
                </a:solidFill>
                <a:latin typeface="Tahoma"/>
                <a:cs typeface="Tahoma"/>
              </a:rPr>
              <a:t>r</a:t>
            </a:r>
            <a:r>
              <a:rPr dirty="0" sz="8250" spc="-440" b="1">
                <a:solidFill>
                  <a:srgbClr val="FFC000"/>
                </a:solidFill>
                <a:latin typeface="Tahoma"/>
                <a:cs typeface="Tahoma"/>
              </a:rPr>
              <a:t>s</a:t>
            </a:r>
            <a:r>
              <a:rPr dirty="0" sz="8250" spc="-124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8250" spc="-710" b="1">
                <a:solidFill>
                  <a:srgbClr val="ACD3F8"/>
                </a:solidFill>
                <a:latin typeface="Tahoma"/>
                <a:cs typeface="Tahoma"/>
              </a:rPr>
              <a:t>li</a:t>
            </a:r>
            <a:r>
              <a:rPr dirty="0" sz="8250" spc="-635" b="1">
                <a:solidFill>
                  <a:srgbClr val="ACD3F8"/>
                </a:solidFill>
                <a:latin typeface="Tahoma"/>
                <a:cs typeface="Tahoma"/>
              </a:rPr>
              <a:t>k</a:t>
            </a:r>
            <a:r>
              <a:rPr dirty="0" sz="8250" spc="-165" b="1">
                <a:solidFill>
                  <a:srgbClr val="ACD3F8"/>
                </a:solidFill>
                <a:latin typeface="Tahoma"/>
                <a:cs typeface="Tahoma"/>
              </a:rPr>
              <a:t>e</a:t>
            </a:r>
            <a:r>
              <a:rPr dirty="0" sz="8250" spc="-969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8250" spc="-720" b="1">
                <a:solidFill>
                  <a:srgbClr val="00CFFF"/>
                </a:solidFill>
                <a:latin typeface="Tahoma"/>
                <a:cs typeface="Tahoma"/>
              </a:rPr>
              <a:t>Elise </a:t>
            </a:r>
            <a:r>
              <a:rPr dirty="0" sz="8250" spc="-530" b="1">
                <a:solidFill>
                  <a:srgbClr val="00CFFF"/>
                </a:solidFill>
                <a:latin typeface="Tahoma"/>
                <a:cs typeface="Tahoma"/>
              </a:rPr>
              <a:t>C</a:t>
            </a:r>
            <a:r>
              <a:rPr dirty="0" sz="8250" spc="-615" b="1">
                <a:solidFill>
                  <a:srgbClr val="00CFFF"/>
                </a:solidFill>
                <a:latin typeface="Tahoma"/>
                <a:cs typeface="Tahoma"/>
              </a:rPr>
              <a:t>h</a:t>
            </a:r>
            <a:r>
              <a:rPr dirty="0" sz="8250" spc="-545" b="1">
                <a:solidFill>
                  <a:srgbClr val="00CFFF"/>
                </a:solidFill>
                <a:latin typeface="Tahoma"/>
                <a:cs typeface="Tahoma"/>
              </a:rPr>
              <a:t>a</a:t>
            </a:r>
            <a:r>
              <a:rPr dirty="0" sz="8250" spc="-725" b="1">
                <a:solidFill>
                  <a:srgbClr val="00CFFF"/>
                </a:solidFill>
                <a:latin typeface="Tahoma"/>
                <a:cs typeface="Tahoma"/>
              </a:rPr>
              <a:t>r</a:t>
            </a:r>
            <a:r>
              <a:rPr dirty="0" sz="8250" spc="-680" b="1">
                <a:solidFill>
                  <a:srgbClr val="00CFFF"/>
                </a:solidFill>
                <a:latin typeface="Tahoma"/>
                <a:cs typeface="Tahoma"/>
              </a:rPr>
              <a:t>l</a:t>
            </a:r>
            <a:r>
              <a:rPr dirty="0" sz="8250" spc="-565" b="1">
                <a:solidFill>
                  <a:srgbClr val="00CFFF"/>
                </a:solidFill>
                <a:latin typeface="Tahoma"/>
                <a:cs typeface="Tahoma"/>
              </a:rPr>
              <a:t>e</a:t>
            </a:r>
            <a:r>
              <a:rPr dirty="0" sz="8250" spc="-655" b="1">
                <a:solidFill>
                  <a:srgbClr val="00CFFF"/>
                </a:solidFill>
                <a:latin typeface="Tahoma"/>
                <a:cs typeface="Tahoma"/>
              </a:rPr>
              <a:t>s</a:t>
            </a:r>
            <a:r>
              <a:rPr dirty="0" sz="8250" spc="-675" b="1">
                <a:solidFill>
                  <a:srgbClr val="00CFFF"/>
                </a:solidFill>
                <a:latin typeface="Tahoma"/>
                <a:cs typeface="Tahoma"/>
              </a:rPr>
              <a:t>'</a:t>
            </a:r>
            <a:r>
              <a:rPr dirty="0" sz="8250" spc="-180" b="1">
                <a:solidFill>
                  <a:srgbClr val="00CFFF"/>
                </a:solidFill>
                <a:latin typeface="Tahoma"/>
                <a:cs typeface="Tahoma"/>
              </a:rPr>
              <a:t>s</a:t>
            </a:r>
            <a:r>
              <a:rPr dirty="0" sz="8250" spc="-1315" b="1">
                <a:solidFill>
                  <a:srgbClr val="00CFFF"/>
                </a:solidFill>
                <a:latin typeface="Tahoma"/>
                <a:cs typeface="Tahoma"/>
              </a:rPr>
              <a:t> </a:t>
            </a:r>
            <a:r>
              <a:rPr dirty="0" sz="8250" spc="-475" b="1">
                <a:solidFill>
                  <a:srgbClr val="00CFFF"/>
                </a:solidFill>
                <a:latin typeface="Tahoma"/>
                <a:cs typeface="Tahoma"/>
              </a:rPr>
              <a:t>don’t</a:t>
            </a:r>
            <a:r>
              <a:rPr dirty="0" sz="8250" spc="-1265" b="1">
                <a:solidFill>
                  <a:srgbClr val="00CFFF"/>
                </a:solidFill>
                <a:latin typeface="Tahoma"/>
                <a:cs typeface="Tahoma"/>
              </a:rPr>
              <a:t> </a:t>
            </a:r>
            <a:r>
              <a:rPr dirty="0" sz="8250" spc="-965" b="1">
                <a:solidFill>
                  <a:srgbClr val="00CFFF"/>
                </a:solidFill>
                <a:latin typeface="Tahoma"/>
                <a:cs typeface="Tahoma"/>
              </a:rPr>
              <a:t>just</a:t>
            </a:r>
            <a:r>
              <a:rPr dirty="0" sz="8250" spc="-1220" b="1">
                <a:solidFill>
                  <a:srgbClr val="00CFFF"/>
                </a:solidFill>
                <a:latin typeface="Tahoma"/>
                <a:cs typeface="Tahoma"/>
              </a:rPr>
              <a:t> </a:t>
            </a:r>
            <a:r>
              <a:rPr dirty="0" sz="8250" spc="-440" b="1">
                <a:solidFill>
                  <a:srgbClr val="00CFFF"/>
                </a:solidFill>
                <a:latin typeface="Tahoma"/>
                <a:cs typeface="Tahoma"/>
              </a:rPr>
              <a:t>get</a:t>
            </a:r>
            <a:r>
              <a:rPr dirty="0" sz="8250" spc="-1019" b="1">
                <a:solidFill>
                  <a:srgbClr val="00CFFF"/>
                </a:solidFill>
                <a:latin typeface="Tahoma"/>
                <a:cs typeface="Tahoma"/>
              </a:rPr>
              <a:t> </a:t>
            </a:r>
            <a:r>
              <a:rPr dirty="0" sz="8250" spc="-670" b="1">
                <a:solidFill>
                  <a:srgbClr val="00CFFF"/>
                </a:solidFill>
                <a:latin typeface="Tahoma"/>
                <a:cs typeface="Tahoma"/>
              </a:rPr>
              <a:t>f</a:t>
            </a:r>
            <a:r>
              <a:rPr dirty="0" sz="8250" spc="-615" b="1">
                <a:solidFill>
                  <a:srgbClr val="00CFFF"/>
                </a:solidFill>
                <a:latin typeface="Tahoma"/>
                <a:cs typeface="Tahoma"/>
              </a:rPr>
              <a:t>i</a:t>
            </a:r>
            <a:r>
              <a:rPr dirty="0" sz="8250" spc="-550" b="1">
                <a:solidFill>
                  <a:srgbClr val="00CFFF"/>
                </a:solidFill>
                <a:latin typeface="Tahoma"/>
                <a:cs typeface="Tahoma"/>
              </a:rPr>
              <a:t>n</a:t>
            </a:r>
            <a:r>
              <a:rPr dirty="0" sz="8250" spc="-480" b="1">
                <a:solidFill>
                  <a:srgbClr val="00CFFF"/>
                </a:solidFill>
                <a:latin typeface="Tahoma"/>
                <a:cs typeface="Tahoma"/>
              </a:rPr>
              <a:t>a</a:t>
            </a:r>
            <a:r>
              <a:rPr dirty="0" sz="8250" spc="-550" b="1">
                <a:solidFill>
                  <a:srgbClr val="00CFFF"/>
                </a:solidFill>
                <a:latin typeface="Tahoma"/>
                <a:cs typeface="Tahoma"/>
              </a:rPr>
              <a:t>n</a:t>
            </a:r>
            <a:r>
              <a:rPr dirty="0" sz="8250" spc="-455" b="1">
                <a:solidFill>
                  <a:srgbClr val="00CFFF"/>
                </a:solidFill>
                <a:latin typeface="Tahoma"/>
                <a:cs typeface="Tahoma"/>
              </a:rPr>
              <a:t>c</a:t>
            </a:r>
            <a:r>
              <a:rPr dirty="0" sz="8250" spc="-615" b="1">
                <a:solidFill>
                  <a:srgbClr val="00CFFF"/>
                </a:solidFill>
                <a:latin typeface="Tahoma"/>
                <a:cs typeface="Tahoma"/>
              </a:rPr>
              <a:t>i</a:t>
            </a:r>
            <a:r>
              <a:rPr dirty="0" sz="8250" spc="-480" b="1">
                <a:solidFill>
                  <a:srgbClr val="00CFFF"/>
                </a:solidFill>
                <a:latin typeface="Tahoma"/>
                <a:cs typeface="Tahoma"/>
              </a:rPr>
              <a:t>a</a:t>
            </a:r>
            <a:r>
              <a:rPr dirty="0" sz="8250" spc="-114" b="1">
                <a:solidFill>
                  <a:srgbClr val="00CFFF"/>
                </a:solidFill>
                <a:latin typeface="Tahoma"/>
                <a:cs typeface="Tahoma"/>
              </a:rPr>
              <a:t>l</a:t>
            </a:r>
            <a:r>
              <a:rPr dirty="0" sz="8250" spc="-505" b="1">
                <a:solidFill>
                  <a:srgbClr val="00CFFF"/>
                </a:solidFill>
                <a:latin typeface="Tahoma"/>
                <a:cs typeface="Tahoma"/>
              </a:rPr>
              <a:t> </a:t>
            </a:r>
            <a:r>
              <a:rPr dirty="0" sz="8250" spc="-755" b="1">
                <a:solidFill>
                  <a:srgbClr val="00CFFF"/>
                </a:solidFill>
                <a:latin typeface="Tahoma"/>
                <a:cs typeface="Tahoma"/>
              </a:rPr>
              <a:t>s</a:t>
            </a:r>
            <a:r>
              <a:rPr dirty="0" sz="8250" spc="-715" b="1">
                <a:solidFill>
                  <a:srgbClr val="00CFFF"/>
                </a:solidFill>
                <a:latin typeface="Tahoma"/>
                <a:cs typeface="Tahoma"/>
              </a:rPr>
              <a:t>u</a:t>
            </a:r>
            <a:r>
              <a:rPr dirty="0" sz="8250" spc="-665" b="1">
                <a:solidFill>
                  <a:srgbClr val="00CFFF"/>
                </a:solidFill>
                <a:latin typeface="Tahoma"/>
                <a:cs typeface="Tahoma"/>
              </a:rPr>
              <a:t>pp</a:t>
            </a:r>
            <a:r>
              <a:rPr dirty="0" sz="8250" spc="-680" b="1">
                <a:solidFill>
                  <a:srgbClr val="00CFFF"/>
                </a:solidFill>
                <a:latin typeface="Tahoma"/>
                <a:cs typeface="Tahoma"/>
              </a:rPr>
              <a:t>o</a:t>
            </a:r>
            <a:r>
              <a:rPr dirty="0" sz="8250" spc="-825" b="1">
                <a:solidFill>
                  <a:srgbClr val="00CFFF"/>
                </a:solidFill>
                <a:latin typeface="Tahoma"/>
                <a:cs typeface="Tahoma"/>
              </a:rPr>
              <a:t>r</a:t>
            </a:r>
            <a:r>
              <a:rPr dirty="0" sz="8250" spc="-844" b="1">
                <a:solidFill>
                  <a:srgbClr val="00CFFF"/>
                </a:solidFill>
                <a:latin typeface="Tahoma"/>
                <a:cs typeface="Tahoma"/>
              </a:rPr>
              <a:t>t</a:t>
            </a:r>
            <a:r>
              <a:rPr dirty="0" sz="8250" spc="-280" b="1">
                <a:solidFill>
                  <a:srgbClr val="00CFFF"/>
                </a:solidFill>
                <a:latin typeface="Tahoma"/>
                <a:cs typeface="Tahoma"/>
              </a:rPr>
              <a:t>,</a:t>
            </a:r>
            <a:r>
              <a:rPr dirty="0" sz="8250" spc="-1300" b="1">
                <a:solidFill>
                  <a:srgbClr val="00CFFF"/>
                </a:solidFill>
                <a:latin typeface="Tahoma"/>
                <a:cs typeface="Tahoma"/>
              </a:rPr>
              <a:t> </a:t>
            </a:r>
            <a:r>
              <a:rPr dirty="0" sz="8250" spc="-720" b="1">
                <a:solidFill>
                  <a:srgbClr val="ACD3F8"/>
                </a:solidFill>
                <a:latin typeface="Tahoma"/>
                <a:cs typeface="Tahoma"/>
              </a:rPr>
              <a:t>t</a:t>
            </a:r>
            <a:r>
              <a:rPr dirty="0" sz="8250" spc="-600" b="1">
                <a:solidFill>
                  <a:srgbClr val="ACD3F8"/>
                </a:solidFill>
                <a:latin typeface="Tahoma"/>
                <a:cs typeface="Tahoma"/>
              </a:rPr>
              <a:t>h</a:t>
            </a:r>
            <a:r>
              <a:rPr dirty="0" sz="8250" spc="-555" b="1">
                <a:solidFill>
                  <a:srgbClr val="ACD3F8"/>
                </a:solidFill>
                <a:latin typeface="Tahoma"/>
                <a:cs typeface="Tahoma"/>
              </a:rPr>
              <a:t>e</a:t>
            </a:r>
            <a:r>
              <a:rPr dirty="0" sz="8250" spc="-210" b="1">
                <a:solidFill>
                  <a:srgbClr val="ACD3F8"/>
                </a:solidFill>
                <a:latin typeface="Tahoma"/>
                <a:cs typeface="Tahoma"/>
              </a:rPr>
              <a:t>y</a:t>
            </a:r>
            <a:r>
              <a:rPr dirty="0" sz="8250" spc="-127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8250" spc="-345" b="1">
                <a:solidFill>
                  <a:srgbClr val="ACD3F8"/>
                </a:solidFill>
                <a:latin typeface="Tahoma"/>
                <a:cs typeface="Tahoma"/>
              </a:rPr>
              <a:t>get</a:t>
            </a:r>
            <a:r>
              <a:rPr dirty="0" sz="8250" spc="-123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8250" spc="490" b="1">
                <a:solidFill>
                  <a:srgbClr val="ACD3F8"/>
                </a:solidFill>
                <a:latin typeface="Tahoma"/>
                <a:cs typeface="Tahoma"/>
              </a:rPr>
              <a:t>a</a:t>
            </a:r>
            <a:r>
              <a:rPr dirty="0" sz="8250" spc="-16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8250" spc="-650" b="1">
                <a:solidFill>
                  <a:srgbClr val="00AF50"/>
                </a:solidFill>
                <a:latin typeface="Tahoma"/>
                <a:cs typeface="Tahoma"/>
              </a:rPr>
              <a:t>s</a:t>
            </a:r>
            <a:r>
              <a:rPr dirty="0" sz="8250" spc="-740" b="1">
                <a:solidFill>
                  <a:srgbClr val="00AF50"/>
                </a:solidFill>
                <a:latin typeface="Tahoma"/>
                <a:cs typeface="Tahoma"/>
              </a:rPr>
              <a:t>t</a:t>
            </a:r>
            <a:r>
              <a:rPr dirty="0" sz="8250" spc="-720" b="1">
                <a:solidFill>
                  <a:srgbClr val="00AF50"/>
                </a:solidFill>
                <a:latin typeface="Tahoma"/>
                <a:cs typeface="Tahoma"/>
              </a:rPr>
              <a:t>r</a:t>
            </a:r>
            <a:r>
              <a:rPr dirty="0" sz="8250" spc="-540" b="1">
                <a:solidFill>
                  <a:srgbClr val="00AF50"/>
                </a:solidFill>
                <a:latin typeface="Tahoma"/>
                <a:cs typeface="Tahoma"/>
              </a:rPr>
              <a:t>a</a:t>
            </a:r>
            <a:r>
              <a:rPr dirty="0" sz="8250" spc="-740" b="1">
                <a:solidFill>
                  <a:srgbClr val="00AF50"/>
                </a:solidFill>
                <a:latin typeface="Tahoma"/>
                <a:cs typeface="Tahoma"/>
              </a:rPr>
              <a:t>t</a:t>
            </a:r>
            <a:r>
              <a:rPr dirty="0" sz="8250" spc="-560" b="1">
                <a:solidFill>
                  <a:srgbClr val="00AF50"/>
                </a:solidFill>
                <a:latin typeface="Tahoma"/>
                <a:cs typeface="Tahoma"/>
              </a:rPr>
              <a:t>eg</a:t>
            </a:r>
            <a:r>
              <a:rPr dirty="0" sz="8250" spc="-675" b="1">
                <a:solidFill>
                  <a:srgbClr val="00AF50"/>
                </a:solidFill>
                <a:latin typeface="Tahoma"/>
                <a:cs typeface="Tahoma"/>
              </a:rPr>
              <a:t>i</a:t>
            </a:r>
            <a:r>
              <a:rPr dirty="0" sz="8250" spc="-175" b="1">
                <a:solidFill>
                  <a:srgbClr val="00AF50"/>
                </a:solidFill>
                <a:latin typeface="Tahoma"/>
                <a:cs typeface="Tahoma"/>
              </a:rPr>
              <a:t>c</a:t>
            </a:r>
            <a:r>
              <a:rPr dirty="0" sz="8250" spc="-60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8250" spc="-775" b="1">
                <a:solidFill>
                  <a:srgbClr val="00AF50"/>
                </a:solidFill>
                <a:latin typeface="Tahoma"/>
                <a:cs typeface="Tahoma"/>
              </a:rPr>
              <a:t>g</a:t>
            </a:r>
            <a:r>
              <a:rPr dirty="0" sz="8250" spc="-935" b="1">
                <a:solidFill>
                  <a:srgbClr val="00AF50"/>
                </a:solidFill>
                <a:latin typeface="Tahoma"/>
                <a:cs typeface="Tahoma"/>
              </a:rPr>
              <a:t>r</a:t>
            </a:r>
            <a:r>
              <a:rPr dirty="0" sz="8250" spc="-780" b="1">
                <a:solidFill>
                  <a:srgbClr val="00AF50"/>
                </a:solidFill>
                <a:latin typeface="Tahoma"/>
                <a:cs typeface="Tahoma"/>
              </a:rPr>
              <a:t>o</a:t>
            </a:r>
            <a:r>
              <a:rPr dirty="0" sz="8250" spc="-840" b="1">
                <a:solidFill>
                  <a:srgbClr val="00AF50"/>
                </a:solidFill>
                <a:latin typeface="Tahoma"/>
                <a:cs typeface="Tahoma"/>
              </a:rPr>
              <a:t>w</a:t>
            </a:r>
            <a:r>
              <a:rPr dirty="0" sz="8250" spc="-944" b="1">
                <a:solidFill>
                  <a:srgbClr val="00AF50"/>
                </a:solidFill>
                <a:latin typeface="Tahoma"/>
                <a:cs typeface="Tahoma"/>
              </a:rPr>
              <a:t>t</a:t>
            </a:r>
            <a:r>
              <a:rPr dirty="0" sz="8250" spc="-400" b="1">
                <a:solidFill>
                  <a:srgbClr val="00AF50"/>
                </a:solidFill>
                <a:latin typeface="Tahoma"/>
                <a:cs typeface="Tahoma"/>
              </a:rPr>
              <a:t>h</a:t>
            </a:r>
            <a:r>
              <a:rPr dirty="0" sz="8250" spc="-129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8250" spc="-665" b="1">
                <a:solidFill>
                  <a:srgbClr val="00AF50"/>
                </a:solidFill>
                <a:latin typeface="Tahoma"/>
                <a:cs typeface="Tahoma"/>
              </a:rPr>
              <a:t>p</a:t>
            </a:r>
            <a:r>
              <a:rPr dirty="0" sz="8250" spc="-645" b="1">
                <a:solidFill>
                  <a:srgbClr val="00AF50"/>
                </a:solidFill>
                <a:latin typeface="Tahoma"/>
                <a:cs typeface="Tahoma"/>
              </a:rPr>
              <a:t>a</a:t>
            </a:r>
            <a:r>
              <a:rPr dirty="0" sz="8250" spc="-825" b="1">
                <a:solidFill>
                  <a:srgbClr val="00AF50"/>
                </a:solidFill>
                <a:latin typeface="Tahoma"/>
                <a:cs typeface="Tahoma"/>
              </a:rPr>
              <a:t>r</a:t>
            </a:r>
            <a:r>
              <a:rPr dirty="0" sz="8250" spc="-844" b="1">
                <a:solidFill>
                  <a:srgbClr val="00AF50"/>
                </a:solidFill>
                <a:latin typeface="Tahoma"/>
                <a:cs typeface="Tahoma"/>
              </a:rPr>
              <a:t>t</a:t>
            </a:r>
            <a:r>
              <a:rPr dirty="0" sz="8250" spc="-715" b="1">
                <a:solidFill>
                  <a:srgbClr val="00AF50"/>
                </a:solidFill>
                <a:latin typeface="Tahoma"/>
                <a:cs typeface="Tahoma"/>
              </a:rPr>
              <a:t>n</a:t>
            </a:r>
            <a:r>
              <a:rPr dirty="0" sz="8250" spc="-655" b="1">
                <a:solidFill>
                  <a:srgbClr val="00AF50"/>
                </a:solidFill>
                <a:latin typeface="Tahoma"/>
                <a:cs typeface="Tahoma"/>
              </a:rPr>
              <a:t>e</a:t>
            </a:r>
            <a:r>
              <a:rPr dirty="0" sz="8250" spc="-280" b="1">
                <a:solidFill>
                  <a:srgbClr val="00AF50"/>
                </a:solidFill>
                <a:latin typeface="Tahoma"/>
                <a:cs typeface="Tahoma"/>
              </a:rPr>
              <a:t>r</a:t>
            </a:r>
            <a:r>
              <a:rPr dirty="0" sz="8250" spc="-124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8250" spc="-760" b="1">
                <a:solidFill>
                  <a:srgbClr val="00AF50"/>
                </a:solidFill>
                <a:latin typeface="Tahoma"/>
                <a:cs typeface="Tahoma"/>
              </a:rPr>
              <a:t>for</a:t>
            </a:r>
            <a:r>
              <a:rPr dirty="0" sz="8250" spc="-117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8250" spc="-850" b="1">
                <a:solidFill>
                  <a:srgbClr val="00AF50"/>
                </a:solidFill>
                <a:latin typeface="Tahoma"/>
                <a:cs typeface="Tahoma"/>
              </a:rPr>
              <a:t>li</a:t>
            </a:r>
            <a:r>
              <a:rPr dirty="0" sz="8250" spc="-910" b="1">
                <a:solidFill>
                  <a:srgbClr val="00AF50"/>
                </a:solidFill>
                <a:latin typeface="Tahoma"/>
                <a:cs typeface="Tahoma"/>
              </a:rPr>
              <a:t>f</a:t>
            </a:r>
            <a:r>
              <a:rPr dirty="0" sz="8250" spc="-720" b="1">
                <a:solidFill>
                  <a:srgbClr val="00AF50"/>
                </a:solidFill>
                <a:latin typeface="Tahoma"/>
                <a:cs typeface="Tahoma"/>
              </a:rPr>
              <a:t>e</a:t>
            </a:r>
            <a:r>
              <a:rPr dirty="0" sz="8250" spc="-305" b="1">
                <a:solidFill>
                  <a:srgbClr val="00AF50"/>
                </a:solidFill>
                <a:latin typeface="Tahoma"/>
                <a:cs typeface="Tahoma"/>
              </a:rPr>
              <a:t>.</a:t>
            </a:r>
            <a:endParaRPr sz="82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1588" y="3261658"/>
            <a:ext cx="6800215" cy="88011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315"/>
              </a:spcBef>
            </a:pPr>
            <a:r>
              <a:rPr dirty="0" sz="2850" spc="-16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dirty="0" sz="2850" spc="-45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approach</a:t>
            </a:r>
            <a:r>
              <a:rPr dirty="0" sz="2850" spc="-4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65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850" spc="-4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7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50" spc="-4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45">
                <a:solidFill>
                  <a:srgbClr val="FFFFFF"/>
                </a:solidFill>
                <a:latin typeface="Verdana"/>
                <a:cs typeface="Verdana"/>
              </a:rPr>
              <a:t>consider</a:t>
            </a:r>
            <a:r>
              <a:rPr dirty="0" sz="2850" spc="-4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40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dirty="0" sz="2850" spc="-4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1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850" spc="-4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85">
                <a:solidFill>
                  <a:srgbClr val="FFFFFF"/>
                </a:solidFill>
                <a:latin typeface="Verdana"/>
                <a:cs typeface="Verdana"/>
              </a:rPr>
              <a:t>three </a:t>
            </a:r>
            <a:r>
              <a:rPr dirty="0" sz="2850" spc="-75">
                <a:solidFill>
                  <a:srgbClr val="FFFFFF"/>
                </a:solidFill>
                <a:latin typeface="Verdana"/>
                <a:cs typeface="Verdana"/>
              </a:rPr>
              <a:t>perspectives</a:t>
            </a:r>
            <a:endParaRPr sz="28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370946" y="4305065"/>
            <a:ext cx="8870315" cy="1169035"/>
            <a:chOff x="10370946" y="4305065"/>
            <a:chExt cx="8870315" cy="1169035"/>
          </a:xfrm>
        </p:grpSpPr>
        <p:sp>
          <p:nvSpPr>
            <p:cNvPr id="4" name="object 4"/>
            <p:cNvSpPr/>
            <p:nvPr/>
          </p:nvSpPr>
          <p:spPr>
            <a:xfrm>
              <a:off x="10609071" y="5233765"/>
              <a:ext cx="8632190" cy="240665"/>
            </a:xfrm>
            <a:custGeom>
              <a:avLst/>
              <a:gdLst/>
              <a:ahLst/>
              <a:cxnLst/>
              <a:rect l="l" t="t" r="r" b="b"/>
              <a:pathLst>
                <a:path w="8632190" h="240664">
                  <a:moveTo>
                    <a:pt x="8631703" y="153"/>
                  </a:moveTo>
                  <a:lnTo>
                    <a:pt x="-268" y="153"/>
                  </a:lnTo>
                  <a:lnTo>
                    <a:pt x="-268" y="240304"/>
                  </a:lnTo>
                  <a:lnTo>
                    <a:pt x="8631703" y="240304"/>
                  </a:lnTo>
                  <a:lnTo>
                    <a:pt x="8631703" y="153"/>
                  </a:lnTo>
                  <a:close/>
                </a:path>
              </a:pathLst>
            </a:custGeom>
            <a:solidFill>
              <a:srgbClr val="DC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609071" y="4305065"/>
              <a:ext cx="8632190" cy="929005"/>
            </a:xfrm>
            <a:custGeom>
              <a:avLst/>
              <a:gdLst/>
              <a:ahLst/>
              <a:cxnLst/>
              <a:rect l="l" t="t" r="r" b="b"/>
              <a:pathLst>
                <a:path w="8632190" h="929004">
                  <a:moveTo>
                    <a:pt x="8631703" y="177"/>
                  </a:moveTo>
                  <a:lnTo>
                    <a:pt x="-268" y="177"/>
                  </a:lnTo>
                  <a:lnTo>
                    <a:pt x="-268" y="928853"/>
                  </a:lnTo>
                  <a:lnTo>
                    <a:pt x="8631703" y="928853"/>
                  </a:lnTo>
                  <a:lnTo>
                    <a:pt x="8631703" y="177"/>
                  </a:lnTo>
                  <a:close/>
                </a:path>
              </a:pathLst>
            </a:custGeom>
            <a:solidFill>
              <a:srgbClr val="E8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70946" y="4574762"/>
              <a:ext cx="441325" cy="441325"/>
            </a:xfrm>
            <a:custGeom>
              <a:avLst/>
              <a:gdLst/>
              <a:ahLst/>
              <a:cxnLst/>
              <a:rect l="l" t="t" r="r" b="b"/>
              <a:pathLst>
                <a:path w="441325" h="441325">
                  <a:moveTo>
                    <a:pt x="220204" y="170"/>
                  </a:moveTo>
                  <a:lnTo>
                    <a:pt x="175755" y="4615"/>
                  </a:lnTo>
                  <a:lnTo>
                    <a:pt x="134354" y="17441"/>
                  </a:lnTo>
                  <a:lnTo>
                    <a:pt x="96890" y="37761"/>
                  </a:lnTo>
                  <a:lnTo>
                    <a:pt x="64252" y="64811"/>
                  </a:lnTo>
                  <a:lnTo>
                    <a:pt x="37328" y="97449"/>
                  </a:lnTo>
                  <a:lnTo>
                    <a:pt x="17009" y="134913"/>
                  </a:lnTo>
                  <a:lnTo>
                    <a:pt x="4182" y="176187"/>
                  </a:lnTo>
                  <a:lnTo>
                    <a:pt x="-262" y="220636"/>
                  </a:lnTo>
                  <a:lnTo>
                    <a:pt x="4182" y="265085"/>
                  </a:lnTo>
                  <a:lnTo>
                    <a:pt x="17009" y="306486"/>
                  </a:lnTo>
                  <a:lnTo>
                    <a:pt x="37328" y="343950"/>
                  </a:lnTo>
                  <a:lnTo>
                    <a:pt x="64252" y="376588"/>
                  </a:lnTo>
                  <a:lnTo>
                    <a:pt x="96890" y="403639"/>
                  </a:lnTo>
                  <a:lnTo>
                    <a:pt x="134354" y="423958"/>
                  </a:lnTo>
                  <a:lnTo>
                    <a:pt x="175755" y="436785"/>
                  </a:lnTo>
                  <a:lnTo>
                    <a:pt x="220204" y="441230"/>
                  </a:lnTo>
                  <a:lnTo>
                    <a:pt x="264653" y="436785"/>
                  </a:lnTo>
                  <a:lnTo>
                    <a:pt x="306054" y="423958"/>
                  </a:lnTo>
                  <a:lnTo>
                    <a:pt x="343518" y="403639"/>
                  </a:lnTo>
                  <a:lnTo>
                    <a:pt x="376156" y="376588"/>
                  </a:lnTo>
                  <a:lnTo>
                    <a:pt x="403079" y="343950"/>
                  </a:lnTo>
                  <a:lnTo>
                    <a:pt x="423526" y="306486"/>
                  </a:lnTo>
                  <a:lnTo>
                    <a:pt x="436352" y="265085"/>
                  </a:lnTo>
                  <a:lnTo>
                    <a:pt x="440797" y="220636"/>
                  </a:lnTo>
                  <a:lnTo>
                    <a:pt x="436352" y="176187"/>
                  </a:lnTo>
                  <a:lnTo>
                    <a:pt x="423526" y="134913"/>
                  </a:lnTo>
                  <a:lnTo>
                    <a:pt x="403079" y="97449"/>
                  </a:lnTo>
                  <a:lnTo>
                    <a:pt x="376156" y="64811"/>
                  </a:lnTo>
                  <a:lnTo>
                    <a:pt x="343518" y="37761"/>
                  </a:lnTo>
                  <a:lnTo>
                    <a:pt x="306054" y="17441"/>
                  </a:lnTo>
                  <a:lnTo>
                    <a:pt x="264653" y="4615"/>
                  </a:lnTo>
                  <a:lnTo>
                    <a:pt x="220204" y="170"/>
                  </a:lnTo>
                  <a:close/>
                </a:path>
              </a:pathLst>
            </a:custGeom>
            <a:solidFill>
              <a:srgbClr val="0081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9658" y="4683553"/>
              <a:ext cx="223465" cy="2235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609071" y="4634493"/>
            <a:ext cx="8632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1100">
              <a:lnSpc>
                <a:spcPct val="100000"/>
              </a:lnSpc>
              <a:spcBef>
                <a:spcPts val="100"/>
              </a:spcBef>
            </a:pPr>
            <a:r>
              <a:rPr dirty="0" sz="2400" spc="-125" b="1">
                <a:latin typeface="Tahoma"/>
                <a:cs typeface="Tahoma"/>
              </a:rPr>
              <a:t>Faster</a:t>
            </a:r>
            <a:r>
              <a:rPr dirty="0" sz="2400" spc="-45" b="1">
                <a:latin typeface="Tahoma"/>
                <a:cs typeface="Tahoma"/>
              </a:rPr>
              <a:t> </a:t>
            </a:r>
            <a:r>
              <a:rPr dirty="0" sz="2400" spc="-85" b="1">
                <a:latin typeface="Tahoma"/>
                <a:cs typeface="Tahoma"/>
              </a:rPr>
              <a:t>Project</a:t>
            </a:r>
            <a:r>
              <a:rPr dirty="0" sz="2400" spc="-35" b="1">
                <a:latin typeface="Tahoma"/>
                <a:cs typeface="Tahoma"/>
              </a:rPr>
              <a:t> </a:t>
            </a:r>
            <a:r>
              <a:rPr dirty="0" sz="2400" spc="-10" b="1">
                <a:latin typeface="Tahoma"/>
                <a:cs typeface="Tahoma"/>
              </a:rPr>
              <a:t>Timelines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50396" y="4532401"/>
            <a:ext cx="484835" cy="48495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27359" y="6044158"/>
            <a:ext cx="8632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685">
              <a:lnSpc>
                <a:spcPct val="100000"/>
              </a:lnSpc>
              <a:spcBef>
                <a:spcPts val="100"/>
              </a:spcBef>
            </a:pPr>
            <a:r>
              <a:rPr dirty="0" sz="2400" spc="-395" b="1">
                <a:latin typeface="Tahoma"/>
                <a:cs typeface="Tahoma"/>
              </a:rPr>
              <a:t>99%</a:t>
            </a:r>
            <a:r>
              <a:rPr dirty="0" sz="2400" spc="-25" b="1">
                <a:latin typeface="Tahoma"/>
                <a:cs typeface="Tahoma"/>
              </a:rPr>
              <a:t> </a:t>
            </a:r>
            <a:r>
              <a:rPr dirty="0" sz="2400" spc="-85" b="1">
                <a:latin typeface="Tahoma"/>
                <a:cs typeface="Tahoma"/>
              </a:rPr>
              <a:t>Project</a:t>
            </a:r>
            <a:r>
              <a:rPr dirty="0" sz="2400" spc="-80" b="1">
                <a:latin typeface="Tahoma"/>
                <a:cs typeface="Tahoma"/>
              </a:rPr>
              <a:t> </a:t>
            </a:r>
            <a:r>
              <a:rPr dirty="0" sz="2400" spc="-25" b="1">
                <a:latin typeface="Tahoma"/>
                <a:cs typeface="Tahoma"/>
              </a:rPr>
              <a:t>Completion</a:t>
            </a:r>
            <a:r>
              <a:rPr dirty="0" sz="2400" spc="-55" b="1">
                <a:latin typeface="Tahoma"/>
                <a:cs typeface="Tahoma"/>
              </a:rPr>
              <a:t> </a:t>
            </a:r>
            <a:r>
              <a:rPr dirty="0" sz="2400" spc="-20" b="1">
                <a:latin typeface="Tahoma"/>
                <a:cs typeface="Tahoma"/>
              </a:rPr>
              <a:t>Rate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0396" y="5937443"/>
            <a:ext cx="530859" cy="5310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627359" y="7373941"/>
            <a:ext cx="8632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0625">
              <a:lnSpc>
                <a:spcPct val="100000"/>
              </a:lnSpc>
              <a:spcBef>
                <a:spcPts val="100"/>
              </a:spcBef>
            </a:pPr>
            <a:r>
              <a:rPr dirty="0" sz="2400" spc="60" b="1">
                <a:latin typeface="Tahoma"/>
                <a:cs typeface="Tahoma"/>
              </a:rPr>
              <a:t>Access</a:t>
            </a:r>
            <a:r>
              <a:rPr dirty="0" sz="2400" spc="-85" b="1">
                <a:latin typeface="Tahoma"/>
                <a:cs typeface="Tahoma"/>
              </a:rPr>
              <a:t> </a:t>
            </a:r>
            <a:r>
              <a:rPr dirty="0" sz="2400" spc="-30" b="1">
                <a:latin typeface="Tahoma"/>
                <a:cs typeface="Tahoma"/>
              </a:rPr>
              <a:t>credit</a:t>
            </a:r>
            <a:r>
              <a:rPr dirty="0" sz="2400" spc="-60" b="1">
                <a:latin typeface="Tahoma"/>
                <a:cs typeface="Tahoma"/>
              </a:rPr>
              <a:t> </a:t>
            </a:r>
            <a:r>
              <a:rPr dirty="0" sz="2400" spc="-170" b="1">
                <a:latin typeface="Tahoma"/>
                <a:cs typeface="Tahoma"/>
              </a:rPr>
              <a:t>without</a:t>
            </a:r>
            <a:r>
              <a:rPr dirty="0" sz="2400" spc="-10" b="1">
                <a:latin typeface="Tahoma"/>
                <a:cs typeface="Tahoma"/>
              </a:rPr>
              <a:t> </a:t>
            </a:r>
            <a:r>
              <a:rPr dirty="0" sz="2400" spc="-20" b="1">
                <a:latin typeface="Tahoma"/>
                <a:cs typeface="Tahoma"/>
              </a:rPr>
              <a:t>leveraging</a:t>
            </a:r>
            <a:r>
              <a:rPr dirty="0" sz="2400" spc="-45" b="1">
                <a:latin typeface="Tahoma"/>
                <a:cs typeface="Tahoma"/>
              </a:rPr>
              <a:t> </a:t>
            </a:r>
            <a:r>
              <a:rPr dirty="0" sz="2400" spc="60" b="1">
                <a:latin typeface="Tahoma"/>
                <a:cs typeface="Tahoma"/>
              </a:rPr>
              <a:t>balance</a:t>
            </a:r>
            <a:r>
              <a:rPr dirty="0" sz="2400" spc="-40" b="1">
                <a:latin typeface="Tahoma"/>
                <a:cs typeface="Tahoma"/>
              </a:rPr>
              <a:t> </a:t>
            </a:r>
            <a:r>
              <a:rPr dirty="0" sz="2400" spc="-10" b="1">
                <a:latin typeface="Tahoma"/>
                <a:cs typeface="Tahoma"/>
              </a:rPr>
              <a:t>sheet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3" name="object 13" descr="A graph with a gear and arrow  AI-generated content may be incorrect.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13389" y="7365750"/>
            <a:ext cx="467892" cy="46808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627359" y="8704613"/>
            <a:ext cx="8632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685">
              <a:lnSpc>
                <a:spcPct val="100000"/>
              </a:lnSpc>
              <a:spcBef>
                <a:spcPts val="100"/>
              </a:spcBef>
            </a:pPr>
            <a:r>
              <a:rPr dirty="0" sz="2400" spc="-135" b="1">
                <a:latin typeface="Tahoma"/>
                <a:cs typeface="Tahoma"/>
              </a:rPr>
              <a:t>Stronger</a:t>
            </a:r>
            <a:r>
              <a:rPr dirty="0" sz="2400" spc="-40" b="1">
                <a:latin typeface="Tahoma"/>
                <a:cs typeface="Tahoma"/>
              </a:rPr>
              <a:t> </a:t>
            </a:r>
            <a:r>
              <a:rPr dirty="0" sz="2400" b="1">
                <a:latin typeface="Tahoma"/>
                <a:cs typeface="Tahoma"/>
              </a:rPr>
              <a:t>Vendor</a:t>
            </a:r>
            <a:r>
              <a:rPr dirty="0" sz="2400" spc="-95" b="1">
                <a:latin typeface="Tahoma"/>
                <a:cs typeface="Tahoma"/>
              </a:rPr>
              <a:t> </a:t>
            </a:r>
            <a:r>
              <a:rPr dirty="0" sz="2400" spc="-10" b="1">
                <a:latin typeface="Tahoma"/>
                <a:cs typeface="Tahoma"/>
              </a:rPr>
              <a:t>Loyalty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5" name="object 15" descr="A person with a medal and a dollar sign  AI-generated content may be incorrect.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8684" y="8648138"/>
            <a:ext cx="553133" cy="553360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611883" y="5239367"/>
            <a:ext cx="7428865" cy="3905250"/>
            <a:chOff x="1611883" y="5239367"/>
            <a:chExt cx="7428865" cy="3905250"/>
          </a:xfrm>
        </p:grpSpPr>
        <p:sp>
          <p:nvSpPr>
            <p:cNvPr id="17" name="object 17"/>
            <p:cNvSpPr/>
            <p:nvPr/>
          </p:nvSpPr>
          <p:spPr>
            <a:xfrm>
              <a:off x="3349032" y="5431525"/>
              <a:ext cx="4705985" cy="196215"/>
            </a:xfrm>
            <a:custGeom>
              <a:avLst/>
              <a:gdLst/>
              <a:ahLst/>
              <a:cxnLst/>
              <a:rect l="l" t="t" r="r" b="b"/>
              <a:pathLst>
                <a:path w="4705984" h="196214">
                  <a:moveTo>
                    <a:pt x="4705739" y="0"/>
                  </a:moveTo>
                  <a:lnTo>
                    <a:pt x="0" y="0"/>
                  </a:lnTo>
                </a:path>
                <a:path w="4705984" h="196214">
                  <a:moveTo>
                    <a:pt x="4705739" y="195829"/>
                  </a:moveTo>
                  <a:lnTo>
                    <a:pt x="0" y="195829"/>
                  </a:lnTo>
                </a:path>
              </a:pathLst>
            </a:custGeom>
            <a:ln w="389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307404" y="5505437"/>
              <a:ext cx="6715759" cy="3622675"/>
            </a:xfrm>
            <a:custGeom>
              <a:avLst/>
              <a:gdLst/>
              <a:ahLst/>
              <a:cxnLst/>
              <a:rect l="l" t="t" r="r" b="b"/>
              <a:pathLst>
                <a:path w="6715759" h="3622675">
                  <a:moveTo>
                    <a:pt x="0" y="0"/>
                  </a:moveTo>
                  <a:lnTo>
                    <a:pt x="0" y="3622075"/>
                  </a:lnTo>
                  <a:lnTo>
                    <a:pt x="2377887" y="3622075"/>
                  </a:lnTo>
                </a:path>
                <a:path w="6715759" h="3622675">
                  <a:moveTo>
                    <a:pt x="6715463" y="0"/>
                  </a:moveTo>
                  <a:lnTo>
                    <a:pt x="6715463" y="3622075"/>
                  </a:lnTo>
                  <a:lnTo>
                    <a:pt x="4337575" y="3622075"/>
                  </a:lnTo>
                </a:path>
              </a:pathLst>
            </a:custGeom>
            <a:ln w="341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796088" y="5505437"/>
              <a:ext cx="5708650" cy="3209925"/>
            </a:xfrm>
            <a:custGeom>
              <a:avLst/>
              <a:gdLst/>
              <a:ahLst/>
              <a:cxnLst/>
              <a:rect l="l" t="t" r="r" b="b"/>
              <a:pathLst>
                <a:path w="5708650" h="3209925">
                  <a:moveTo>
                    <a:pt x="0" y="0"/>
                  </a:moveTo>
                  <a:lnTo>
                    <a:pt x="0" y="3209335"/>
                  </a:lnTo>
                  <a:lnTo>
                    <a:pt x="1538058" y="3209335"/>
                  </a:lnTo>
                </a:path>
                <a:path w="5708650" h="3209925">
                  <a:moveTo>
                    <a:pt x="5708251" y="0"/>
                  </a:moveTo>
                  <a:lnTo>
                    <a:pt x="5708251" y="3209335"/>
                  </a:lnTo>
                  <a:lnTo>
                    <a:pt x="4114950" y="3209335"/>
                  </a:lnTo>
                </a:path>
              </a:pathLst>
            </a:custGeom>
            <a:ln w="321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1883" y="5239367"/>
              <a:ext cx="1944280" cy="60501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789257" y="5337039"/>
            <a:ext cx="1593850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>
                <a:solidFill>
                  <a:srgbClr val="151B46"/>
                </a:solidFill>
                <a:latin typeface="Impact"/>
                <a:cs typeface="Impact"/>
              </a:rPr>
              <a:t>BUYER/</a:t>
            </a:r>
            <a:r>
              <a:rPr dirty="0" sz="2350" spc="-45">
                <a:solidFill>
                  <a:srgbClr val="151B46"/>
                </a:solidFill>
                <a:latin typeface="Impact"/>
                <a:cs typeface="Impact"/>
              </a:rPr>
              <a:t> </a:t>
            </a:r>
            <a:r>
              <a:rPr dirty="0" sz="2350" spc="-20">
                <a:solidFill>
                  <a:srgbClr val="151B46"/>
                </a:solidFill>
                <a:latin typeface="Impact"/>
                <a:cs typeface="Impact"/>
              </a:rPr>
              <a:t>CORP</a:t>
            </a:r>
            <a:endParaRPr sz="2350">
              <a:latin typeface="Impact"/>
              <a:cs typeface="Impac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6977" y="5239367"/>
            <a:ext cx="1944123" cy="605014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894881" y="5354438"/>
            <a:ext cx="1795780" cy="3860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50">
                <a:solidFill>
                  <a:srgbClr val="151B46"/>
                </a:solidFill>
                <a:latin typeface="Impact"/>
                <a:cs typeface="Impact"/>
              </a:rPr>
              <a:t>SUPPLIER/</a:t>
            </a:r>
            <a:r>
              <a:rPr dirty="0" sz="2350" spc="-50">
                <a:solidFill>
                  <a:srgbClr val="151B46"/>
                </a:solidFill>
                <a:latin typeface="Impact"/>
                <a:cs typeface="Impact"/>
              </a:rPr>
              <a:t> </a:t>
            </a:r>
            <a:r>
              <a:rPr dirty="0" sz="2350" spc="-25">
                <a:solidFill>
                  <a:srgbClr val="151B46"/>
                </a:solidFill>
                <a:latin typeface="Impact"/>
                <a:cs typeface="Impact"/>
              </a:rPr>
              <a:t>SME</a:t>
            </a:r>
            <a:endParaRPr sz="2350">
              <a:latin typeface="Impact"/>
              <a:cs typeface="Impac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178430" y="5313775"/>
            <a:ext cx="6973570" cy="3972560"/>
            <a:chOff x="2178430" y="5313775"/>
            <a:chExt cx="6973570" cy="3972560"/>
          </a:xfrm>
        </p:grpSpPr>
        <p:sp>
          <p:nvSpPr>
            <p:cNvPr id="25" name="object 25"/>
            <p:cNvSpPr/>
            <p:nvPr/>
          </p:nvSpPr>
          <p:spPr>
            <a:xfrm>
              <a:off x="2178367" y="5313927"/>
              <a:ext cx="5029200" cy="3110230"/>
            </a:xfrm>
            <a:custGeom>
              <a:avLst/>
              <a:gdLst/>
              <a:ahLst/>
              <a:cxnLst/>
              <a:rect l="l" t="t" r="r" b="b"/>
              <a:pathLst>
                <a:path w="5029200" h="3110229">
                  <a:moveTo>
                    <a:pt x="258064" y="1485734"/>
                  </a:moveTo>
                  <a:lnTo>
                    <a:pt x="129032" y="1262354"/>
                  </a:lnTo>
                  <a:lnTo>
                    <a:pt x="0" y="1485734"/>
                  </a:lnTo>
                  <a:lnTo>
                    <a:pt x="258064" y="1485734"/>
                  </a:lnTo>
                  <a:close/>
                </a:path>
                <a:path w="5029200" h="3110229">
                  <a:moveTo>
                    <a:pt x="746620" y="2886519"/>
                  </a:moveTo>
                  <a:lnTo>
                    <a:pt x="488683" y="2886519"/>
                  </a:lnTo>
                  <a:lnTo>
                    <a:pt x="617715" y="3110026"/>
                  </a:lnTo>
                  <a:lnTo>
                    <a:pt x="746620" y="2886519"/>
                  </a:lnTo>
                  <a:close/>
                </a:path>
                <a:path w="5029200" h="3110229">
                  <a:moveTo>
                    <a:pt x="1904695" y="0"/>
                  </a:moveTo>
                  <a:lnTo>
                    <a:pt x="1681187" y="119634"/>
                  </a:lnTo>
                  <a:lnTo>
                    <a:pt x="1904695" y="239141"/>
                  </a:lnTo>
                  <a:lnTo>
                    <a:pt x="1904695" y="0"/>
                  </a:lnTo>
                  <a:close/>
                </a:path>
                <a:path w="5029200" h="3110229">
                  <a:moveTo>
                    <a:pt x="5028692" y="301117"/>
                  </a:moveTo>
                  <a:lnTo>
                    <a:pt x="4805184" y="181610"/>
                  </a:lnTo>
                  <a:lnTo>
                    <a:pt x="4805184" y="420751"/>
                  </a:lnTo>
                  <a:lnTo>
                    <a:pt x="5028692" y="3011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64051" y="8461516"/>
              <a:ext cx="3348862" cy="82443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375307" y="6799662"/>
              <a:ext cx="776605" cy="1460500"/>
            </a:xfrm>
            <a:custGeom>
              <a:avLst/>
              <a:gdLst/>
              <a:ahLst/>
              <a:cxnLst/>
              <a:rect l="l" t="t" r="r" b="b"/>
              <a:pathLst>
                <a:path w="776604" h="1460500">
                  <a:moveTo>
                    <a:pt x="258051" y="223520"/>
                  </a:moveTo>
                  <a:lnTo>
                    <a:pt x="129032" y="0"/>
                  </a:lnTo>
                  <a:lnTo>
                    <a:pt x="0" y="223520"/>
                  </a:lnTo>
                  <a:lnTo>
                    <a:pt x="258051" y="223520"/>
                  </a:lnTo>
                  <a:close/>
                </a:path>
                <a:path w="776604" h="1460500">
                  <a:moveTo>
                    <a:pt x="776452" y="1460093"/>
                  </a:moveTo>
                  <a:lnTo>
                    <a:pt x="647560" y="1236573"/>
                  </a:lnTo>
                  <a:lnTo>
                    <a:pt x="518528" y="1460093"/>
                  </a:lnTo>
                  <a:lnTo>
                    <a:pt x="776452" y="14600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3859432" y="6766515"/>
            <a:ext cx="3553460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50" spc="-254">
                <a:solidFill>
                  <a:srgbClr val="FFFFFF"/>
                </a:solidFill>
                <a:latin typeface="Verdana"/>
                <a:cs typeface="Verdana"/>
              </a:rPr>
              <a:t>Industrialization</a:t>
            </a:r>
            <a:r>
              <a:rPr dirty="0" sz="2850" spc="-4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15">
                <a:solidFill>
                  <a:srgbClr val="FFFFFF"/>
                </a:solidFill>
                <a:latin typeface="Verdana"/>
                <a:cs typeface="Verdana"/>
              </a:rPr>
              <a:t>Drivers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93520" y="4886836"/>
            <a:ext cx="37274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10">
                <a:solidFill>
                  <a:srgbClr val="FFFFFF"/>
                </a:solidFill>
                <a:latin typeface="Verdana"/>
                <a:cs typeface="Verdana"/>
              </a:rPr>
              <a:t>Transactions</a:t>
            </a:r>
            <a:r>
              <a:rPr dirty="0" sz="2400" spc="-4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9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400" spc="-4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dirty="0" sz="2400" spc="-3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financed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0" name="object 30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80"/>
              <a:t>I</a:t>
            </a:r>
            <a:r>
              <a:rPr dirty="0" spc="-515"/>
              <a:t>m</a:t>
            </a:r>
            <a:r>
              <a:rPr dirty="0" spc="-490"/>
              <a:t>p</a:t>
            </a:r>
            <a:r>
              <a:rPr dirty="0" spc="-475"/>
              <a:t>a</a:t>
            </a:r>
            <a:r>
              <a:rPr dirty="0" spc="-450"/>
              <a:t>c</a:t>
            </a:r>
            <a:r>
              <a:rPr dirty="0" spc="-165"/>
              <a:t>t</a:t>
            </a:r>
            <a:r>
              <a:rPr dirty="0" spc="-775"/>
              <a:t> </a:t>
            </a:r>
            <a:r>
              <a:rPr dirty="0" spc="-280"/>
              <a:t>on</a:t>
            </a:r>
            <a:r>
              <a:rPr dirty="0" spc="-795"/>
              <a:t> </a:t>
            </a:r>
            <a:r>
              <a:rPr dirty="0" spc="-445"/>
              <a:t>Corporates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0881" y="3867117"/>
            <a:ext cx="746125" cy="273050"/>
          </a:xfrm>
          <a:custGeom>
            <a:avLst/>
            <a:gdLst/>
            <a:ahLst/>
            <a:cxnLst/>
            <a:rect l="l" t="t" r="r" b="b"/>
            <a:pathLst>
              <a:path w="746125" h="273050">
                <a:moveTo>
                  <a:pt x="307835" y="0"/>
                </a:moveTo>
                <a:lnTo>
                  <a:pt x="0" y="0"/>
                </a:lnTo>
                <a:lnTo>
                  <a:pt x="0" y="64770"/>
                </a:lnTo>
                <a:lnTo>
                  <a:pt x="0" y="110490"/>
                </a:lnTo>
                <a:lnTo>
                  <a:pt x="0" y="173990"/>
                </a:lnTo>
                <a:lnTo>
                  <a:pt x="0" y="273050"/>
                </a:lnTo>
                <a:lnTo>
                  <a:pt x="137922" y="273050"/>
                </a:lnTo>
                <a:lnTo>
                  <a:pt x="137922" y="173990"/>
                </a:lnTo>
                <a:lnTo>
                  <a:pt x="301104" y="173990"/>
                </a:lnTo>
                <a:lnTo>
                  <a:pt x="301104" y="110490"/>
                </a:lnTo>
                <a:lnTo>
                  <a:pt x="137922" y="110490"/>
                </a:lnTo>
                <a:lnTo>
                  <a:pt x="137922" y="64770"/>
                </a:lnTo>
                <a:lnTo>
                  <a:pt x="307835" y="64770"/>
                </a:lnTo>
                <a:lnTo>
                  <a:pt x="307835" y="0"/>
                </a:lnTo>
                <a:close/>
              </a:path>
              <a:path w="746125" h="273050">
                <a:moveTo>
                  <a:pt x="746099" y="272605"/>
                </a:moveTo>
                <a:lnTo>
                  <a:pt x="718553" y="213931"/>
                </a:lnTo>
                <a:lnTo>
                  <a:pt x="691883" y="157416"/>
                </a:lnTo>
                <a:lnTo>
                  <a:pt x="641210" y="49593"/>
                </a:lnTo>
                <a:lnTo>
                  <a:pt x="618096" y="444"/>
                </a:lnTo>
                <a:lnTo>
                  <a:pt x="564375" y="444"/>
                </a:lnTo>
                <a:lnTo>
                  <a:pt x="564375" y="157416"/>
                </a:lnTo>
                <a:lnTo>
                  <a:pt x="476491" y="157416"/>
                </a:lnTo>
                <a:lnTo>
                  <a:pt x="520179" y="49593"/>
                </a:lnTo>
                <a:lnTo>
                  <a:pt x="521449" y="49593"/>
                </a:lnTo>
                <a:lnTo>
                  <a:pt x="564375" y="157416"/>
                </a:lnTo>
                <a:lnTo>
                  <a:pt x="564375" y="444"/>
                </a:lnTo>
                <a:lnTo>
                  <a:pt x="427850" y="444"/>
                </a:lnTo>
                <a:lnTo>
                  <a:pt x="301866" y="272605"/>
                </a:lnTo>
                <a:lnTo>
                  <a:pt x="438518" y="272605"/>
                </a:lnTo>
                <a:lnTo>
                  <a:pt x="460616" y="213931"/>
                </a:lnTo>
                <a:lnTo>
                  <a:pt x="579234" y="213931"/>
                </a:lnTo>
                <a:lnTo>
                  <a:pt x="602602" y="272605"/>
                </a:lnTo>
                <a:lnTo>
                  <a:pt x="746099" y="27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17050" y="3867117"/>
            <a:ext cx="748030" cy="273050"/>
          </a:xfrm>
          <a:custGeom>
            <a:avLst/>
            <a:gdLst/>
            <a:ahLst/>
            <a:cxnLst/>
            <a:rect l="l" t="t" r="r" b="b"/>
            <a:pathLst>
              <a:path w="748029" h="273050">
                <a:moveTo>
                  <a:pt x="290830" y="196850"/>
                </a:moveTo>
                <a:lnTo>
                  <a:pt x="137985" y="196850"/>
                </a:lnTo>
                <a:lnTo>
                  <a:pt x="137985" y="0"/>
                </a:lnTo>
                <a:lnTo>
                  <a:pt x="0" y="0"/>
                </a:lnTo>
                <a:lnTo>
                  <a:pt x="0" y="196850"/>
                </a:lnTo>
                <a:lnTo>
                  <a:pt x="0" y="273050"/>
                </a:lnTo>
                <a:lnTo>
                  <a:pt x="290830" y="273050"/>
                </a:lnTo>
                <a:lnTo>
                  <a:pt x="290830" y="196850"/>
                </a:lnTo>
                <a:close/>
              </a:path>
              <a:path w="748029" h="273050">
                <a:moveTo>
                  <a:pt x="747890" y="272605"/>
                </a:moveTo>
                <a:lnTo>
                  <a:pt x="720331" y="213931"/>
                </a:lnTo>
                <a:lnTo>
                  <a:pt x="693788" y="157416"/>
                </a:lnTo>
                <a:lnTo>
                  <a:pt x="643115" y="49593"/>
                </a:lnTo>
                <a:lnTo>
                  <a:pt x="620001" y="444"/>
                </a:lnTo>
                <a:lnTo>
                  <a:pt x="566280" y="444"/>
                </a:lnTo>
                <a:lnTo>
                  <a:pt x="566280" y="157416"/>
                </a:lnTo>
                <a:lnTo>
                  <a:pt x="478282" y="157416"/>
                </a:lnTo>
                <a:lnTo>
                  <a:pt x="522084" y="49593"/>
                </a:lnTo>
                <a:lnTo>
                  <a:pt x="523354" y="49593"/>
                </a:lnTo>
                <a:lnTo>
                  <a:pt x="566280" y="157416"/>
                </a:lnTo>
                <a:lnTo>
                  <a:pt x="566280" y="444"/>
                </a:lnTo>
                <a:lnTo>
                  <a:pt x="430022" y="444"/>
                </a:lnTo>
                <a:lnTo>
                  <a:pt x="303911" y="272605"/>
                </a:lnTo>
                <a:lnTo>
                  <a:pt x="440563" y="272605"/>
                </a:lnTo>
                <a:lnTo>
                  <a:pt x="462661" y="213931"/>
                </a:lnTo>
                <a:lnTo>
                  <a:pt x="581139" y="213931"/>
                </a:lnTo>
                <a:lnTo>
                  <a:pt x="604507" y="272605"/>
                </a:lnTo>
                <a:lnTo>
                  <a:pt x="747890" y="27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14759" y="3867117"/>
            <a:ext cx="315595" cy="273050"/>
          </a:xfrm>
          <a:custGeom>
            <a:avLst/>
            <a:gdLst/>
            <a:ahLst/>
            <a:cxnLst/>
            <a:rect l="l" t="t" r="r" b="b"/>
            <a:pathLst>
              <a:path w="315595" h="273050">
                <a:moveTo>
                  <a:pt x="315201" y="208280"/>
                </a:moveTo>
                <a:lnTo>
                  <a:pt x="134861" y="208280"/>
                </a:lnTo>
                <a:lnTo>
                  <a:pt x="134861" y="166370"/>
                </a:lnTo>
                <a:lnTo>
                  <a:pt x="303898" y="166370"/>
                </a:lnTo>
                <a:lnTo>
                  <a:pt x="303898" y="102870"/>
                </a:lnTo>
                <a:lnTo>
                  <a:pt x="134861" y="102870"/>
                </a:lnTo>
                <a:lnTo>
                  <a:pt x="134861" y="63500"/>
                </a:lnTo>
                <a:lnTo>
                  <a:pt x="311645" y="63500"/>
                </a:lnTo>
                <a:lnTo>
                  <a:pt x="311645" y="0"/>
                </a:lnTo>
                <a:lnTo>
                  <a:pt x="0" y="0"/>
                </a:lnTo>
                <a:lnTo>
                  <a:pt x="0" y="63500"/>
                </a:lnTo>
                <a:lnTo>
                  <a:pt x="0" y="102870"/>
                </a:lnTo>
                <a:lnTo>
                  <a:pt x="0" y="166370"/>
                </a:lnTo>
                <a:lnTo>
                  <a:pt x="0" y="208280"/>
                </a:lnTo>
                <a:lnTo>
                  <a:pt x="0" y="273050"/>
                </a:lnTo>
                <a:lnTo>
                  <a:pt x="315201" y="273050"/>
                </a:lnTo>
                <a:lnTo>
                  <a:pt x="315201" y="2082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4988433" y="3862546"/>
            <a:ext cx="363855" cy="281940"/>
            <a:chOff x="4988433" y="3862546"/>
            <a:chExt cx="363855" cy="281940"/>
          </a:xfrm>
        </p:grpSpPr>
        <p:sp>
          <p:nvSpPr>
            <p:cNvPr id="6" name="object 6"/>
            <p:cNvSpPr/>
            <p:nvPr/>
          </p:nvSpPr>
          <p:spPr>
            <a:xfrm>
              <a:off x="4988433" y="3862546"/>
              <a:ext cx="363855" cy="281940"/>
            </a:xfrm>
            <a:custGeom>
              <a:avLst/>
              <a:gdLst/>
              <a:ahLst/>
              <a:cxnLst/>
              <a:rect l="l" t="t" r="r" b="b"/>
              <a:pathLst>
                <a:path w="363854" h="281939">
                  <a:moveTo>
                    <a:pt x="248787" y="188"/>
                  </a:moveTo>
                  <a:lnTo>
                    <a:pt x="214244" y="188"/>
                  </a:lnTo>
                  <a:lnTo>
                    <a:pt x="158746" y="3998"/>
                  </a:lnTo>
                  <a:lnTo>
                    <a:pt x="107694" y="15427"/>
                  </a:lnTo>
                  <a:lnTo>
                    <a:pt x="64007" y="34350"/>
                  </a:lnTo>
                  <a:lnTo>
                    <a:pt x="29845" y="61019"/>
                  </a:lnTo>
                  <a:lnTo>
                    <a:pt x="7747" y="95308"/>
                  </a:lnTo>
                  <a:lnTo>
                    <a:pt x="-126" y="137090"/>
                  </a:lnTo>
                  <a:lnTo>
                    <a:pt x="5461" y="175697"/>
                  </a:lnTo>
                  <a:lnTo>
                    <a:pt x="46862" y="234878"/>
                  </a:lnTo>
                  <a:lnTo>
                    <a:pt x="80135" y="255451"/>
                  </a:lnTo>
                  <a:lnTo>
                    <a:pt x="120012" y="270183"/>
                  </a:lnTo>
                  <a:lnTo>
                    <a:pt x="165350" y="278946"/>
                  </a:lnTo>
                  <a:lnTo>
                    <a:pt x="215006" y="281867"/>
                  </a:lnTo>
                  <a:lnTo>
                    <a:pt x="252470" y="281359"/>
                  </a:lnTo>
                  <a:lnTo>
                    <a:pt x="289680" y="278692"/>
                  </a:lnTo>
                  <a:lnTo>
                    <a:pt x="326763" y="273866"/>
                  </a:lnTo>
                  <a:lnTo>
                    <a:pt x="363465" y="266881"/>
                  </a:lnTo>
                  <a:lnTo>
                    <a:pt x="363465" y="213923"/>
                  </a:lnTo>
                  <a:lnTo>
                    <a:pt x="216276" y="213923"/>
                  </a:lnTo>
                  <a:lnTo>
                    <a:pt x="180717" y="208208"/>
                  </a:lnTo>
                  <a:lnTo>
                    <a:pt x="157476" y="192842"/>
                  </a:lnTo>
                  <a:lnTo>
                    <a:pt x="144523" y="170490"/>
                  </a:lnTo>
                  <a:lnTo>
                    <a:pt x="140459" y="143694"/>
                  </a:lnTo>
                  <a:lnTo>
                    <a:pt x="148714" y="110929"/>
                  </a:lnTo>
                  <a:lnTo>
                    <a:pt x="171700" y="87307"/>
                  </a:lnTo>
                  <a:lnTo>
                    <a:pt x="207640" y="72830"/>
                  </a:lnTo>
                  <a:lnTo>
                    <a:pt x="254375" y="68004"/>
                  </a:lnTo>
                  <a:lnTo>
                    <a:pt x="349369" y="68004"/>
                  </a:lnTo>
                  <a:lnTo>
                    <a:pt x="349369" y="10220"/>
                  </a:lnTo>
                  <a:lnTo>
                    <a:pt x="315968" y="5268"/>
                  </a:lnTo>
                  <a:lnTo>
                    <a:pt x="282441" y="1966"/>
                  </a:lnTo>
                  <a:lnTo>
                    <a:pt x="248787" y="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6376" y="3985482"/>
              <a:ext cx="135657" cy="908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42941" y="3930364"/>
              <a:ext cx="95250" cy="15875"/>
            </a:xfrm>
            <a:custGeom>
              <a:avLst/>
              <a:gdLst/>
              <a:ahLst/>
              <a:cxnLst/>
              <a:rect l="l" t="t" r="r" b="b"/>
              <a:pathLst>
                <a:path w="95250" h="15875">
                  <a:moveTo>
                    <a:pt x="94861" y="186"/>
                  </a:moveTo>
                  <a:lnTo>
                    <a:pt x="-132" y="186"/>
                  </a:lnTo>
                  <a:lnTo>
                    <a:pt x="24123" y="821"/>
                  </a:lnTo>
                  <a:lnTo>
                    <a:pt x="48253" y="3742"/>
                  </a:lnTo>
                  <a:lnTo>
                    <a:pt x="71874" y="8695"/>
                  </a:lnTo>
                  <a:lnTo>
                    <a:pt x="94861" y="15934"/>
                  </a:lnTo>
                  <a:lnTo>
                    <a:pt x="94861" y="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583557" y="3867245"/>
            <a:ext cx="368300" cy="272415"/>
            <a:chOff x="4583557" y="3867245"/>
            <a:chExt cx="368300" cy="272415"/>
          </a:xfrm>
        </p:grpSpPr>
        <p:sp>
          <p:nvSpPr>
            <p:cNvPr id="10" name="object 10"/>
            <p:cNvSpPr/>
            <p:nvPr/>
          </p:nvSpPr>
          <p:spPr>
            <a:xfrm>
              <a:off x="4583557" y="3867245"/>
              <a:ext cx="358140" cy="272415"/>
            </a:xfrm>
            <a:custGeom>
              <a:avLst/>
              <a:gdLst/>
              <a:ahLst/>
              <a:cxnLst/>
              <a:rect l="l" t="t" r="r" b="b"/>
              <a:pathLst>
                <a:path w="358139" h="272414">
                  <a:moveTo>
                    <a:pt x="222636" y="188"/>
                  </a:moveTo>
                  <a:lnTo>
                    <a:pt x="-115" y="188"/>
                  </a:lnTo>
                  <a:lnTo>
                    <a:pt x="-115" y="272469"/>
                  </a:lnTo>
                  <a:lnTo>
                    <a:pt x="133230" y="272469"/>
                  </a:lnTo>
                  <a:lnTo>
                    <a:pt x="133230" y="180015"/>
                  </a:lnTo>
                  <a:lnTo>
                    <a:pt x="339346" y="180015"/>
                  </a:lnTo>
                  <a:lnTo>
                    <a:pt x="309502" y="154743"/>
                  </a:lnTo>
                  <a:lnTo>
                    <a:pt x="275848" y="145599"/>
                  </a:lnTo>
                  <a:lnTo>
                    <a:pt x="275848" y="144837"/>
                  </a:lnTo>
                  <a:lnTo>
                    <a:pt x="310899" y="135566"/>
                  </a:lnTo>
                  <a:lnTo>
                    <a:pt x="337949" y="120962"/>
                  </a:lnTo>
                  <a:lnTo>
                    <a:pt x="133230" y="120962"/>
                  </a:lnTo>
                  <a:lnTo>
                    <a:pt x="133230" y="59241"/>
                  </a:lnTo>
                  <a:lnTo>
                    <a:pt x="357761" y="59241"/>
                  </a:lnTo>
                  <a:lnTo>
                    <a:pt x="352046" y="39303"/>
                  </a:lnTo>
                  <a:lnTo>
                    <a:pt x="324360" y="16824"/>
                  </a:lnTo>
                  <a:lnTo>
                    <a:pt x="280547" y="4251"/>
                  </a:lnTo>
                  <a:lnTo>
                    <a:pt x="222636" y="1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2467" y="4047077"/>
              <a:ext cx="199262" cy="9245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53102" y="3926300"/>
              <a:ext cx="192405" cy="62230"/>
            </a:xfrm>
            <a:custGeom>
              <a:avLst/>
              <a:gdLst/>
              <a:ahLst/>
              <a:cxnLst/>
              <a:rect l="l" t="t" r="r" b="b"/>
              <a:pathLst>
                <a:path w="192404" h="62229">
                  <a:moveTo>
                    <a:pt x="188216" y="186"/>
                  </a:moveTo>
                  <a:lnTo>
                    <a:pt x="3054" y="186"/>
                  </a:lnTo>
                  <a:lnTo>
                    <a:pt x="23120" y="1202"/>
                  </a:lnTo>
                  <a:lnTo>
                    <a:pt x="40518" y="5393"/>
                  </a:lnTo>
                  <a:lnTo>
                    <a:pt x="52583" y="14410"/>
                  </a:lnTo>
                  <a:lnTo>
                    <a:pt x="57155" y="30030"/>
                  </a:lnTo>
                  <a:lnTo>
                    <a:pt x="52329" y="47429"/>
                  </a:lnTo>
                  <a:lnTo>
                    <a:pt x="39756" y="56954"/>
                  </a:lnTo>
                  <a:lnTo>
                    <a:pt x="21977" y="61018"/>
                  </a:lnTo>
                  <a:lnTo>
                    <a:pt x="-120" y="61907"/>
                  </a:lnTo>
                  <a:lnTo>
                    <a:pt x="168404" y="61907"/>
                  </a:lnTo>
                  <a:lnTo>
                    <a:pt x="185930" y="41206"/>
                  </a:lnTo>
                  <a:lnTo>
                    <a:pt x="192026" y="13648"/>
                  </a:lnTo>
                  <a:lnTo>
                    <a:pt x="188216" y="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2432050" y="3437731"/>
            <a:ext cx="906144" cy="999490"/>
          </a:xfrm>
          <a:custGeom>
            <a:avLst/>
            <a:gdLst/>
            <a:ahLst/>
            <a:cxnLst/>
            <a:rect l="l" t="t" r="r" b="b"/>
            <a:pathLst>
              <a:path w="906145" h="999489">
                <a:moveTo>
                  <a:pt x="905806" y="198"/>
                </a:moveTo>
                <a:lnTo>
                  <a:pt x="482780" y="198"/>
                </a:lnTo>
                <a:lnTo>
                  <a:pt x="-61" y="999536"/>
                </a:lnTo>
                <a:lnTo>
                  <a:pt x="723820" y="999536"/>
                </a:lnTo>
                <a:lnTo>
                  <a:pt x="796335" y="850315"/>
                </a:lnTo>
                <a:lnTo>
                  <a:pt x="495353" y="850315"/>
                </a:lnTo>
                <a:lnTo>
                  <a:pt x="552120" y="732589"/>
                </a:lnTo>
                <a:lnTo>
                  <a:pt x="552120" y="399730"/>
                </a:lnTo>
                <a:lnTo>
                  <a:pt x="712771" y="399730"/>
                </a:lnTo>
                <a:lnTo>
                  <a:pt x="905806" y="198"/>
                </a:lnTo>
                <a:close/>
              </a:path>
            </a:pathLst>
          </a:custGeom>
          <a:solidFill>
            <a:srgbClr val="0085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32487" y="3731685"/>
            <a:ext cx="1324610" cy="335280"/>
          </a:xfrm>
          <a:custGeom>
            <a:avLst/>
            <a:gdLst/>
            <a:ahLst/>
            <a:cxnLst/>
            <a:rect l="l" t="t" r="r" b="b"/>
            <a:pathLst>
              <a:path w="1324609" h="335279">
                <a:moveTo>
                  <a:pt x="200660" y="6350"/>
                </a:moveTo>
                <a:lnTo>
                  <a:pt x="129159" y="6350"/>
                </a:lnTo>
                <a:lnTo>
                  <a:pt x="129159" y="236461"/>
                </a:lnTo>
                <a:lnTo>
                  <a:pt x="127889" y="258813"/>
                </a:lnTo>
                <a:lnTo>
                  <a:pt x="122936" y="274688"/>
                </a:lnTo>
                <a:lnTo>
                  <a:pt x="113284" y="283959"/>
                </a:lnTo>
                <a:lnTo>
                  <a:pt x="97409" y="287007"/>
                </a:lnTo>
                <a:lnTo>
                  <a:pt x="81534" y="283959"/>
                </a:lnTo>
                <a:lnTo>
                  <a:pt x="71755" y="274688"/>
                </a:lnTo>
                <a:lnTo>
                  <a:pt x="66929" y="258813"/>
                </a:lnTo>
                <a:lnTo>
                  <a:pt x="65659" y="236461"/>
                </a:lnTo>
                <a:lnTo>
                  <a:pt x="65659" y="226555"/>
                </a:lnTo>
                <a:lnTo>
                  <a:pt x="0" y="226555"/>
                </a:lnTo>
                <a:lnTo>
                  <a:pt x="0" y="240525"/>
                </a:lnTo>
                <a:lnTo>
                  <a:pt x="4064" y="276593"/>
                </a:lnTo>
                <a:lnTo>
                  <a:pt x="18669" y="306692"/>
                </a:lnTo>
                <a:lnTo>
                  <a:pt x="47371" y="327266"/>
                </a:lnTo>
                <a:lnTo>
                  <a:pt x="93853" y="334886"/>
                </a:lnTo>
                <a:lnTo>
                  <a:pt x="141224" y="329425"/>
                </a:lnTo>
                <a:lnTo>
                  <a:pt x="174498" y="312280"/>
                </a:lnTo>
                <a:lnTo>
                  <a:pt x="194183" y="282308"/>
                </a:lnTo>
                <a:lnTo>
                  <a:pt x="200660" y="238239"/>
                </a:lnTo>
                <a:lnTo>
                  <a:pt x="200660" y="6350"/>
                </a:lnTo>
                <a:close/>
              </a:path>
              <a:path w="1324609" h="335279">
                <a:moveTo>
                  <a:pt x="466458" y="6350"/>
                </a:moveTo>
                <a:lnTo>
                  <a:pt x="394970" y="6350"/>
                </a:lnTo>
                <a:lnTo>
                  <a:pt x="394970" y="231000"/>
                </a:lnTo>
                <a:lnTo>
                  <a:pt x="393192" y="253352"/>
                </a:lnTo>
                <a:lnTo>
                  <a:pt x="386588" y="271005"/>
                </a:lnTo>
                <a:lnTo>
                  <a:pt x="373761" y="282816"/>
                </a:lnTo>
                <a:lnTo>
                  <a:pt x="353314" y="287007"/>
                </a:lnTo>
                <a:lnTo>
                  <a:pt x="332740" y="282816"/>
                </a:lnTo>
                <a:lnTo>
                  <a:pt x="319913" y="271132"/>
                </a:lnTo>
                <a:lnTo>
                  <a:pt x="313436" y="253352"/>
                </a:lnTo>
                <a:lnTo>
                  <a:pt x="311531" y="231000"/>
                </a:lnTo>
                <a:lnTo>
                  <a:pt x="311531" y="6350"/>
                </a:lnTo>
                <a:lnTo>
                  <a:pt x="240030" y="6350"/>
                </a:lnTo>
                <a:lnTo>
                  <a:pt x="240030" y="231000"/>
                </a:lnTo>
                <a:lnTo>
                  <a:pt x="249555" y="283578"/>
                </a:lnTo>
                <a:lnTo>
                  <a:pt x="274828" y="315328"/>
                </a:lnTo>
                <a:lnTo>
                  <a:pt x="311023" y="330822"/>
                </a:lnTo>
                <a:lnTo>
                  <a:pt x="353314" y="334886"/>
                </a:lnTo>
                <a:lnTo>
                  <a:pt x="395478" y="330187"/>
                </a:lnTo>
                <a:lnTo>
                  <a:pt x="431673" y="313804"/>
                </a:lnTo>
                <a:lnTo>
                  <a:pt x="456933" y="281927"/>
                </a:lnTo>
                <a:lnTo>
                  <a:pt x="466458" y="231000"/>
                </a:lnTo>
                <a:lnTo>
                  <a:pt x="466458" y="6350"/>
                </a:lnTo>
                <a:close/>
              </a:path>
              <a:path w="1324609" h="335279">
                <a:moveTo>
                  <a:pt x="684263" y="275132"/>
                </a:moveTo>
                <a:lnTo>
                  <a:pt x="577456" y="275132"/>
                </a:lnTo>
                <a:lnTo>
                  <a:pt x="577456" y="5892"/>
                </a:lnTo>
                <a:lnTo>
                  <a:pt x="505955" y="5892"/>
                </a:lnTo>
                <a:lnTo>
                  <a:pt x="505955" y="275132"/>
                </a:lnTo>
                <a:lnTo>
                  <a:pt x="505955" y="328472"/>
                </a:lnTo>
                <a:lnTo>
                  <a:pt x="684263" y="328472"/>
                </a:lnTo>
                <a:lnTo>
                  <a:pt x="684263" y="275132"/>
                </a:lnTo>
                <a:close/>
              </a:path>
              <a:path w="1324609" h="335279">
                <a:moveTo>
                  <a:pt x="795261" y="6261"/>
                </a:moveTo>
                <a:lnTo>
                  <a:pt x="723760" y="6261"/>
                </a:lnTo>
                <a:lnTo>
                  <a:pt x="723760" y="328536"/>
                </a:lnTo>
                <a:lnTo>
                  <a:pt x="795261" y="328536"/>
                </a:lnTo>
                <a:lnTo>
                  <a:pt x="795261" y="6261"/>
                </a:lnTo>
                <a:close/>
              </a:path>
              <a:path w="1324609" h="335279">
                <a:moveTo>
                  <a:pt x="1061059" y="6350"/>
                </a:moveTo>
                <a:lnTo>
                  <a:pt x="989558" y="6350"/>
                </a:lnTo>
                <a:lnTo>
                  <a:pt x="989558" y="231000"/>
                </a:lnTo>
                <a:lnTo>
                  <a:pt x="987780" y="253352"/>
                </a:lnTo>
                <a:lnTo>
                  <a:pt x="981176" y="271005"/>
                </a:lnTo>
                <a:lnTo>
                  <a:pt x="968476" y="282816"/>
                </a:lnTo>
                <a:lnTo>
                  <a:pt x="947902" y="287007"/>
                </a:lnTo>
                <a:lnTo>
                  <a:pt x="927341" y="282816"/>
                </a:lnTo>
                <a:lnTo>
                  <a:pt x="914514" y="271132"/>
                </a:lnTo>
                <a:lnTo>
                  <a:pt x="908037" y="253352"/>
                </a:lnTo>
                <a:lnTo>
                  <a:pt x="906132" y="231000"/>
                </a:lnTo>
                <a:lnTo>
                  <a:pt x="906132" y="6350"/>
                </a:lnTo>
                <a:lnTo>
                  <a:pt x="834631" y="6350"/>
                </a:lnTo>
                <a:lnTo>
                  <a:pt x="834631" y="231000"/>
                </a:lnTo>
                <a:lnTo>
                  <a:pt x="844156" y="283578"/>
                </a:lnTo>
                <a:lnTo>
                  <a:pt x="869429" y="315328"/>
                </a:lnTo>
                <a:lnTo>
                  <a:pt x="905624" y="330822"/>
                </a:lnTo>
                <a:lnTo>
                  <a:pt x="947902" y="334886"/>
                </a:lnTo>
                <a:lnTo>
                  <a:pt x="990066" y="330187"/>
                </a:lnTo>
                <a:lnTo>
                  <a:pt x="1026261" y="313804"/>
                </a:lnTo>
                <a:lnTo>
                  <a:pt x="1051534" y="281927"/>
                </a:lnTo>
                <a:lnTo>
                  <a:pt x="1061059" y="231000"/>
                </a:lnTo>
                <a:lnTo>
                  <a:pt x="1061059" y="6350"/>
                </a:lnTo>
                <a:close/>
              </a:path>
              <a:path w="1324609" h="335279">
                <a:moveTo>
                  <a:pt x="1324457" y="236080"/>
                </a:moveTo>
                <a:lnTo>
                  <a:pt x="1310868" y="186550"/>
                </a:lnTo>
                <a:lnTo>
                  <a:pt x="1256893" y="150736"/>
                </a:lnTo>
                <a:lnTo>
                  <a:pt x="1201775" y="129019"/>
                </a:lnTo>
                <a:lnTo>
                  <a:pt x="1183360" y="120002"/>
                </a:lnTo>
                <a:lnTo>
                  <a:pt x="1172057" y="110223"/>
                </a:lnTo>
                <a:lnTo>
                  <a:pt x="1166596" y="98793"/>
                </a:lnTo>
                <a:lnTo>
                  <a:pt x="1164691" y="82410"/>
                </a:lnTo>
                <a:lnTo>
                  <a:pt x="1164691" y="79616"/>
                </a:lnTo>
                <a:lnTo>
                  <a:pt x="1191361" y="48882"/>
                </a:lnTo>
                <a:lnTo>
                  <a:pt x="1205839" y="47866"/>
                </a:lnTo>
                <a:lnTo>
                  <a:pt x="1223365" y="51041"/>
                </a:lnTo>
                <a:lnTo>
                  <a:pt x="1235430" y="60439"/>
                </a:lnTo>
                <a:lnTo>
                  <a:pt x="1242288" y="75425"/>
                </a:lnTo>
                <a:lnTo>
                  <a:pt x="1244574" y="95745"/>
                </a:lnTo>
                <a:lnTo>
                  <a:pt x="1313027" y="95745"/>
                </a:lnTo>
                <a:lnTo>
                  <a:pt x="1313027" y="86601"/>
                </a:lnTo>
                <a:lnTo>
                  <a:pt x="1304772" y="46977"/>
                </a:lnTo>
                <a:lnTo>
                  <a:pt x="1282039" y="20193"/>
                </a:lnTo>
                <a:lnTo>
                  <a:pt x="1247241" y="4826"/>
                </a:lnTo>
                <a:lnTo>
                  <a:pt x="1203299" y="0"/>
                </a:lnTo>
                <a:lnTo>
                  <a:pt x="1157706" y="5969"/>
                </a:lnTo>
                <a:lnTo>
                  <a:pt x="1123162" y="23876"/>
                </a:lnTo>
                <a:lnTo>
                  <a:pt x="1101191" y="53454"/>
                </a:lnTo>
                <a:lnTo>
                  <a:pt x="1093571" y="94729"/>
                </a:lnTo>
                <a:lnTo>
                  <a:pt x="1099159" y="129908"/>
                </a:lnTo>
                <a:lnTo>
                  <a:pt x="1116177" y="156197"/>
                </a:lnTo>
                <a:lnTo>
                  <a:pt x="1145133" y="176263"/>
                </a:lnTo>
                <a:lnTo>
                  <a:pt x="1186408" y="192265"/>
                </a:lnTo>
                <a:lnTo>
                  <a:pt x="1216253" y="203060"/>
                </a:lnTo>
                <a:lnTo>
                  <a:pt x="1235938" y="214363"/>
                </a:lnTo>
                <a:lnTo>
                  <a:pt x="1246733" y="228460"/>
                </a:lnTo>
                <a:lnTo>
                  <a:pt x="1250035" y="247383"/>
                </a:lnTo>
                <a:lnTo>
                  <a:pt x="1250035" y="251701"/>
                </a:lnTo>
                <a:lnTo>
                  <a:pt x="1246098" y="266052"/>
                </a:lnTo>
                <a:lnTo>
                  <a:pt x="1236700" y="277482"/>
                </a:lnTo>
                <a:lnTo>
                  <a:pt x="1223365" y="284848"/>
                </a:lnTo>
                <a:lnTo>
                  <a:pt x="1207363" y="287007"/>
                </a:lnTo>
                <a:lnTo>
                  <a:pt x="1183995" y="283578"/>
                </a:lnTo>
                <a:lnTo>
                  <a:pt x="1169644" y="273545"/>
                </a:lnTo>
                <a:lnTo>
                  <a:pt x="1162278" y="257924"/>
                </a:lnTo>
                <a:lnTo>
                  <a:pt x="1160119" y="237350"/>
                </a:lnTo>
                <a:lnTo>
                  <a:pt x="1160119" y="227952"/>
                </a:lnTo>
                <a:lnTo>
                  <a:pt x="1088618" y="227952"/>
                </a:lnTo>
                <a:lnTo>
                  <a:pt x="1088618" y="241033"/>
                </a:lnTo>
                <a:lnTo>
                  <a:pt x="1094841" y="280784"/>
                </a:lnTo>
                <a:lnTo>
                  <a:pt x="1114653" y="310248"/>
                </a:lnTo>
                <a:lnTo>
                  <a:pt x="1149578" y="328536"/>
                </a:lnTo>
                <a:lnTo>
                  <a:pt x="1201394" y="334886"/>
                </a:lnTo>
                <a:lnTo>
                  <a:pt x="1253210" y="329044"/>
                </a:lnTo>
                <a:lnTo>
                  <a:pt x="1291945" y="311010"/>
                </a:lnTo>
                <a:lnTo>
                  <a:pt x="1316075" y="280276"/>
                </a:lnTo>
                <a:lnTo>
                  <a:pt x="1324457" y="2360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049147" y="3731685"/>
            <a:ext cx="1503680" cy="335280"/>
          </a:xfrm>
          <a:custGeom>
            <a:avLst/>
            <a:gdLst/>
            <a:ahLst/>
            <a:cxnLst/>
            <a:rect l="l" t="t" r="r" b="b"/>
            <a:pathLst>
              <a:path w="1503680" h="335279">
                <a:moveTo>
                  <a:pt x="231254" y="234302"/>
                </a:moveTo>
                <a:lnTo>
                  <a:pt x="226682" y="205219"/>
                </a:lnTo>
                <a:lnTo>
                  <a:pt x="214363" y="183756"/>
                </a:lnTo>
                <a:lnTo>
                  <a:pt x="213728" y="182613"/>
                </a:lnTo>
                <a:lnTo>
                  <a:pt x="193408" y="167119"/>
                </a:lnTo>
                <a:lnTo>
                  <a:pt x="166865" y="159245"/>
                </a:lnTo>
                <a:lnTo>
                  <a:pt x="166865" y="158483"/>
                </a:lnTo>
                <a:lnTo>
                  <a:pt x="189979" y="148450"/>
                </a:lnTo>
                <a:lnTo>
                  <a:pt x="200647" y="138544"/>
                </a:lnTo>
                <a:lnTo>
                  <a:pt x="206870" y="132829"/>
                </a:lnTo>
                <a:lnTo>
                  <a:pt x="217030" y="112382"/>
                </a:lnTo>
                <a:lnTo>
                  <a:pt x="220459" y="87998"/>
                </a:lnTo>
                <a:lnTo>
                  <a:pt x="213855" y="54216"/>
                </a:lnTo>
                <a:lnTo>
                  <a:pt x="212839" y="49136"/>
                </a:lnTo>
                <a:lnTo>
                  <a:pt x="192011" y="24003"/>
                </a:lnTo>
                <a:lnTo>
                  <a:pt x="160134" y="10414"/>
                </a:lnTo>
                <a:lnTo>
                  <a:pt x="156832" y="10033"/>
                </a:lnTo>
                <a:lnTo>
                  <a:pt x="156832" y="232016"/>
                </a:lnTo>
                <a:lnTo>
                  <a:pt x="152641" y="255511"/>
                </a:lnTo>
                <a:lnTo>
                  <a:pt x="140855" y="270497"/>
                </a:lnTo>
                <a:lnTo>
                  <a:pt x="140677" y="270497"/>
                </a:lnTo>
                <a:lnTo>
                  <a:pt x="122669" y="278498"/>
                </a:lnTo>
                <a:lnTo>
                  <a:pt x="99301" y="280784"/>
                </a:lnTo>
                <a:lnTo>
                  <a:pt x="71488" y="280784"/>
                </a:lnTo>
                <a:lnTo>
                  <a:pt x="71488" y="183756"/>
                </a:lnTo>
                <a:lnTo>
                  <a:pt x="102222" y="183756"/>
                </a:lnTo>
                <a:lnTo>
                  <a:pt x="123939" y="186042"/>
                </a:lnTo>
                <a:lnTo>
                  <a:pt x="141211" y="193789"/>
                </a:lnTo>
                <a:lnTo>
                  <a:pt x="152768" y="208648"/>
                </a:lnTo>
                <a:lnTo>
                  <a:pt x="156832" y="232016"/>
                </a:lnTo>
                <a:lnTo>
                  <a:pt x="156832" y="10033"/>
                </a:lnTo>
                <a:lnTo>
                  <a:pt x="148958" y="9271"/>
                </a:lnTo>
                <a:lnTo>
                  <a:pt x="148958" y="96126"/>
                </a:lnTo>
                <a:lnTo>
                  <a:pt x="145529" y="115557"/>
                </a:lnTo>
                <a:lnTo>
                  <a:pt x="135115" y="128765"/>
                </a:lnTo>
                <a:lnTo>
                  <a:pt x="117335" y="136258"/>
                </a:lnTo>
                <a:lnTo>
                  <a:pt x="91808" y="138544"/>
                </a:lnTo>
                <a:lnTo>
                  <a:pt x="71488" y="138544"/>
                </a:lnTo>
                <a:lnTo>
                  <a:pt x="71488" y="54216"/>
                </a:lnTo>
                <a:lnTo>
                  <a:pt x="97269" y="54216"/>
                </a:lnTo>
                <a:lnTo>
                  <a:pt x="120256" y="56375"/>
                </a:lnTo>
                <a:lnTo>
                  <a:pt x="136385" y="63741"/>
                </a:lnTo>
                <a:lnTo>
                  <a:pt x="145783" y="76695"/>
                </a:lnTo>
                <a:lnTo>
                  <a:pt x="148958" y="96126"/>
                </a:lnTo>
                <a:lnTo>
                  <a:pt x="148958" y="9271"/>
                </a:lnTo>
                <a:lnTo>
                  <a:pt x="119621" y="6223"/>
                </a:lnTo>
                <a:lnTo>
                  <a:pt x="0" y="6223"/>
                </a:lnTo>
                <a:lnTo>
                  <a:pt x="0" y="328536"/>
                </a:lnTo>
                <a:lnTo>
                  <a:pt x="120637" y="328536"/>
                </a:lnTo>
                <a:lnTo>
                  <a:pt x="173088" y="320916"/>
                </a:lnTo>
                <a:lnTo>
                  <a:pt x="207251" y="300342"/>
                </a:lnTo>
                <a:lnTo>
                  <a:pt x="219316" y="280784"/>
                </a:lnTo>
                <a:lnTo>
                  <a:pt x="225666" y="270497"/>
                </a:lnTo>
                <a:lnTo>
                  <a:pt x="231254" y="234302"/>
                </a:lnTo>
                <a:close/>
              </a:path>
              <a:path w="1503680" h="335279">
                <a:moveTo>
                  <a:pt x="469125" y="275132"/>
                </a:moveTo>
                <a:lnTo>
                  <a:pt x="337553" y="275132"/>
                </a:lnTo>
                <a:lnTo>
                  <a:pt x="337553" y="188772"/>
                </a:lnTo>
                <a:lnTo>
                  <a:pt x="447027" y="188772"/>
                </a:lnTo>
                <a:lnTo>
                  <a:pt x="447027" y="135432"/>
                </a:lnTo>
                <a:lnTo>
                  <a:pt x="337553" y="135432"/>
                </a:lnTo>
                <a:lnTo>
                  <a:pt x="337553" y="59232"/>
                </a:lnTo>
                <a:lnTo>
                  <a:pt x="464172" y="59232"/>
                </a:lnTo>
                <a:lnTo>
                  <a:pt x="464172" y="5892"/>
                </a:lnTo>
                <a:lnTo>
                  <a:pt x="266052" y="5892"/>
                </a:lnTo>
                <a:lnTo>
                  <a:pt x="266052" y="59232"/>
                </a:lnTo>
                <a:lnTo>
                  <a:pt x="266052" y="135432"/>
                </a:lnTo>
                <a:lnTo>
                  <a:pt x="266052" y="188772"/>
                </a:lnTo>
                <a:lnTo>
                  <a:pt x="266052" y="275132"/>
                </a:lnTo>
                <a:lnTo>
                  <a:pt x="266052" y="328472"/>
                </a:lnTo>
                <a:lnTo>
                  <a:pt x="469125" y="328472"/>
                </a:lnTo>
                <a:lnTo>
                  <a:pt x="469125" y="275132"/>
                </a:lnTo>
                <a:close/>
              </a:path>
              <a:path w="1503680" h="335279">
                <a:moveTo>
                  <a:pt x="732256" y="328663"/>
                </a:moveTo>
                <a:lnTo>
                  <a:pt x="730351" y="313550"/>
                </a:lnTo>
                <a:lnTo>
                  <a:pt x="728954" y="298437"/>
                </a:lnTo>
                <a:lnTo>
                  <a:pt x="727938" y="283324"/>
                </a:lnTo>
                <a:lnTo>
                  <a:pt x="727557" y="268084"/>
                </a:lnTo>
                <a:lnTo>
                  <a:pt x="725017" y="224777"/>
                </a:lnTo>
                <a:lnTo>
                  <a:pt x="716889" y="195567"/>
                </a:lnTo>
                <a:lnTo>
                  <a:pt x="713714" y="192265"/>
                </a:lnTo>
                <a:lnTo>
                  <a:pt x="699744" y="177914"/>
                </a:lnTo>
                <a:lnTo>
                  <a:pt x="670407" y="169659"/>
                </a:lnTo>
                <a:lnTo>
                  <a:pt x="670407" y="168770"/>
                </a:lnTo>
                <a:lnTo>
                  <a:pt x="709777" y="147180"/>
                </a:lnTo>
                <a:lnTo>
                  <a:pt x="729462" y="89395"/>
                </a:lnTo>
                <a:lnTo>
                  <a:pt x="723239" y="54089"/>
                </a:lnTo>
                <a:lnTo>
                  <a:pt x="722985" y="53200"/>
                </a:lnTo>
                <a:lnTo>
                  <a:pt x="704316" y="27178"/>
                </a:lnTo>
                <a:lnTo>
                  <a:pt x="674725" y="11557"/>
                </a:lnTo>
                <a:lnTo>
                  <a:pt x="658088" y="9271"/>
                </a:lnTo>
                <a:lnTo>
                  <a:pt x="658088" y="98793"/>
                </a:lnTo>
                <a:lnTo>
                  <a:pt x="654532" y="121018"/>
                </a:lnTo>
                <a:lnTo>
                  <a:pt x="644118" y="136004"/>
                </a:lnTo>
                <a:lnTo>
                  <a:pt x="627227" y="144513"/>
                </a:lnTo>
                <a:lnTo>
                  <a:pt x="604494" y="147180"/>
                </a:lnTo>
                <a:lnTo>
                  <a:pt x="574649" y="147180"/>
                </a:lnTo>
                <a:lnTo>
                  <a:pt x="574649" y="54089"/>
                </a:lnTo>
                <a:lnTo>
                  <a:pt x="608431" y="54089"/>
                </a:lnTo>
                <a:lnTo>
                  <a:pt x="629767" y="56883"/>
                </a:lnTo>
                <a:lnTo>
                  <a:pt x="645388" y="65265"/>
                </a:lnTo>
                <a:lnTo>
                  <a:pt x="654786" y="79235"/>
                </a:lnTo>
                <a:lnTo>
                  <a:pt x="658088" y="98793"/>
                </a:lnTo>
                <a:lnTo>
                  <a:pt x="658088" y="9271"/>
                </a:lnTo>
                <a:lnTo>
                  <a:pt x="635228" y="6223"/>
                </a:lnTo>
                <a:lnTo>
                  <a:pt x="503161" y="6223"/>
                </a:lnTo>
                <a:lnTo>
                  <a:pt x="503161" y="328663"/>
                </a:lnTo>
                <a:lnTo>
                  <a:pt x="574649" y="328663"/>
                </a:lnTo>
                <a:lnTo>
                  <a:pt x="574649" y="192265"/>
                </a:lnTo>
                <a:lnTo>
                  <a:pt x="612876" y="192265"/>
                </a:lnTo>
                <a:lnTo>
                  <a:pt x="652119" y="215887"/>
                </a:lnTo>
                <a:lnTo>
                  <a:pt x="656564" y="278625"/>
                </a:lnTo>
                <a:lnTo>
                  <a:pt x="657326" y="303898"/>
                </a:lnTo>
                <a:lnTo>
                  <a:pt x="657707" y="310502"/>
                </a:lnTo>
                <a:lnTo>
                  <a:pt x="658469" y="317614"/>
                </a:lnTo>
                <a:lnTo>
                  <a:pt x="659866" y="328663"/>
                </a:lnTo>
                <a:lnTo>
                  <a:pt x="732256" y="328663"/>
                </a:lnTo>
                <a:close/>
              </a:path>
              <a:path w="1503680" h="335279">
                <a:moveTo>
                  <a:pt x="996035" y="154800"/>
                </a:moveTo>
                <a:lnTo>
                  <a:pt x="880338" y="154800"/>
                </a:lnTo>
                <a:lnTo>
                  <a:pt x="880338" y="202679"/>
                </a:lnTo>
                <a:lnTo>
                  <a:pt x="927582" y="202679"/>
                </a:lnTo>
                <a:lnTo>
                  <a:pt x="927582" y="235572"/>
                </a:lnTo>
                <a:lnTo>
                  <a:pt x="923010" y="258305"/>
                </a:lnTo>
                <a:lnTo>
                  <a:pt x="911707" y="274307"/>
                </a:lnTo>
                <a:lnTo>
                  <a:pt x="897356" y="283832"/>
                </a:lnTo>
                <a:lnTo>
                  <a:pt x="883259" y="287007"/>
                </a:lnTo>
                <a:lnTo>
                  <a:pt x="858240" y="278244"/>
                </a:lnTo>
                <a:lnTo>
                  <a:pt x="843254" y="252971"/>
                </a:lnTo>
                <a:lnTo>
                  <a:pt x="836015" y="213093"/>
                </a:lnTo>
                <a:lnTo>
                  <a:pt x="834110" y="160642"/>
                </a:lnTo>
                <a:lnTo>
                  <a:pt x="836904" y="109080"/>
                </a:lnTo>
                <a:lnTo>
                  <a:pt x="845413" y="74028"/>
                </a:lnTo>
                <a:lnTo>
                  <a:pt x="860526" y="54089"/>
                </a:lnTo>
                <a:lnTo>
                  <a:pt x="882878" y="47739"/>
                </a:lnTo>
                <a:lnTo>
                  <a:pt x="901293" y="52946"/>
                </a:lnTo>
                <a:lnTo>
                  <a:pt x="913993" y="65900"/>
                </a:lnTo>
                <a:lnTo>
                  <a:pt x="921232" y="83426"/>
                </a:lnTo>
                <a:lnTo>
                  <a:pt x="923518" y="101968"/>
                </a:lnTo>
                <a:lnTo>
                  <a:pt x="991971" y="101968"/>
                </a:lnTo>
                <a:lnTo>
                  <a:pt x="985875" y="58407"/>
                </a:lnTo>
                <a:lnTo>
                  <a:pt x="966317" y="26543"/>
                </a:lnTo>
                <a:lnTo>
                  <a:pt x="932154" y="6731"/>
                </a:lnTo>
                <a:lnTo>
                  <a:pt x="881862" y="0"/>
                </a:lnTo>
                <a:lnTo>
                  <a:pt x="834364" y="6604"/>
                </a:lnTo>
                <a:lnTo>
                  <a:pt x="800328" y="26543"/>
                </a:lnTo>
                <a:lnTo>
                  <a:pt x="778230" y="59423"/>
                </a:lnTo>
                <a:lnTo>
                  <a:pt x="766292" y="105143"/>
                </a:lnTo>
                <a:lnTo>
                  <a:pt x="762609" y="163817"/>
                </a:lnTo>
                <a:lnTo>
                  <a:pt x="765149" y="224396"/>
                </a:lnTo>
                <a:lnTo>
                  <a:pt x="774420" y="272275"/>
                </a:lnTo>
                <a:lnTo>
                  <a:pt x="792962" y="306819"/>
                </a:lnTo>
                <a:lnTo>
                  <a:pt x="823188" y="327774"/>
                </a:lnTo>
                <a:lnTo>
                  <a:pt x="867892" y="334886"/>
                </a:lnTo>
                <a:lnTo>
                  <a:pt x="890244" y="333489"/>
                </a:lnTo>
                <a:lnTo>
                  <a:pt x="910818" y="326504"/>
                </a:lnTo>
                <a:lnTo>
                  <a:pt x="928598" y="314820"/>
                </a:lnTo>
                <a:lnTo>
                  <a:pt x="942441" y="298818"/>
                </a:lnTo>
                <a:lnTo>
                  <a:pt x="943330" y="298818"/>
                </a:lnTo>
                <a:lnTo>
                  <a:pt x="943330" y="328536"/>
                </a:lnTo>
                <a:lnTo>
                  <a:pt x="996035" y="328536"/>
                </a:lnTo>
                <a:lnTo>
                  <a:pt x="996035" y="154800"/>
                </a:lnTo>
                <a:close/>
              </a:path>
              <a:path w="1503680" h="335279">
                <a:moveTo>
                  <a:pt x="1239989" y="275132"/>
                </a:moveTo>
                <a:lnTo>
                  <a:pt x="1108417" y="275132"/>
                </a:lnTo>
                <a:lnTo>
                  <a:pt x="1108417" y="188772"/>
                </a:lnTo>
                <a:lnTo>
                  <a:pt x="1217891" y="188772"/>
                </a:lnTo>
                <a:lnTo>
                  <a:pt x="1217891" y="135432"/>
                </a:lnTo>
                <a:lnTo>
                  <a:pt x="1108417" y="135432"/>
                </a:lnTo>
                <a:lnTo>
                  <a:pt x="1108417" y="59232"/>
                </a:lnTo>
                <a:lnTo>
                  <a:pt x="1235036" y="59232"/>
                </a:lnTo>
                <a:lnTo>
                  <a:pt x="1235036" y="5892"/>
                </a:lnTo>
                <a:lnTo>
                  <a:pt x="1036916" y="5892"/>
                </a:lnTo>
                <a:lnTo>
                  <a:pt x="1036916" y="59232"/>
                </a:lnTo>
                <a:lnTo>
                  <a:pt x="1036916" y="135432"/>
                </a:lnTo>
                <a:lnTo>
                  <a:pt x="1036916" y="188772"/>
                </a:lnTo>
                <a:lnTo>
                  <a:pt x="1036916" y="275132"/>
                </a:lnTo>
                <a:lnTo>
                  <a:pt x="1036916" y="328472"/>
                </a:lnTo>
                <a:lnTo>
                  <a:pt x="1239989" y="328472"/>
                </a:lnTo>
                <a:lnTo>
                  <a:pt x="1239989" y="275132"/>
                </a:lnTo>
                <a:close/>
              </a:path>
              <a:path w="1503680" h="335279">
                <a:moveTo>
                  <a:pt x="1503133" y="328663"/>
                </a:moveTo>
                <a:lnTo>
                  <a:pt x="1501228" y="313550"/>
                </a:lnTo>
                <a:lnTo>
                  <a:pt x="1499831" y="298437"/>
                </a:lnTo>
                <a:lnTo>
                  <a:pt x="1498942" y="283324"/>
                </a:lnTo>
                <a:lnTo>
                  <a:pt x="1498434" y="268084"/>
                </a:lnTo>
                <a:lnTo>
                  <a:pt x="1495894" y="224777"/>
                </a:lnTo>
                <a:lnTo>
                  <a:pt x="1487766" y="195567"/>
                </a:lnTo>
                <a:lnTo>
                  <a:pt x="1484591" y="192265"/>
                </a:lnTo>
                <a:lnTo>
                  <a:pt x="1470621" y="177914"/>
                </a:lnTo>
                <a:lnTo>
                  <a:pt x="1441411" y="169659"/>
                </a:lnTo>
                <a:lnTo>
                  <a:pt x="1441411" y="168770"/>
                </a:lnTo>
                <a:lnTo>
                  <a:pt x="1480654" y="147180"/>
                </a:lnTo>
                <a:lnTo>
                  <a:pt x="1500466" y="89395"/>
                </a:lnTo>
                <a:lnTo>
                  <a:pt x="1494116" y="54089"/>
                </a:lnTo>
                <a:lnTo>
                  <a:pt x="1493989" y="53200"/>
                </a:lnTo>
                <a:lnTo>
                  <a:pt x="1475193" y="27178"/>
                </a:lnTo>
                <a:lnTo>
                  <a:pt x="1445602" y="11557"/>
                </a:lnTo>
                <a:lnTo>
                  <a:pt x="1428965" y="9271"/>
                </a:lnTo>
                <a:lnTo>
                  <a:pt x="1428965" y="98793"/>
                </a:lnTo>
                <a:lnTo>
                  <a:pt x="1425409" y="121018"/>
                </a:lnTo>
                <a:lnTo>
                  <a:pt x="1414995" y="136004"/>
                </a:lnTo>
                <a:lnTo>
                  <a:pt x="1398104" y="144513"/>
                </a:lnTo>
                <a:lnTo>
                  <a:pt x="1375244" y="147180"/>
                </a:lnTo>
                <a:lnTo>
                  <a:pt x="1345526" y="147180"/>
                </a:lnTo>
                <a:lnTo>
                  <a:pt x="1345526" y="54089"/>
                </a:lnTo>
                <a:lnTo>
                  <a:pt x="1379308" y="54089"/>
                </a:lnTo>
                <a:lnTo>
                  <a:pt x="1400644" y="56883"/>
                </a:lnTo>
                <a:lnTo>
                  <a:pt x="1416138" y="65265"/>
                </a:lnTo>
                <a:lnTo>
                  <a:pt x="1425663" y="79235"/>
                </a:lnTo>
                <a:lnTo>
                  <a:pt x="1428965" y="98793"/>
                </a:lnTo>
                <a:lnTo>
                  <a:pt x="1428965" y="9271"/>
                </a:lnTo>
                <a:lnTo>
                  <a:pt x="1406105" y="6223"/>
                </a:lnTo>
                <a:lnTo>
                  <a:pt x="1274025" y="6223"/>
                </a:lnTo>
                <a:lnTo>
                  <a:pt x="1274025" y="328663"/>
                </a:lnTo>
                <a:lnTo>
                  <a:pt x="1345526" y="328663"/>
                </a:lnTo>
                <a:lnTo>
                  <a:pt x="1345526" y="192265"/>
                </a:lnTo>
                <a:lnTo>
                  <a:pt x="1383753" y="192265"/>
                </a:lnTo>
                <a:lnTo>
                  <a:pt x="1422996" y="215887"/>
                </a:lnTo>
                <a:lnTo>
                  <a:pt x="1427568" y="278625"/>
                </a:lnTo>
                <a:lnTo>
                  <a:pt x="1428330" y="303898"/>
                </a:lnTo>
                <a:lnTo>
                  <a:pt x="1428711" y="310502"/>
                </a:lnTo>
                <a:lnTo>
                  <a:pt x="1429346" y="317614"/>
                </a:lnTo>
                <a:lnTo>
                  <a:pt x="1430743" y="328663"/>
                </a:lnTo>
                <a:lnTo>
                  <a:pt x="1503133" y="3286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11666855" y="3482308"/>
            <a:ext cx="831850" cy="756285"/>
            <a:chOff x="11666855" y="3482308"/>
            <a:chExt cx="831850" cy="756285"/>
          </a:xfrm>
        </p:grpSpPr>
        <p:sp>
          <p:nvSpPr>
            <p:cNvPr id="17" name="object 17"/>
            <p:cNvSpPr/>
            <p:nvPr/>
          </p:nvSpPr>
          <p:spPr>
            <a:xfrm>
              <a:off x="11666551" y="3482511"/>
              <a:ext cx="831850" cy="756285"/>
            </a:xfrm>
            <a:custGeom>
              <a:avLst/>
              <a:gdLst/>
              <a:ahLst/>
              <a:cxnLst/>
              <a:rect l="l" t="t" r="r" b="b"/>
              <a:pathLst>
                <a:path w="831850" h="756285">
                  <a:moveTo>
                    <a:pt x="492277" y="245757"/>
                  </a:moveTo>
                  <a:lnTo>
                    <a:pt x="320294" y="245757"/>
                  </a:lnTo>
                  <a:lnTo>
                    <a:pt x="320294" y="338442"/>
                  </a:lnTo>
                  <a:lnTo>
                    <a:pt x="492277" y="338442"/>
                  </a:lnTo>
                  <a:lnTo>
                    <a:pt x="492277" y="245757"/>
                  </a:lnTo>
                  <a:close/>
                </a:path>
                <a:path w="831850" h="756285">
                  <a:moveTo>
                    <a:pt x="831837" y="61468"/>
                  </a:moveTo>
                  <a:lnTo>
                    <a:pt x="826503" y="37465"/>
                  </a:lnTo>
                  <a:lnTo>
                    <a:pt x="823455" y="33401"/>
                  </a:lnTo>
                  <a:lnTo>
                    <a:pt x="812025" y="18034"/>
                  </a:lnTo>
                  <a:lnTo>
                    <a:pt x="795007" y="7569"/>
                  </a:lnTo>
                  <a:lnTo>
                    <a:pt x="795007" y="61468"/>
                  </a:lnTo>
                  <a:lnTo>
                    <a:pt x="795007" y="694677"/>
                  </a:lnTo>
                  <a:lnTo>
                    <a:pt x="792594" y="705599"/>
                  </a:lnTo>
                  <a:lnTo>
                    <a:pt x="785990" y="714489"/>
                  </a:lnTo>
                  <a:lnTo>
                    <a:pt x="776211" y="720458"/>
                  </a:lnTo>
                  <a:lnTo>
                    <a:pt x="764273" y="722744"/>
                  </a:lnTo>
                  <a:lnTo>
                    <a:pt x="67691" y="722744"/>
                  </a:lnTo>
                  <a:lnTo>
                    <a:pt x="55626" y="720458"/>
                  </a:lnTo>
                  <a:lnTo>
                    <a:pt x="45847" y="714489"/>
                  </a:lnTo>
                  <a:lnTo>
                    <a:pt x="39243" y="705599"/>
                  </a:lnTo>
                  <a:lnTo>
                    <a:pt x="36830" y="694677"/>
                  </a:lnTo>
                  <a:lnTo>
                    <a:pt x="36830" y="61468"/>
                  </a:lnTo>
                  <a:lnTo>
                    <a:pt x="39243" y="50546"/>
                  </a:lnTo>
                  <a:lnTo>
                    <a:pt x="45847" y="41656"/>
                  </a:lnTo>
                  <a:lnTo>
                    <a:pt x="55626" y="35560"/>
                  </a:lnTo>
                  <a:lnTo>
                    <a:pt x="67691" y="33401"/>
                  </a:lnTo>
                  <a:lnTo>
                    <a:pt x="764273" y="33401"/>
                  </a:lnTo>
                  <a:lnTo>
                    <a:pt x="776211" y="35560"/>
                  </a:lnTo>
                  <a:lnTo>
                    <a:pt x="785990" y="41656"/>
                  </a:lnTo>
                  <a:lnTo>
                    <a:pt x="792594" y="50546"/>
                  </a:lnTo>
                  <a:lnTo>
                    <a:pt x="795007" y="61468"/>
                  </a:lnTo>
                  <a:lnTo>
                    <a:pt x="795007" y="7569"/>
                  </a:lnTo>
                  <a:lnTo>
                    <a:pt x="790562" y="4826"/>
                  </a:lnTo>
                  <a:lnTo>
                    <a:pt x="764273" y="0"/>
                  </a:lnTo>
                  <a:lnTo>
                    <a:pt x="67691" y="0"/>
                  </a:lnTo>
                  <a:lnTo>
                    <a:pt x="41275" y="4826"/>
                  </a:lnTo>
                  <a:lnTo>
                    <a:pt x="19812" y="18034"/>
                  </a:lnTo>
                  <a:lnTo>
                    <a:pt x="5334" y="37465"/>
                  </a:lnTo>
                  <a:lnTo>
                    <a:pt x="0" y="61468"/>
                  </a:lnTo>
                  <a:lnTo>
                    <a:pt x="0" y="694677"/>
                  </a:lnTo>
                  <a:lnTo>
                    <a:pt x="5334" y="718553"/>
                  </a:lnTo>
                  <a:lnTo>
                    <a:pt x="19812" y="738111"/>
                  </a:lnTo>
                  <a:lnTo>
                    <a:pt x="41275" y="751319"/>
                  </a:lnTo>
                  <a:lnTo>
                    <a:pt x="67691" y="756145"/>
                  </a:lnTo>
                  <a:lnTo>
                    <a:pt x="764273" y="756145"/>
                  </a:lnTo>
                  <a:lnTo>
                    <a:pt x="812025" y="738111"/>
                  </a:lnTo>
                  <a:lnTo>
                    <a:pt x="831837" y="694677"/>
                  </a:lnTo>
                  <a:lnTo>
                    <a:pt x="831837" y="61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97513" y="3738912"/>
              <a:ext cx="21335" cy="2438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30" y="3397"/>
            <a:ext cx="210677" cy="14604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11987607" y="3729006"/>
            <a:ext cx="170815" cy="91440"/>
          </a:xfrm>
          <a:custGeom>
            <a:avLst/>
            <a:gdLst/>
            <a:ahLst/>
            <a:cxnLst/>
            <a:rect l="l" t="t" r="r" b="b"/>
            <a:pathLst>
              <a:path w="170815" h="91439">
                <a:moveTo>
                  <a:pt x="0" y="0"/>
                </a:moveTo>
                <a:lnTo>
                  <a:pt x="170429" y="0"/>
                </a:lnTo>
              </a:path>
              <a:path w="170815" h="91439">
                <a:moveTo>
                  <a:pt x="0" y="0"/>
                </a:moveTo>
                <a:lnTo>
                  <a:pt x="0" y="91183"/>
                </a:lnTo>
              </a:path>
              <a:path w="170815" h="91439">
                <a:moveTo>
                  <a:pt x="0" y="91183"/>
                </a:moveTo>
                <a:lnTo>
                  <a:pt x="170429" y="91183"/>
                </a:lnTo>
              </a:path>
              <a:path w="170815" h="91439">
                <a:moveTo>
                  <a:pt x="170429" y="91183"/>
                </a:moveTo>
                <a:lnTo>
                  <a:pt x="1704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1751182" y="3561302"/>
            <a:ext cx="663575" cy="603250"/>
            <a:chOff x="11751182" y="3561302"/>
            <a:chExt cx="663575" cy="60325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87148" y="3887330"/>
              <a:ext cx="187906" cy="10742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750878" y="3561505"/>
              <a:ext cx="663575" cy="603250"/>
            </a:xfrm>
            <a:custGeom>
              <a:avLst/>
              <a:gdLst/>
              <a:ahLst/>
              <a:cxnLst/>
              <a:rect l="l" t="t" r="r" b="b"/>
              <a:pathLst>
                <a:path w="663575" h="603250">
                  <a:moveTo>
                    <a:pt x="663181" y="28067"/>
                  </a:moveTo>
                  <a:lnTo>
                    <a:pt x="660768" y="17145"/>
                  </a:lnTo>
                  <a:lnTo>
                    <a:pt x="654164" y="8255"/>
                  </a:lnTo>
                  <a:lnTo>
                    <a:pt x="644385" y="2159"/>
                  </a:lnTo>
                  <a:lnTo>
                    <a:pt x="632320" y="0"/>
                  </a:lnTo>
                  <a:lnTo>
                    <a:pt x="516242" y="0"/>
                  </a:lnTo>
                  <a:lnTo>
                    <a:pt x="516242" y="384670"/>
                  </a:lnTo>
                  <a:lnTo>
                    <a:pt x="515226" y="398386"/>
                  </a:lnTo>
                  <a:lnTo>
                    <a:pt x="502272" y="437756"/>
                  </a:lnTo>
                  <a:lnTo>
                    <a:pt x="475602" y="470522"/>
                  </a:lnTo>
                  <a:lnTo>
                    <a:pt x="435470" y="491985"/>
                  </a:lnTo>
                  <a:lnTo>
                    <a:pt x="389242" y="499097"/>
                  </a:lnTo>
                  <a:lnTo>
                    <a:pt x="297053" y="500748"/>
                  </a:lnTo>
                  <a:lnTo>
                    <a:pt x="147066" y="500748"/>
                  </a:lnTo>
                  <a:lnTo>
                    <a:pt x="147066" y="100076"/>
                  </a:lnTo>
                  <a:lnTo>
                    <a:pt x="343649" y="100076"/>
                  </a:lnTo>
                  <a:lnTo>
                    <a:pt x="381749" y="102108"/>
                  </a:lnTo>
                  <a:lnTo>
                    <a:pt x="425437" y="110109"/>
                  </a:lnTo>
                  <a:lnTo>
                    <a:pt x="466204" y="135636"/>
                  </a:lnTo>
                  <a:lnTo>
                    <a:pt x="494525" y="201041"/>
                  </a:lnTo>
                  <a:lnTo>
                    <a:pt x="477761" y="252844"/>
                  </a:lnTo>
                  <a:lnTo>
                    <a:pt x="432549" y="288023"/>
                  </a:lnTo>
                  <a:lnTo>
                    <a:pt x="450329" y="293484"/>
                  </a:lnTo>
                  <a:lnTo>
                    <a:pt x="494525" y="324345"/>
                  </a:lnTo>
                  <a:lnTo>
                    <a:pt x="515099" y="368541"/>
                  </a:lnTo>
                  <a:lnTo>
                    <a:pt x="516242" y="384670"/>
                  </a:lnTo>
                  <a:lnTo>
                    <a:pt x="516242" y="0"/>
                  </a:lnTo>
                  <a:lnTo>
                    <a:pt x="30988" y="0"/>
                  </a:lnTo>
                  <a:lnTo>
                    <a:pt x="18923" y="2159"/>
                  </a:lnTo>
                  <a:lnTo>
                    <a:pt x="9017" y="8255"/>
                  </a:lnTo>
                  <a:lnTo>
                    <a:pt x="2413" y="17145"/>
                  </a:lnTo>
                  <a:lnTo>
                    <a:pt x="0" y="28067"/>
                  </a:lnTo>
                  <a:lnTo>
                    <a:pt x="0" y="574789"/>
                  </a:lnTo>
                  <a:lnTo>
                    <a:pt x="2413" y="585711"/>
                  </a:lnTo>
                  <a:lnTo>
                    <a:pt x="9017" y="594728"/>
                  </a:lnTo>
                  <a:lnTo>
                    <a:pt x="18923" y="600697"/>
                  </a:lnTo>
                  <a:lnTo>
                    <a:pt x="30988" y="602983"/>
                  </a:lnTo>
                  <a:lnTo>
                    <a:pt x="632193" y="602983"/>
                  </a:lnTo>
                  <a:lnTo>
                    <a:pt x="644258" y="600697"/>
                  </a:lnTo>
                  <a:lnTo>
                    <a:pt x="654164" y="594728"/>
                  </a:lnTo>
                  <a:lnTo>
                    <a:pt x="660768" y="585711"/>
                  </a:lnTo>
                  <a:lnTo>
                    <a:pt x="663181" y="574789"/>
                  </a:lnTo>
                  <a:lnTo>
                    <a:pt x="663181" y="500748"/>
                  </a:lnTo>
                  <a:lnTo>
                    <a:pt x="663181" y="100076"/>
                  </a:lnTo>
                  <a:lnTo>
                    <a:pt x="663181" y="280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0098" y="4976153"/>
            <a:ext cx="2172723" cy="62794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6951980" y="3656425"/>
            <a:ext cx="962025" cy="173355"/>
          </a:xfrm>
          <a:custGeom>
            <a:avLst/>
            <a:gdLst/>
            <a:ahLst/>
            <a:cxnLst/>
            <a:rect l="l" t="t" r="r" b="b"/>
            <a:pathLst>
              <a:path w="962025" h="173354">
                <a:moveTo>
                  <a:pt x="480507" y="193"/>
                </a:moveTo>
                <a:lnTo>
                  <a:pt x="432121" y="1463"/>
                </a:lnTo>
                <a:lnTo>
                  <a:pt x="384751" y="5654"/>
                </a:lnTo>
                <a:lnTo>
                  <a:pt x="338651" y="12258"/>
                </a:lnTo>
                <a:lnTo>
                  <a:pt x="293821" y="21401"/>
                </a:lnTo>
                <a:lnTo>
                  <a:pt x="250388" y="32958"/>
                </a:lnTo>
                <a:lnTo>
                  <a:pt x="208607" y="46928"/>
                </a:lnTo>
                <a:lnTo>
                  <a:pt x="168603" y="62929"/>
                </a:lnTo>
                <a:lnTo>
                  <a:pt x="130504" y="81090"/>
                </a:lnTo>
                <a:lnTo>
                  <a:pt x="94436" y="101155"/>
                </a:lnTo>
                <a:lnTo>
                  <a:pt x="60528" y="123126"/>
                </a:lnTo>
                <a:lnTo>
                  <a:pt x="28906" y="147001"/>
                </a:lnTo>
                <a:lnTo>
                  <a:pt x="-175" y="172401"/>
                </a:lnTo>
                <a:lnTo>
                  <a:pt x="9603" y="173163"/>
                </a:lnTo>
                <a:lnTo>
                  <a:pt x="24842" y="169607"/>
                </a:lnTo>
                <a:lnTo>
                  <a:pt x="45797" y="162749"/>
                </a:lnTo>
                <a:lnTo>
                  <a:pt x="104215" y="141921"/>
                </a:lnTo>
                <a:lnTo>
                  <a:pt x="141679" y="129476"/>
                </a:lnTo>
                <a:lnTo>
                  <a:pt x="184350" y="116776"/>
                </a:lnTo>
                <a:lnTo>
                  <a:pt x="232482" y="104457"/>
                </a:lnTo>
                <a:lnTo>
                  <a:pt x="285821" y="93409"/>
                </a:lnTo>
                <a:lnTo>
                  <a:pt x="344366" y="84265"/>
                </a:lnTo>
                <a:lnTo>
                  <a:pt x="407991" y="77788"/>
                </a:lnTo>
                <a:lnTo>
                  <a:pt x="476824" y="74994"/>
                </a:lnTo>
                <a:lnTo>
                  <a:pt x="484825" y="74994"/>
                </a:lnTo>
                <a:lnTo>
                  <a:pt x="553530" y="77026"/>
                </a:lnTo>
                <a:lnTo>
                  <a:pt x="617155" y="82995"/>
                </a:lnTo>
                <a:lnTo>
                  <a:pt x="675701" y="91758"/>
                </a:lnTo>
                <a:lnTo>
                  <a:pt x="729039" y="102806"/>
                </a:lnTo>
                <a:lnTo>
                  <a:pt x="777171" y="115252"/>
                </a:lnTo>
                <a:lnTo>
                  <a:pt x="819842" y="128206"/>
                </a:lnTo>
                <a:lnTo>
                  <a:pt x="857306" y="140905"/>
                </a:lnTo>
                <a:lnTo>
                  <a:pt x="915852" y="162241"/>
                </a:lnTo>
                <a:lnTo>
                  <a:pt x="936806" y="169353"/>
                </a:lnTo>
                <a:lnTo>
                  <a:pt x="952173" y="173036"/>
                </a:lnTo>
                <a:lnTo>
                  <a:pt x="961824" y="172401"/>
                </a:lnTo>
                <a:lnTo>
                  <a:pt x="932742" y="147001"/>
                </a:lnTo>
                <a:lnTo>
                  <a:pt x="901247" y="123126"/>
                </a:lnTo>
                <a:lnTo>
                  <a:pt x="867339" y="101155"/>
                </a:lnTo>
                <a:lnTo>
                  <a:pt x="831145" y="81090"/>
                </a:lnTo>
                <a:lnTo>
                  <a:pt x="793046" y="62929"/>
                </a:lnTo>
                <a:lnTo>
                  <a:pt x="753042" y="46928"/>
                </a:lnTo>
                <a:lnTo>
                  <a:pt x="711260" y="32958"/>
                </a:lnTo>
                <a:lnTo>
                  <a:pt x="667827" y="21401"/>
                </a:lnTo>
                <a:lnTo>
                  <a:pt x="622997" y="12258"/>
                </a:lnTo>
                <a:lnTo>
                  <a:pt x="576770" y="5654"/>
                </a:lnTo>
                <a:lnTo>
                  <a:pt x="529527" y="1463"/>
                </a:lnTo>
                <a:lnTo>
                  <a:pt x="480507" y="193"/>
                </a:lnTo>
                <a:close/>
              </a:path>
            </a:pathLst>
          </a:custGeom>
          <a:solidFill>
            <a:srgbClr val="EB1B2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7717917" y="3942810"/>
            <a:ext cx="266065" cy="254635"/>
            <a:chOff x="7717917" y="3942810"/>
            <a:chExt cx="266065" cy="254635"/>
          </a:xfrm>
        </p:grpSpPr>
        <p:sp>
          <p:nvSpPr>
            <p:cNvPr id="27" name="object 27"/>
            <p:cNvSpPr/>
            <p:nvPr/>
          </p:nvSpPr>
          <p:spPr>
            <a:xfrm>
              <a:off x="7717917" y="3942810"/>
              <a:ext cx="241935" cy="254635"/>
            </a:xfrm>
            <a:custGeom>
              <a:avLst/>
              <a:gdLst/>
              <a:ahLst/>
              <a:cxnLst/>
              <a:rect l="l" t="t" r="r" b="b"/>
              <a:pathLst>
                <a:path w="241934" h="254635">
                  <a:moveTo>
                    <a:pt x="132897" y="186"/>
                  </a:moveTo>
                  <a:lnTo>
                    <a:pt x="81971" y="9583"/>
                  </a:lnTo>
                  <a:lnTo>
                    <a:pt x="39300" y="36253"/>
                  </a:lnTo>
                  <a:lnTo>
                    <a:pt x="9837" y="77654"/>
                  </a:lnTo>
                  <a:lnTo>
                    <a:pt x="-195" y="127309"/>
                  </a:lnTo>
                  <a:lnTo>
                    <a:pt x="2344" y="152963"/>
                  </a:lnTo>
                  <a:lnTo>
                    <a:pt x="22283" y="198555"/>
                  </a:lnTo>
                  <a:lnTo>
                    <a:pt x="59493" y="233606"/>
                  </a:lnTo>
                  <a:lnTo>
                    <a:pt x="106990" y="252020"/>
                  </a:lnTo>
                  <a:lnTo>
                    <a:pt x="132897" y="254306"/>
                  </a:lnTo>
                  <a:lnTo>
                    <a:pt x="163249" y="251131"/>
                  </a:lnTo>
                  <a:lnTo>
                    <a:pt x="191697" y="241480"/>
                  </a:lnTo>
                  <a:lnTo>
                    <a:pt x="217223" y="226240"/>
                  </a:lnTo>
                  <a:lnTo>
                    <a:pt x="238685" y="205539"/>
                  </a:lnTo>
                  <a:lnTo>
                    <a:pt x="241733" y="201095"/>
                  </a:lnTo>
                  <a:lnTo>
                    <a:pt x="132897" y="201095"/>
                  </a:lnTo>
                  <a:lnTo>
                    <a:pt x="105720" y="195634"/>
                  </a:lnTo>
                  <a:lnTo>
                    <a:pt x="83622" y="180140"/>
                  </a:lnTo>
                  <a:lnTo>
                    <a:pt x="68764" y="156773"/>
                  </a:lnTo>
                  <a:lnTo>
                    <a:pt x="63303" y="127309"/>
                  </a:lnTo>
                  <a:lnTo>
                    <a:pt x="68764" y="97592"/>
                  </a:lnTo>
                  <a:lnTo>
                    <a:pt x="83622" y="74098"/>
                  </a:lnTo>
                  <a:lnTo>
                    <a:pt x="105720" y="58604"/>
                  </a:lnTo>
                  <a:lnTo>
                    <a:pt x="132897" y="53143"/>
                  </a:lnTo>
                  <a:lnTo>
                    <a:pt x="241606" y="53143"/>
                  </a:lnTo>
                  <a:lnTo>
                    <a:pt x="227256" y="36634"/>
                  </a:lnTo>
                  <a:lnTo>
                    <a:pt x="206682" y="21013"/>
                  </a:lnTo>
                  <a:lnTo>
                    <a:pt x="183823" y="9583"/>
                  </a:lnTo>
                  <a:lnTo>
                    <a:pt x="158931" y="2599"/>
                  </a:lnTo>
                  <a:lnTo>
                    <a:pt x="132897" y="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1013" y="3995769"/>
              <a:ext cx="132968" cy="147954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36383" y="3951446"/>
            <a:ext cx="241554" cy="242443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8012227" y="3952042"/>
            <a:ext cx="227965" cy="242570"/>
          </a:xfrm>
          <a:custGeom>
            <a:avLst/>
            <a:gdLst/>
            <a:ahLst/>
            <a:cxnLst/>
            <a:rect l="l" t="t" r="r" b="b"/>
            <a:pathLst>
              <a:path w="227965" h="242570">
                <a:moveTo>
                  <a:pt x="227774" y="0"/>
                </a:moveTo>
                <a:lnTo>
                  <a:pt x="0" y="0"/>
                </a:lnTo>
                <a:lnTo>
                  <a:pt x="0" y="50012"/>
                </a:lnTo>
                <a:lnTo>
                  <a:pt x="82918" y="50012"/>
                </a:lnTo>
                <a:lnTo>
                  <a:pt x="83045" y="242163"/>
                </a:lnTo>
                <a:lnTo>
                  <a:pt x="145275" y="242163"/>
                </a:lnTo>
                <a:lnTo>
                  <a:pt x="145275" y="50012"/>
                </a:lnTo>
                <a:lnTo>
                  <a:pt x="227774" y="50012"/>
                </a:lnTo>
                <a:lnTo>
                  <a:pt x="2277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1" name="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90432" y="3951700"/>
            <a:ext cx="188214" cy="24206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30896" y="3944207"/>
            <a:ext cx="233679" cy="25336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6556578" y="3950747"/>
            <a:ext cx="544830" cy="245110"/>
          </a:xfrm>
          <a:custGeom>
            <a:avLst/>
            <a:gdLst/>
            <a:ahLst/>
            <a:cxnLst/>
            <a:rect l="l" t="t" r="r" b="b"/>
            <a:pathLst>
              <a:path w="544829" h="245110">
                <a:moveTo>
                  <a:pt x="264287" y="121920"/>
                </a:moveTo>
                <a:lnTo>
                  <a:pt x="246126" y="57912"/>
                </a:lnTo>
                <a:lnTo>
                  <a:pt x="202057" y="20789"/>
                </a:lnTo>
                <a:lnTo>
                  <a:pt x="202057" y="122047"/>
                </a:lnTo>
                <a:lnTo>
                  <a:pt x="195961" y="150749"/>
                </a:lnTo>
                <a:lnTo>
                  <a:pt x="178181" y="172593"/>
                </a:lnTo>
                <a:lnTo>
                  <a:pt x="149606" y="186436"/>
                </a:lnTo>
                <a:lnTo>
                  <a:pt x="110998" y="191389"/>
                </a:lnTo>
                <a:lnTo>
                  <a:pt x="94869" y="191008"/>
                </a:lnTo>
                <a:lnTo>
                  <a:pt x="94869" y="51689"/>
                </a:lnTo>
                <a:lnTo>
                  <a:pt x="110998" y="51943"/>
                </a:lnTo>
                <a:lnTo>
                  <a:pt x="149606" y="57023"/>
                </a:lnTo>
                <a:lnTo>
                  <a:pt x="178181" y="71120"/>
                </a:lnTo>
                <a:lnTo>
                  <a:pt x="195961" y="93218"/>
                </a:lnTo>
                <a:lnTo>
                  <a:pt x="202057" y="122047"/>
                </a:lnTo>
                <a:lnTo>
                  <a:pt x="202057" y="20789"/>
                </a:lnTo>
                <a:lnTo>
                  <a:pt x="192913" y="15367"/>
                </a:lnTo>
                <a:lnTo>
                  <a:pt x="153797" y="3937"/>
                </a:lnTo>
                <a:lnTo>
                  <a:pt x="106934" y="0"/>
                </a:lnTo>
                <a:lnTo>
                  <a:pt x="0" y="0"/>
                </a:lnTo>
                <a:lnTo>
                  <a:pt x="381" y="6858"/>
                </a:lnTo>
                <a:lnTo>
                  <a:pt x="25400" y="42037"/>
                </a:lnTo>
                <a:lnTo>
                  <a:pt x="32512" y="48260"/>
                </a:lnTo>
                <a:lnTo>
                  <a:pt x="35941" y="53594"/>
                </a:lnTo>
                <a:lnTo>
                  <a:pt x="36830" y="64262"/>
                </a:lnTo>
                <a:lnTo>
                  <a:pt x="37338" y="243459"/>
                </a:lnTo>
                <a:lnTo>
                  <a:pt x="107061" y="243459"/>
                </a:lnTo>
                <a:lnTo>
                  <a:pt x="155956" y="240030"/>
                </a:lnTo>
                <a:lnTo>
                  <a:pt x="199136" y="225552"/>
                </a:lnTo>
                <a:lnTo>
                  <a:pt x="227457" y="206121"/>
                </a:lnTo>
                <a:lnTo>
                  <a:pt x="239903" y="191389"/>
                </a:lnTo>
                <a:lnTo>
                  <a:pt x="247904" y="182118"/>
                </a:lnTo>
                <a:lnTo>
                  <a:pt x="260223" y="153924"/>
                </a:lnTo>
                <a:lnTo>
                  <a:pt x="264287" y="121920"/>
                </a:lnTo>
                <a:close/>
              </a:path>
              <a:path w="544829" h="245110">
                <a:moveTo>
                  <a:pt x="544817" y="245110"/>
                </a:moveTo>
                <a:lnTo>
                  <a:pt x="514972" y="188341"/>
                </a:lnTo>
                <a:lnTo>
                  <a:pt x="498843" y="157861"/>
                </a:lnTo>
                <a:lnTo>
                  <a:pt x="462407" y="88773"/>
                </a:lnTo>
                <a:lnTo>
                  <a:pt x="442087" y="50152"/>
                </a:lnTo>
                <a:lnTo>
                  <a:pt x="442087" y="157861"/>
                </a:lnTo>
                <a:lnTo>
                  <a:pt x="429387" y="153162"/>
                </a:lnTo>
                <a:lnTo>
                  <a:pt x="414147" y="148590"/>
                </a:lnTo>
                <a:lnTo>
                  <a:pt x="397002" y="144399"/>
                </a:lnTo>
                <a:lnTo>
                  <a:pt x="378333" y="141224"/>
                </a:lnTo>
                <a:lnTo>
                  <a:pt x="405638" y="88773"/>
                </a:lnTo>
                <a:lnTo>
                  <a:pt x="442087" y="157861"/>
                </a:lnTo>
                <a:lnTo>
                  <a:pt x="442087" y="50152"/>
                </a:lnTo>
                <a:lnTo>
                  <a:pt x="416179" y="889"/>
                </a:lnTo>
                <a:lnTo>
                  <a:pt x="395478" y="889"/>
                </a:lnTo>
                <a:lnTo>
                  <a:pt x="262255" y="244856"/>
                </a:lnTo>
                <a:lnTo>
                  <a:pt x="297688" y="243967"/>
                </a:lnTo>
                <a:lnTo>
                  <a:pt x="331597" y="227965"/>
                </a:lnTo>
                <a:lnTo>
                  <a:pt x="348361" y="201168"/>
                </a:lnTo>
                <a:lnTo>
                  <a:pt x="355854" y="188341"/>
                </a:lnTo>
                <a:lnTo>
                  <a:pt x="366903" y="188722"/>
                </a:lnTo>
                <a:lnTo>
                  <a:pt x="381000" y="189865"/>
                </a:lnTo>
                <a:lnTo>
                  <a:pt x="420116" y="198120"/>
                </a:lnTo>
                <a:lnTo>
                  <a:pt x="463296" y="217551"/>
                </a:lnTo>
                <a:lnTo>
                  <a:pt x="482841" y="227965"/>
                </a:lnTo>
                <a:lnTo>
                  <a:pt x="504812" y="236728"/>
                </a:lnTo>
                <a:lnTo>
                  <a:pt x="523862" y="241808"/>
                </a:lnTo>
                <a:lnTo>
                  <a:pt x="536181" y="244221"/>
                </a:lnTo>
                <a:lnTo>
                  <a:pt x="543293" y="245110"/>
                </a:lnTo>
                <a:lnTo>
                  <a:pt x="544817" y="245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4" name="object 34"/>
          <p:cNvGrpSpPr/>
          <p:nvPr/>
        </p:nvGrpSpPr>
        <p:grpSpPr>
          <a:xfrm>
            <a:off x="7193660" y="3333845"/>
            <a:ext cx="579120" cy="391160"/>
            <a:chOff x="7193660" y="3333845"/>
            <a:chExt cx="579120" cy="391160"/>
          </a:xfrm>
        </p:grpSpPr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02575" y="3622516"/>
              <a:ext cx="186944" cy="10198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68527" y="3509562"/>
              <a:ext cx="504190" cy="166370"/>
            </a:xfrm>
            <a:custGeom>
              <a:avLst/>
              <a:gdLst/>
              <a:ahLst/>
              <a:cxnLst/>
              <a:rect l="l" t="t" r="r" b="b"/>
              <a:pathLst>
                <a:path w="504190" h="166370">
                  <a:moveTo>
                    <a:pt x="503923" y="138557"/>
                  </a:moveTo>
                  <a:lnTo>
                    <a:pt x="477761" y="75946"/>
                  </a:lnTo>
                  <a:lnTo>
                    <a:pt x="468871" y="38862"/>
                  </a:lnTo>
                  <a:lnTo>
                    <a:pt x="467601" y="22733"/>
                  </a:lnTo>
                  <a:lnTo>
                    <a:pt x="467728" y="19558"/>
                  </a:lnTo>
                  <a:lnTo>
                    <a:pt x="468236" y="5334"/>
                  </a:lnTo>
                  <a:lnTo>
                    <a:pt x="489826" y="5334"/>
                  </a:lnTo>
                  <a:lnTo>
                    <a:pt x="489572" y="0"/>
                  </a:lnTo>
                  <a:lnTo>
                    <a:pt x="157353" y="0"/>
                  </a:lnTo>
                  <a:lnTo>
                    <a:pt x="159766" y="1651"/>
                  </a:lnTo>
                  <a:lnTo>
                    <a:pt x="160401" y="6985"/>
                  </a:lnTo>
                  <a:lnTo>
                    <a:pt x="131445" y="71755"/>
                  </a:lnTo>
                  <a:lnTo>
                    <a:pt x="75184" y="115697"/>
                  </a:lnTo>
                  <a:lnTo>
                    <a:pt x="38354" y="131953"/>
                  </a:lnTo>
                  <a:lnTo>
                    <a:pt x="127" y="143256"/>
                  </a:lnTo>
                  <a:lnTo>
                    <a:pt x="0" y="145415"/>
                  </a:lnTo>
                  <a:lnTo>
                    <a:pt x="49530" y="162814"/>
                  </a:lnTo>
                  <a:lnTo>
                    <a:pt x="101854" y="166370"/>
                  </a:lnTo>
                  <a:lnTo>
                    <a:pt x="112776" y="165100"/>
                  </a:lnTo>
                  <a:lnTo>
                    <a:pt x="138811" y="143891"/>
                  </a:lnTo>
                  <a:lnTo>
                    <a:pt x="148209" y="126746"/>
                  </a:lnTo>
                  <a:lnTo>
                    <a:pt x="216916" y="126746"/>
                  </a:lnTo>
                  <a:lnTo>
                    <a:pt x="218059" y="124460"/>
                  </a:lnTo>
                  <a:lnTo>
                    <a:pt x="221361" y="115189"/>
                  </a:lnTo>
                  <a:lnTo>
                    <a:pt x="222631" y="113157"/>
                  </a:lnTo>
                  <a:lnTo>
                    <a:pt x="303644" y="113157"/>
                  </a:lnTo>
                  <a:lnTo>
                    <a:pt x="309867" y="81280"/>
                  </a:lnTo>
                  <a:lnTo>
                    <a:pt x="310121" y="49022"/>
                  </a:lnTo>
                  <a:lnTo>
                    <a:pt x="309232" y="34798"/>
                  </a:lnTo>
                  <a:lnTo>
                    <a:pt x="354571" y="34798"/>
                  </a:lnTo>
                  <a:lnTo>
                    <a:pt x="354571" y="28448"/>
                  </a:lnTo>
                  <a:lnTo>
                    <a:pt x="355714" y="19558"/>
                  </a:lnTo>
                  <a:lnTo>
                    <a:pt x="369049" y="45974"/>
                  </a:lnTo>
                  <a:lnTo>
                    <a:pt x="392163" y="74803"/>
                  </a:lnTo>
                  <a:lnTo>
                    <a:pt x="451218" y="116586"/>
                  </a:lnTo>
                  <a:lnTo>
                    <a:pt x="497827" y="137160"/>
                  </a:lnTo>
                  <a:lnTo>
                    <a:pt x="503923" y="1385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93660" y="3514693"/>
              <a:ext cx="227584" cy="13144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220775" y="3351193"/>
              <a:ext cx="538480" cy="220345"/>
            </a:xfrm>
            <a:custGeom>
              <a:avLst/>
              <a:gdLst/>
              <a:ahLst/>
              <a:cxnLst/>
              <a:rect l="l" t="t" r="r" b="b"/>
              <a:pathLst>
                <a:path w="538479" h="220345">
                  <a:moveTo>
                    <a:pt x="405879" y="220091"/>
                  </a:moveTo>
                  <a:lnTo>
                    <a:pt x="403974" y="210185"/>
                  </a:lnTo>
                  <a:lnTo>
                    <a:pt x="402958" y="204343"/>
                  </a:lnTo>
                  <a:lnTo>
                    <a:pt x="402958" y="203708"/>
                  </a:lnTo>
                  <a:lnTo>
                    <a:pt x="402577" y="200406"/>
                  </a:lnTo>
                  <a:lnTo>
                    <a:pt x="402323" y="193167"/>
                  </a:lnTo>
                  <a:lnTo>
                    <a:pt x="356984" y="193167"/>
                  </a:lnTo>
                  <a:lnTo>
                    <a:pt x="370319" y="207391"/>
                  </a:lnTo>
                  <a:lnTo>
                    <a:pt x="386448" y="215519"/>
                  </a:lnTo>
                  <a:lnTo>
                    <a:pt x="400164" y="219202"/>
                  </a:lnTo>
                  <a:lnTo>
                    <a:pt x="405879" y="220091"/>
                  </a:lnTo>
                  <a:close/>
                </a:path>
                <a:path w="538479" h="220345">
                  <a:moveTo>
                    <a:pt x="537324" y="158369"/>
                  </a:moveTo>
                  <a:lnTo>
                    <a:pt x="536308" y="131445"/>
                  </a:lnTo>
                  <a:lnTo>
                    <a:pt x="527799" y="102870"/>
                  </a:lnTo>
                  <a:lnTo>
                    <a:pt x="527291" y="101092"/>
                  </a:lnTo>
                  <a:lnTo>
                    <a:pt x="352539" y="101092"/>
                  </a:lnTo>
                  <a:lnTo>
                    <a:pt x="345427" y="62357"/>
                  </a:lnTo>
                  <a:lnTo>
                    <a:pt x="335775" y="43307"/>
                  </a:lnTo>
                  <a:lnTo>
                    <a:pt x="329425" y="41529"/>
                  </a:lnTo>
                  <a:lnTo>
                    <a:pt x="283337" y="41529"/>
                  </a:lnTo>
                  <a:lnTo>
                    <a:pt x="296037" y="26162"/>
                  </a:lnTo>
                  <a:lnTo>
                    <a:pt x="310769" y="21463"/>
                  </a:lnTo>
                  <a:lnTo>
                    <a:pt x="331711" y="21463"/>
                  </a:lnTo>
                  <a:lnTo>
                    <a:pt x="332092" y="14097"/>
                  </a:lnTo>
                  <a:lnTo>
                    <a:pt x="328536" y="4953"/>
                  </a:lnTo>
                  <a:lnTo>
                    <a:pt x="327647" y="4445"/>
                  </a:lnTo>
                  <a:lnTo>
                    <a:pt x="219075" y="4445"/>
                  </a:lnTo>
                  <a:lnTo>
                    <a:pt x="207010" y="3810"/>
                  </a:lnTo>
                  <a:lnTo>
                    <a:pt x="197993" y="1397"/>
                  </a:lnTo>
                  <a:lnTo>
                    <a:pt x="194310" y="0"/>
                  </a:lnTo>
                  <a:lnTo>
                    <a:pt x="201295" y="10795"/>
                  </a:lnTo>
                  <a:lnTo>
                    <a:pt x="205994" y="16637"/>
                  </a:lnTo>
                  <a:lnTo>
                    <a:pt x="210693" y="19177"/>
                  </a:lnTo>
                  <a:lnTo>
                    <a:pt x="217424" y="20701"/>
                  </a:lnTo>
                  <a:lnTo>
                    <a:pt x="206883" y="36322"/>
                  </a:lnTo>
                  <a:lnTo>
                    <a:pt x="200406" y="55372"/>
                  </a:lnTo>
                  <a:lnTo>
                    <a:pt x="200279" y="76327"/>
                  </a:lnTo>
                  <a:lnTo>
                    <a:pt x="208407" y="98298"/>
                  </a:lnTo>
                  <a:lnTo>
                    <a:pt x="207010" y="99568"/>
                  </a:lnTo>
                  <a:lnTo>
                    <a:pt x="192151" y="102870"/>
                  </a:lnTo>
                  <a:lnTo>
                    <a:pt x="173736" y="101981"/>
                  </a:lnTo>
                  <a:lnTo>
                    <a:pt x="156972" y="93345"/>
                  </a:lnTo>
                  <a:lnTo>
                    <a:pt x="147066" y="73279"/>
                  </a:lnTo>
                  <a:lnTo>
                    <a:pt x="147955" y="57912"/>
                  </a:lnTo>
                  <a:lnTo>
                    <a:pt x="154051" y="46101"/>
                  </a:lnTo>
                  <a:lnTo>
                    <a:pt x="160909" y="38481"/>
                  </a:lnTo>
                  <a:lnTo>
                    <a:pt x="164084" y="35941"/>
                  </a:lnTo>
                  <a:lnTo>
                    <a:pt x="161163" y="31115"/>
                  </a:lnTo>
                  <a:lnTo>
                    <a:pt x="125476" y="8636"/>
                  </a:lnTo>
                  <a:lnTo>
                    <a:pt x="101854" y="8001"/>
                  </a:lnTo>
                  <a:lnTo>
                    <a:pt x="53721" y="34544"/>
                  </a:lnTo>
                  <a:lnTo>
                    <a:pt x="31115" y="59690"/>
                  </a:lnTo>
                  <a:lnTo>
                    <a:pt x="12827" y="92202"/>
                  </a:lnTo>
                  <a:lnTo>
                    <a:pt x="1524" y="131318"/>
                  </a:lnTo>
                  <a:lnTo>
                    <a:pt x="0" y="176530"/>
                  </a:lnTo>
                  <a:lnTo>
                    <a:pt x="6477" y="174625"/>
                  </a:lnTo>
                  <a:lnTo>
                    <a:pt x="17272" y="168402"/>
                  </a:lnTo>
                  <a:lnTo>
                    <a:pt x="22098" y="163703"/>
                  </a:lnTo>
                  <a:lnTo>
                    <a:pt x="200279" y="163703"/>
                  </a:lnTo>
                  <a:lnTo>
                    <a:pt x="202057" y="160401"/>
                  </a:lnTo>
                  <a:lnTo>
                    <a:pt x="205105" y="158369"/>
                  </a:lnTo>
                  <a:lnTo>
                    <a:pt x="537324" y="158369"/>
                  </a:lnTo>
                  <a:close/>
                </a:path>
                <a:path w="538479" h="220345">
                  <a:moveTo>
                    <a:pt x="538086" y="176530"/>
                  </a:moveTo>
                  <a:lnTo>
                    <a:pt x="537578" y="165989"/>
                  </a:lnTo>
                  <a:lnTo>
                    <a:pt x="537578" y="163703"/>
                  </a:lnTo>
                  <a:lnTo>
                    <a:pt x="515988" y="163703"/>
                  </a:lnTo>
                  <a:lnTo>
                    <a:pt x="519798" y="168529"/>
                  </a:lnTo>
                  <a:lnTo>
                    <a:pt x="529450" y="173609"/>
                  </a:lnTo>
                  <a:lnTo>
                    <a:pt x="538086" y="1765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73517" y="3359626"/>
              <a:ext cx="174751" cy="9245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439850" y="3334048"/>
              <a:ext cx="113030" cy="59055"/>
            </a:xfrm>
            <a:custGeom>
              <a:avLst/>
              <a:gdLst/>
              <a:ahLst/>
              <a:cxnLst/>
              <a:rect l="l" t="t" r="r" b="b"/>
              <a:pathLst>
                <a:path w="113029" h="59054">
                  <a:moveTo>
                    <a:pt x="108572" y="21590"/>
                  </a:moveTo>
                  <a:lnTo>
                    <a:pt x="98933" y="17145"/>
                  </a:lnTo>
                  <a:lnTo>
                    <a:pt x="80645" y="0"/>
                  </a:lnTo>
                  <a:lnTo>
                    <a:pt x="54991" y="0"/>
                  </a:lnTo>
                  <a:lnTo>
                    <a:pt x="29845" y="8636"/>
                  </a:lnTo>
                  <a:lnTo>
                    <a:pt x="12192" y="17907"/>
                  </a:lnTo>
                  <a:lnTo>
                    <a:pt x="0" y="21590"/>
                  </a:lnTo>
                  <a:lnTo>
                    <a:pt x="108572" y="21590"/>
                  </a:lnTo>
                  <a:close/>
                </a:path>
                <a:path w="113029" h="59054">
                  <a:moveTo>
                    <a:pt x="110350" y="58674"/>
                  </a:moveTo>
                  <a:lnTo>
                    <a:pt x="98171" y="55372"/>
                  </a:lnTo>
                  <a:lnTo>
                    <a:pt x="64262" y="58674"/>
                  </a:lnTo>
                  <a:lnTo>
                    <a:pt x="110350" y="58674"/>
                  </a:lnTo>
                  <a:close/>
                </a:path>
                <a:path w="113029" h="59054">
                  <a:moveTo>
                    <a:pt x="112636" y="38608"/>
                  </a:moveTo>
                  <a:lnTo>
                    <a:pt x="91694" y="38608"/>
                  </a:lnTo>
                  <a:lnTo>
                    <a:pt x="104254" y="40767"/>
                  </a:lnTo>
                  <a:lnTo>
                    <a:pt x="110858" y="46101"/>
                  </a:lnTo>
                  <a:lnTo>
                    <a:pt x="112509" y="40767"/>
                  </a:lnTo>
                  <a:lnTo>
                    <a:pt x="112509" y="40259"/>
                  </a:lnTo>
                  <a:lnTo>
                    <a:pt x="112636" y="386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31942" y="4686410"/>
            <a:ext cx="1622762" cy="107796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40494" y="4670307"/>
            <a:ext cx="2083153" cy="1093302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11666855" y="4700492"/>
            <a:ext cx="2405380" cy="1192530"/>
            <a:chOff x="11666855" y="4700492"/>
            <a:chExt cx="2405380" cy="1192530"/>
          </a:xfrm>
        </p:grpSpPr>
        <p:sp>
          <p:nvSpPr>
            <p:cNvPr id="44" name="object 44"/>
            <p:cNvSpPr/>
            <p:nvPr/>
          </p:nvSpPr>
          <p:spPr>
            <a:xfrm>
              <a:off x="11666855" y="4700492"/>
              <a:ext cx="2405380" cy="1081405"/>
            </a:xfrm>
            <a:custGeom>
              <a:avLst/>
              <a:gdLst/>
              <a:ahLst/>
              <a:cxnLst/>
              <a:rect l="l" t="t" r="r" b="b"/>
              <a:pathLst>
                <a:path w="2405380" h="1081404">
                  <a:moveTo>
                    <a:pt x="2404897" y="167"/>
                  </a:moveTo>
                  <a:lnTo>
                    <a:pt x="-294" y="167"/>
                  </a:lnTo>
                  <a:lnTo>
                    <a:pt x="-294" y="1081163"/>
                  </a:lnTo>
                  <a:lnTo>
                    <a:pt x="2404897" y="1081163"/>
                  </a:lnTo>
                  <a:lnTo>
                    <a:pt x="2404897" y="1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827764" y="4703961"/>
              <a:ext cx="2083083" cy="1188806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510535" y="6376077"/>
            <a:ext cx="3060432" cy="696013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5856985" y="6343084"/>
            <a:ext cx="2694305" cy="727710"/>
            <a:chOff x="5856985" y="6343084"/>
            <a:chExt cx="2694305" cy="727710"/>
          </a:xfrm>
        </p:grpSpPr>
        <p:sp>
          <p:nvSpPr>
            <p:cNvPr id="48" name="object 48"/>
            <p:cNvSpPr/>
            <p:nvPr/>
          </p:nvSpPr>
          <p:spPr>
            <a:xfrm>
              <a:off x="5856985" y="6343084"/>
              <a:ext cx="2694305" cy="727710"/>
            </a:xfrm>
            <a:custGeom>
              <a:avLst/>
              <a:gdLst/>
              <a:ahLst/>
              <a:cxnLst/>
              <a:rect l="l" t="t" r="r" b="b"/>
              <a:pathLst>
                <a:path w="2694304" h="727709">
                  <a:moveTo>
                    <a:pt x="2694088" y="125"/>
                  </a:moveTo>
                  <a:lnTo>
                    <a:pt x="-148" y="125"/>
                  </a:lnTo>
                  <a:lnTo>
                    <a:pt x="-148" y="727207"/>
                  </a:lnTo>
                  <a:lnTo>
                    <a:pt x="2694088" y="727207"/>
                  </a:lnTo>
                  <a:lnTo>
                    <a:pt x="2694088" y="1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29578" y="6422431"/>
              <a:ext cx="2348780" cy="568506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8929116" y="6281045"/>
            <a:ext cx="2821940" cy="890905"/>
            <a:chOff x="8929116" y="6281045"/>
            <a:chExt cx="2821940" cy="890905"/>
          </a:xfrm>
        </p:grpSpPr>
        <p:sp>
          <p:nvSpPr>
            <p:cNvPr id="51" name="object 51"/>
            <p:cNvSpPr/>
            <p:nvPr/>
          </p:nvSpPr>
          <p:spPr>
            <a:xfrm>
              <a:off x="8929116" y="6281045"/>
              <a:ext cx="2821940" cy="890905"/>
            </a:xfrm>
            <a:custGeom>
              <a:avLst/>
              <a:gdLst/>
              <a:ahLst/>
              <a:cxnLst/>
              <a:rect l="l" t="t" r="r" b="b"/>
              <a:pathLst>
                <a:path w="2821940" h="890904">
                  <a:moveTo>
                    <a:pt x="2821516" y="127"/>
                  </a:moveTo>
                  <a:lnTo>
                    <a:pt x="-225" y="127"/>
                  </a:lnTo>
                  <a:lnTo>
                    <a:pt x="-225" y="890590"/>
                  </a:lnTo>
                  <a:lnTo>
                    <a:pt x="2821516" y="890590"/>
                  </a:lnTo>
                  <a:lnTo>
                    <a:pt x="2821516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71432" y="6439829"/>
              <a:ext cx="2337016" cy="582095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081002" y="6212111"/>
            <a:ext cx="1294807" cy="108108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44495" y="7848198"/>
            <a:ext cx="3424787" cy="727317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6295606" y="7723447"/>
            <a:ext cx="1578610" cy="727710"/>
          </a:xfrm>
          <a:custGeom>
            <a:avLst/>
            <a:gdLst/>
            <a:ahLst/>
            <a:cxnLst/>
            <a:rect l="l" t="t" r="r" b="b"/>
            <a:pathLst>
              <a:path w="1578609" h="727709">
                <a:moveTo>
                  <a:pt x="658558" y="347662"/>
                </a:moveTo>
                <a:lnTo>
                  <a:pt x="658482" y="340601"/>
                </a:lnTo>
                <a:lnTo>
                  <a:pt x="658482" y="242430"/>
                </a:lnTo>
                <a:lnTo>
                  <a:pt x="596252" y="242430"/>
                </a:lnTo>
                <a:lnTo>
                  <a:pt x="527037" y="340601"/>
                </a:lnTo>
                <a:lnTo>
                  <a:pt x="457822" y="242430"/>
                </a:lnTo>
                <a:lnTo>
                  <a:pt x="395465" y="242430"/>
                </a:lnTo>
                <a:lnTo>
                  <a:pt x="395465" y="484873"/>
                </a:lnTo>
                <a:lnTo>
                  <a:pt x="457695" y="484873"/>
                </a:lnTo>
                <a:lnTo>
                  <a:pt x="457695" y="347713"/>
                </a:lnTo>
                <a:lnTo>
                  <a:pt x="505066" y="414642"/>
                </a:lnTo>
                <a:lnTo>
                  <a:pt x="548881" y="414642"/>
                </a:lnTo>
                <a:lnTo>
                  <a:pt x="596252" y="347713"/>
                </a:lnTo>
                <a:lnTo>
                  <a:pt x="596252" y="484873"/>
                </a:lnTo>
                <a:lnTo>
                  <a:pt x="658558" y="484873"/>
                </a:lnTo>
                <a:lnTo>
                  <a:pt x="658558" y="347662"/>
                </a:lnTo>
                <a:close/>
              </a:path>
              <a:path w="1578609" h="727709">
                <a:moveTo>
                  <a:pt x="912431" y="242404"/>
                </a:moveTo>
                <a:lnTo>
                  <a:pt x="689724" y="242404"/>
                </a:lnTo>
                <a:lnTo>
                  <a:pt x="689724" y="299834"/>
                </a:lnTo>
                <a:lnTo>
                  <a:pt x="769848" y="299834"/>
                </a:lnTo>
                <a:lnTo>
                  <a:pt x="769848" y="484873"/>
                </a:lnTo>
                <a:lnTo>
                  <a:pt x="832243" y="484873"/>
                </a:lnTo>
                <a:lnTo>
                  <a:pt x="832243" y="299834"/>
                </a:lnTo>
                <a:lnTo>
                  <a:pt x="912431" y="299834"/>
                </a:lnTo>
                <a:lnTo>
                  <a:pt x="912431" y="242404"/>
                </a:lnTo>
                <a:close/>
              </a:path>
              <a:path w="1578609" h="727709">
                <a:moveTo>
                  <a:pt x="1181074" y="386702"/>
                </a:moveTo>
                <a:lnTo>
                  <a:pt x="1181023" y="242354"/>
                </a:lnTo>
                <a:lnTo>
                  <a:pt x="1118717" y="242354"/>
                </a:lnTo>
                <a:lnTo>
                  <a:pt x="1118717" y="386702"/>
                </a:lnTo>
                <a:lnTo>
                  <a:pt x="1082522" y="340601"/>
                </a:lnTo>
                <a:lnTo>
                  <a:pt x="1005687" y="242430"/>
                </a:lnTo>
                <a:lnTo>
                  <a:pt x="943457" y="242430"/>
                </a:lnTo>
                <a:lnTo>
                  <a:pt x="943457" y="484873"/>
                </a:lnTo>
                <a:lnTo>
                  <a:pt x="1005687" y="484873"/>
                </a:lnTo>
                <a:lnTo>
                  <a:pt x="1005687" y="340601"/>
                </a:lnTo>
                <a:lnTo>
                  <a:pt x="1118717" y="484873"/>
                </a:lnTo>
                <a:lnTo>
                  <a:pt x="1181074" y="484873"/>
                </a:lnTo>
                <a:lnTo>
                  <a:pt x="1181074" y="386702"/>
                </a:lnTo>
                <a:close/>
              </a:path>
              <a:path w="1578609" h="727709">
                <a:moveTo>
                  <a:pt x="1578317" y="363588"/>
                </a:moveTo>
                <a:lnTo>
                  <a:pt x="1566506" y="300596"/>
                </a:lnTo>
                <a:lnTo>
                  <a:pt x="1546059" y="260337"/>
                </a:lnTo>
                <a:lnTo>
                  <a:pt x="1516341" y="222110"/>
                </a:lnTo>
                <a:lnTo>
                  <a:pt x="1515960" y="221754"/>
                </a:lnTo>
                <a:lnTo>
                  <a:pt x="1515960" y="363588"/>
                </a:lnTo>
                <a:lnTo>
                  <a:pt x="1514436" y="383781"/>
                </a:lnTo>
                <a:lnTo>
                  <a:pt x="1502371" y="423024"/>
                </a:lnTo>
                <a:lnTo>
                  <a:pt x="1479003" y="460489"/>
                </a:lnTo>
                <a:lnTo>
                  <a:pt x="1444967" y="495922"/>
                </a:lnTo>
                <a:lnTo>
                  <a:pt x="1401152" y="528942"/>
                </a:lnTo>
                <a:lnTo>
                  <a:pt x="1348193" y="559422"/>
                </a:lnTo>
                <a:lnTo>
                  <a:pt x="1287106" y="586714"/>
                </a:lnTo>
                <a:lnTo>
                  <a:pt x="1218412" y="610844"/>
                </a:lnTo>
                <a:lnTo>
                  <a:pt x="1181582" y="621512"/>
                </a:lnTo>
                <a:lnTo>
                  <a:pt x="1142974" y="631291"/>
                </a:lnTo>
                <a:lnTo>
                  <a:pt x="1102969" y="639927"/>
                </a:lnTo>
                <a:lnTo>
                  <a:pt x="1061567" y="647674"/>
                </a:lnTo>
                <a:lnTo>
                  <a:pt x="1018895" y="654278"/>
                </a:lnTo>
                <a:lnTo>
                  <a:pt x="974953" y="659866"/>
                </a:lnTo>
                <a:lnTo>
                  <a:pt x="929995" y="664184"/>
                </a:lnTo>
                <a:lnTo>
                  <a:pt x="883894" y="667359"/>
                </a:lnTo>
                <a:lnTo>
                  <a:pt x="836904" y="669264"/>
                </a:lnTo>
                <a:lnTo>
                  <a:pt x="789152" y="669899"/>
                </a:lnTo>
                <a:lnTo>
                  <a:pt x="741400" y="669264"/>
                </a:lnTo>
                <a:lnTo>
                  <a:pt x="694423" y="667359"/>
                </a:lnTo>
                <a:lnTo>
                  <a:pt x="648322" y="664184"/>
                </a:lnTo>
                <a:lnTo>
                  <a:pt x="603364" y="659866"/>
                </a:lnTo>
                <a:lnTo>
                  <a:pt x="559422" y="654278"/>
                </a:lnTo>
                <a:lnTo>
                  <a:pt x="516750" y="647674"/>
                </a:lnTo>
                <a:lnTo>
                  <a:pt x="475348" y="639927"/>
                </a:lnTo>
                <a:lnTo>
                  <a:pt x="435343" y="631291"/>
                </a:lnTo>
                <a:lnTo>
                  <a:pt x="396862" y="621512"/>
                </a:lnTo>
                <a:lnTo>
                  <a:pt x="359905" y="610844"/>
                </a:lnTo>
                <a:lnTo>
                  <a:pt x="291198" y="586714"/>
                </a:lnTo>
                <a:lnTo>
                  <a:pt x="230124" y="559422"/>
                </a:lnTo>
                <a:lnTo>
                  <a:pt x="177292" y="528942"/>
                </a:lnTo>
                <a:lnTo>
                  <a:pt x="115189" y="478396"/>
                </a:lnTo>
                <a:lnTo>
                  <a:pt x="86360" y="441947"/>
                </a:lnTo>
                <a:lnTo>
                  <a:pt x="68453" y="403593"/>
                </a:lnTo>
                <a:lnTo>
                  <a:pt x="62357" y="363588"/>
                </a:lnTo>
                <a:lnTo>
                  <a:pt x="63881" y="343522"/>
                </a:lnTo>
                <a:lnTo>
                  <a:pt x="75946" y="304279"/>
                </a:lnTo>
                <a:lnTo>
                  <a:pt x="99441" y="266814"/>
                </a:lnTo>
                <a:lnTo>
                  <a:pt x="133477" y="231381"/>
                </a:lnTo>
                <a:lnTo>
                  <a:pt x="177292" y="198361"/>
                </a:lnTo>
                <a:lnTo>
                  <a:pt x="230124" y="167881"/>
                </a:lnTo>
                <a:lnTo>
                  <a:pt x="291198" y="140576"/>
                </a:lnTo>
                <a:lnTo>
                  <a:pt x="359905" y="116446"/>
                </a:lnTo>
                <a:lnTo>
                  <a:pt x="396862" y="105778"/>
                </a:lnTo>
                <a:lnTo>
                  <a:pt x="435343" y="95999"/>
                </a:lnTo>
                <a:lnTo>
                  <a:pt x="475348" y="87363"/>
                </a:lnTo>
                <a:lnTo>
                  <a:pt x="516750" y="79616"/>
                </a:lnTo>
                <a:lnTo>
                  <a:pt x="559422" y="73012"/>
                </a:lnTo>
                <a:lnTo>
                  <a:pt x="603364" y="67437"/>
                </a:lnTo>
                <a:lnTo>
                  <a:pt x="648322" y="63119"/>
                </a:lnTo>
                <a:lnTo>
                  <a:pt x="694423" y="59944"/>
                </a:lnTo>
                <a:lnTo>
                  <a:pt x="741400" y="58039"/>
                </a:lnTo>
                <a:lnTo>
                  <a:pt x="789152" y="57404"/>
                </a:lnTo>
                <a:lnTo>
                  <a:pt x="836904" y="58039"/>
                </a:lnTo>
                <a:lnTo>
                  <a:pt x="883894" y="59944"/>
                </a:lnTo>
                <a:lnTo>
                  <a:pt x="929995" y="63119"/>
                </a:lnTo>
                <a:lnTo>
                  <a:pt x="974953" y="67437"/>
                </a:lnTo>
                <a:lnTo>
                  <a:pt x="1018895" y="73012"/>
                </a:lnTo>
                <a:lnTo>
                  <a:pt x="1061567" y="79616"/>
                </a:lnTo>
                <a:lnTo>
                  <a:pt x="1102969" y="87363"/>
                </a:lnTo>
                <a:lnTo>
                  <a:pt x="1142974" y="95999"/>
                </a:lnTo>
                <a:lnTo>
                  <a:pt x="1181455" y="105778"/>
                </a:lnTo>
                <a:lnTo>
                  <a:pt x="1218412" y="116446"/>
                </a:lnTo>
                <a:lnTo>
                  <a:pt x="1287106" y="140576"/>
                </a:lnTo>
                <a:lnTo>
                  <a:pt x="1348193" y="167881"/>
                </a:lnTo>
                <a:lnTo>
                  <a:pt x="1401152" y="198361"/>
                </a:lnTo>
                <a:lnTo>
                  <a:pt x="1463255" y="248780"/>
                </a:lnTo>
                <a:lnTo>
                  <a:pt x="1492084" y="285356"/>
                </a:lnTo>
                <a:lnTo>
                  <a:pt x="1509864" y="323710"/>
                </a:lnTo>
                <a:lnTo>
                  <a:pt x="1515960" y="363588"/>
                </a:lnTo>
                <a:lnTo>
                  <a:pt x="1515960" y="221754"/>
                </a:lnTo>
                <a:lnTo>
                  <a:pt x="1477733" y="185915"/>
                </a:lnTo>
                <a:lnTo>
                  <a:pt x="1431124" y="152133"/>
                </a:lnTo>
                <a:lnTo>
                  <a:pt x="1376895" y="120891"/>
                </a:lnTo>
                <a:lnTo>
                  <a:pt x="1315681" y="92697"/>
                </a:lnTo>
                <a:lnTo>
                  <a:pt x="1248117" y="67805"/>
                </a:lnTo>
                <a:lnTo>
                  <a:pt x="1174851" y="46228"/>
                </a:lnTo>
                <a:lnTo>
                  <a:pt x="1136243" y="36957"/>
                </a:lnTo>
                <a:lnTo>
                  <a:pt x="1096365" y="28575"/>
                </a:lnTo>
                <a:lnTo>
                  <a:pt x="1055344" y="21209"/>
                </a:lnTo>
                <a:lnTo>
                  <a:pt x="1013180" y="14859"/>
                </a:lnTo>
                <a:lnTo>
                  <a:pt x="970127" y="9525"/>
                </a:lnTo>
                <a:lnTo>
                  <a:pt x="926058" y="5461"/>
                </a:lnTo>
                <a:lnTo>
                  <a:pt x="881227" y="2413"/>
                </a:lnTo>
                <a:lnTo>
                  <a:pt x="835507" y="508"/>
                </a:lnTo>
                <a:lnTo>
                  <a:pt x="789152" y="0"/>
                </a:lnTo>
                <a:lnTo>
                  <a:pt x="742797" y="508"/>
                </a:lnTo>
                <a:lnTo>
                  <a:pt x="697090" y="2413"/>
                </a:lnTo>
                <a:lnTo>
                  <a:pt x="652259" y="5461"/>
                </a:lnTo>
                <a:lnTo>
                  <a:pt x="608190" y="9525"/>
                </a:lnTo>
                <a:lnTo>
                  <a:pt x="565137" y="14859"/>
                </a:lnTo>
                <a:lnTo>
                  <a:pt x="522973" y="21209"/>
                </a:lnTo>
                <a:lnTo>
                  <a:pt x="481952" y="28575"/>
                </a:lnTo>
                <a:lnTo>
                  <a:pt x="442074" y="36957"/>
                </a:lnTo>
                <a:lnTo>
                  <a:pt x="403466" y="46228"/>
                </a:lnTo>
                <a:lnTo>
                  <a:pt x="366128" y="56642"/>
                </a:lnTo>
                <a:lnTo>
                  <a:pt x="295643" y="79870"/>
                </a:lnTo>
                <a:lnTo>
                  <a:pt x="231140" y="106413"/>
                </a:lnTo>
                <a:lnTo>
                  <a:pt x="173482" y="136131"/>
                </a:lnTo>
                <a:lnTo>
                  <a:pt x="122936" y="168643"/>
                </a:lnTo>
                <a:lnTo>
                  <a:pt x="62103" y="222110"/>
                </a:lnTo>
                <a:lnTo>
                  <a:pt x="32258" y="260337"/>
                </a:lnTo>
                <a:lnTo>
                  <a:pt x="11938" y="300596"/>
                </a:lnTo>
                <a:lnTo>
                  <a:pt x="1397" y="342252"/>
                </a:lnTo>
                <a:lnTo>
                  <a:pt x="0" y="363588"/>
                </a:lnTo>
                <a:lnTo>
                  <a:pt x="1397" y="385051"/>
                </a:lnTo>
                <a:lnTo>
                  <a:pt x="11938" y="426707"/>
                </a:lnTo>
                <a:lnTo>
                  <a:pt x="32258" y="466839"/>
                </a:lnTo>
                <a:lnTo>
                  <a:pt x="62103" y="505193"/>
                </a:lnTo>
                <a:lnTo>
                  <a:pt x="100584" y="541388"/>
                </a:lnTo>
                <a:lnTo>
                  <a:pt x="147193" y="575157"/>
                </a:lnTo>
                <a:lnTo>
                  <a:pt x="201422" y="606272"/>
                </a:lnTo>
                <a:lnTo>
                  <a:pt x="262623" y="634466"/>
                </a:lnTo>
                <a:lnTo>
                  <a:pt x="330187" y="659485"/>
                </a:lnTo>
                <a:lnTo>
                  <a:pt x="403466" y="680948"/>
                </a:lnTo>
                <a:lnTo>
                  <a:pt x="442074" y="690346"/>
                </a:lnTo>
                <a:lnTo>
                  <a:pt x="481952" y="698728"/>
                </a:lnTo>
                <a:lnTo>
                  <a:pt x="522973" y="706094"/>
                </a:lnTo>
                <a:lnTo>
                  <a:pt x="565137" y="712444"/>
                </a:lnTo>
                <a:lnTo>
                  <a:pt x="608190" y="717651"/>
                </a:lnTo>
                <a:lnTo>
                  <a:pt x="652259" y="721842"/>
                </a:lnTo>
                <a:lnTo>
                  <a:pt x="697090" y="724890"/>
                </a:lnTo>
                <a:lnTo>
                  <a:pt x="742797" y="726668"/>
                </a:lnTo>
                <a:lnTo>
                  <a:pt x="789152" y="727303"/>
                </a:lnTo>
                <a:lnTo>
                  <a:pt x="835507" y="726668"/>
                </a:lnTo>
                <a:lnTo>
                  <a:pt x="881227" y="724890"/>
                </a:lnTo>
                <a:lnTo>
                  <a:pt x="926058" y="721842"/>
                </a:lnTo>
                <a:lnTo>
                  <a:pt x="970127" y="717651"/>
                </a:lnTo>
                <a:lnTo>
                  <a:pt x="1013180" y="712444"/>
                </a:lnTo>
                <a:lnTo>
                  <a:pt x="1055344" y="706094"/>
                </a:lnTo>
                <a:lnTo>
                  <a:pt x="1096365" y="698728"/>
                </a:lnTo>
                <a:lnTo>
                  <a:pt x="1136243" y="690346"/>
                </a:lnTo>
                <a:lnTo>
                  <a:pt x="1174851" y="680948"/>
                </a:lnTo>
                <a:lnTo>
                  <a:pt x="1214729" y="669899"/>
                </a:lnTo>
                <a:lnTo>
                  <a:pt x="1282661" y="647420"/>
                </a:lnTo>
                <a:lnTo>
                  <a:pt x="1347177" y="620750"/>
                </a:lnTo>
                <a:lnTo>
                  <a:pt x="1404962" y="591032"/>
                </a:lnTo>
                <a:lnTo>
                  <a:pt x="1455381" y="558660"/>
                </a:lnTo>
                <a:lnTo>
                  <a:pt x="1516341" y="505193"/>
                </a:lnTo>
                <a:lnTo>
                  <a:pt x="1546059" y="466839"/>
                </a:lnTo>
                <a:lnTo>
                  <a:pt x="1566506" y="426707"/>
                </a:lnTo>
                <a:lnTo>
                  <a:pt x="1576920" y="385051"/>
                </a:lnTo>
                <a:lnTo>
                  <a:pt x="1578317" y="3635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object 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700506" y="6282556"/>
            <a:ext cx="1294766" cy="940028"/>
          </a:xfrm>
          <a:prstGeom prst="rect">
            <a:avLst/>
          </a:prstGeom>
        </p:spPr>
      </p:pic>
      <p:pic>
        <p:nvPicPr>
          <p:cNvPr id="57" name="object 57" descr="NNPC - Accueil | ARDA AFRICA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546083" y="7646375"/>
            <a:ext cx="1344806" cy="890786"/>
          </a:xfrm>
          <a:prstGeom prst="rect">
            <a:avLst/>
          </a:prstGeom>
        </p:spPr>
      </p:pic>
      <p:pic>
        <p:nvPicPr>
          <p:cNvPr id="58" name="object 58" descr="BetaGlass | LinkedIn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186164" y="3664378"/>
            <a:ext cx="1731368" cy="566340"/>
          </a:xfrm>
          <a:prstGeom prst="rect">
            <a:avLst/>
          </a:prstGeom>
        </p:spPr>
      </p:pic>
      <p:pic>
        <p:nvPicPr>
          <p:cNvPr id="59" name="object 59" descr="Nigerian beverage can manufacturer GZI ...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315072" y="4665443"/>
            <a:ext cx="1177240" cy="1177287"/>
          </a:xfrm>
          <a:prstGeom prst="rect">
            <a:avLst/>
          </a:prstGeom>
        </p:spPr>
      </p:pic>
      <p:pic>
        <p:nvPicPr>
          <p:cNvPr id="60" name="object 60" descr="ZTE Mobile Phones: Latest &amp; New ...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428976" y="6304120"/>
            <a:ext cx="1322281" cy="879983"/>
          </a:xfrm>
          <a:prstGeom prst="rect">
            <a:avLst/>
          </a:prstGeom>
        </p:spPr>
      </p:pic>
      <p:pic>
        <p:nvPicPr>
          <p:cNvPr id="61" name="object 61" descr="logo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0784331" y="7721468"/>
            <a:ext cx="1933253" cy="90865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480920" y="4640805"/>
            <a:ext cx="1320545" cy="1177286"/>
          </a:xfrm>
          <a:prstGeom prst="rect">
            <a:avLst/>
          </a:prstGeom>
        </p:spPr>
      </p:pic>
      <p:pic>
        <p:nvPicPr>
          <p:cNvPr id="63" name="object 63" descr="Action Against Hunger - Wikipedia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637006" y="7878499"/>
            <a:ext cx="1432305" cy="867450"/>
          </a:xfrm>
          <a:prstGeom prst="rect">
            <a:avLst/>
          </a:prstGeom>
        </p:spPr>
      </p:pic>
      <p:pic>
        <p:nvPicPr>
          <p:cNvPr id="64" name="object 64" descr="Matta | LinkedIn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714726" y="7794034"/>
            <a:ext cx="1731203" cy="86746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742285" y="3388998"/>
            <a:ext cx="1111242" cy="1111468"/>
          </a:xfrm>
          <a:prstGeom prst="rect">
            <a:avLst/>
          </a:prstGeom>
        </p:spPr>
      </p:pic>
      <p:pic>
        <p:nvPicPr>
          <p:cNvPr id="66" name="object 66" descr="FMN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241013" y="4901555"/>
            <a:ext cx="1123980" cy="867387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15913332" y="9573907"/>
            <a:ext cx="2821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…</a:t>
            </a:r>
            <a:r>
              <a:rPr dirty="0" sz="2400" spc="-1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2400" spc="-1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Tahoma"/>
                <a:cs typeface="Tahoma"/>
              </a:rPr>
              <a:t>many</a:t>
            </a:r>
            <a:r>
              <a:rPr dirty="0" sz="2400" spc="-1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35" b="1">
                <a:solidFill>
                  <a:srgbClr val="FFFFFF"/>
                </a:solidFill>
                <a:latin typeface="Tahoma"/>
                <a:cs typeface="Tahoma"/>
              </a:rPr>
              <a:t>others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987325" y="10451124"/>
            <a:ext cx="577278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80">
                <a:solidFill>
                  <a:srgbClr val="FFFFFF"/>
                </a:solidFill>
                <a:latin typeface="Arial MT"/>
                <a:cs typeface="Arial MT"/>
              </a:rPr>
              <a:t>©Vendorcredit.ng.</a:t>
            </a:r>
            <a:r>
              <a:rPr dirty="0" sz="1300" spc="-1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 MT"/>
                <a:cs typeface="Arial MT"/>
              </a:rPr>
              <a:t>All</a:t>
            </a:r>
            <a:r>
              <a:rPr dirty="0" sz="13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 MT"/>
                <a:cs typeface="Arial MT"/>
              </a:rPr>
              <a:t>rights </a:t>
            </a:r>
            <a:r>
              <a:rPr dirty="0" sz="1300" spc="-70">
                <a:solidFill>
                  <a:srgbClr val="FFFFFF"/>
                </a:solidFill>
                <a:latin typeface="Arial MT"/>
                <a:cs typeface="Arial MT"/>
              </a:rPr>
              <a:t>reserved.</a:t>
            </a:r>
            <a:r>
              <a:rPr dirty="0" sz="13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70">
                <a:solidFill>
                  <a:srgbClr val="FFFFFF"/>
                </a:solidFill>
                <a:latin typeface="Arial MT"/>
                <a:cs typeface="Arial MT"/>
              </a:rPr>
              <a:t>Proprietary</a:t>
            </a:r>
            <a:r>
              <a:rPr dirty="0" sz="1300" spc="-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4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dirty="0" sz="13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 MT"/>
                <a:cs typeface="Arial MT"/>
              </a:rPr>
              <a:t>confidential.</a:t>
            </a:r>
            <a:r>
              <a:rPr dirty="0" sz="1300" spc="-1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55">
                <a:solidFill>
                  <a:srgbClr val="FFFFFF"/>
                </a:solidFill>
                <a:latin typeface="Arial MT"/>
                <a:cs typeface="Arial MT"/>
              </a:rPr>
              <a:t>For</a:t>
            </a:r>
            <a:r>
              <a:rPr dirty="0" sz="1300" spc="-1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Arial MT"/>
                <a:cs typeface="Arial MT"/>
              </a:rPr>
              <a:t>internal</a:t>
            </a:r>
            <a:r>
              <a:rPr dirty="0" sz="1300" spc="-6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Arial MT"/>
                <a:cs typeface="Arial MT"/>
              </a:rPr>
              <a:t>use</a:t>
            </a:r>
            <a:r>
              <a:rPr dirty="0" sz="13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Arial MT"/>
                <a:cs typeface="Arial MT"/>
              </a:rPr>
              <a:t>only.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69" name="object 69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dirty="0" spc="-550"/>
              <a:t>We</a:t>
            </a:r>
            <a:r>
              <a:rPr dirty="0" spc="-775"/>
              <a:t> </a:t>
            </a:r>
            <a:r>
              <a:rPr dirty="0" spc="-190"/>
              <a:t>have</a:t>
            </a:r>
            <a:r>
              <a:rPr dirty="0" spc="-755"/>
              <a:t> </a:t>
            </a:r>
            <a:r>
              <a:rPr dirty="0" spc="-400">
                <a:solidFill>
                  <a:srgbClr val="00AF50"/>
                </a:solidFill>
              </a:rPr>
              <a:t>Success</a:t>
            </a:r>
            <a:r>
              <a:rPr dirty="0" spc="-860">
                <a:solidFill>
                  <a:srgbClr val="00AF50"/>
                </a:solidFill>
              </a:rPr>
              <a:t> </a:t>
            </a:r>
            <a:r>
              <a:rPr dirty="0" spc="-925">
                <a:solidFill>
                  <a:srgbClr val="00AF50"/>
                </a:solidFill>
              </a:rPr>
              <a:t>S</a:t>
            </a:r>
            <a:r>
              <a:rPr dirty="0" spc="-1010">
                <a:solidFill>
                  <a:srgbClr val="00AF50"/>
                </a:solidFill>
              </a:rPr>
              <a:t>t</a:t>
            </a:r>
            <a:r>
              <a:rPr dirty="0" spc="-835">
                <a:solidFill>
                  <a:srgbClr val="00AF50"/>
                </a:solidFill>
              </a:rPr>
              <a:t>o</a:t>
            </a:r>
            <a:r>
              <a:rPr dirty="0" spc="-990">
                <a:solidFill>
                  <a:srgbClr val="00AF50"/>
                </a:solidFill>
              </a:rPr>
              <a:t>r</a:t>
            </a:r>
            <a:r>
              <a:rPr dirty="0" spc="-944">
                <a:solidFill>
                  <a:srgbClr val="00AF50"/>
                </a:solidFill>
              </a:rPr>
              <a:t>i</a:t>
            </a:r>
            <a:r>
              <a:rPr dirty="0" spc="-819">
                <a:solidFill>
                  <a:srgbClr val="00AF50"/>
                </a:solidFill>
              </a:rPr>
              <a:t>e</a:t>
            </a:r>
            <a:r>
              <a:rPr dirty="0" spc="-445">
                <a:solidFill>
                  <a:srgbClr val="00AF50"/>
                </a:solidFill>
              </a:rPr>
              <a:t>s</a:t>
            </a:r>
            <a:r>
              <a:rPr dirty="0" spc="-855">
                <a:solidFill>
                  <a:srgbClr val="00AF50"/>
                </a:solidFill>
              </a:rPr>
              <a:t> </a:t>
            </a:r>
            <a:r>
              <a:rPr dirty="0" spc="-409"/>
              <a:t>across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1335751" y="10447466"/>
            <a:ext cx="922019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105">
                <a:solidFill>
                  <a:srgbClr val="ACD3F8"/>
                </a:solidFill>
                <a:latin typeface="Verdana"/>
                <a:cs typeface="Verdana"/>
              </a:rPr>
              <a:t>15</a:t>
            </a:r>
            <a:endParaRPr sz="1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681" y="5507873"/>
            <a:ext cx="2385695" cy="1870710"/>
          </a:xfrm>
          <a:prstGeom prst="rect">
            <a:avLst/>
          </a:prstGeom>
        </p:spPr>
        <p:txBody>
          <a:bodyPr wrap="square" lIns="0" tIns="196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5600" spc="-690" b="1">
                <a:solidFill>
                  <a:srgbClr val="EB055F"/>
                </a:solidFill>
                <a:latin typeface="Tahoma"/>
                <a:cs typeface="Tahoma"/>
              </a:rPr>
              <a:t>48hr</a:t>
            </a:r>
            <a:endParaRPr sz="5600">
              <a:latin typeface="Tahoma"/>
              <a:cs typeface="Tahoma"/>
            </a:endParaRPr>
          </a:p>
          <a:p>
            <a:pPr marL="12700">
              <a:lnSpc>
                <a:spcPts val="2870"/>
              </a:lnSpc>
              <a:spcBef>
                <a:spcPts val="620"/>
              </a:spcBef>
            </a:pPr>
            <a:r>
              <a:rPr dirty="0" sz="2400" spc="-340">
                <a:solidFill>
                  <a:srgbClr val="FFFFFF"/>
                </a:solidFill>
                <a:latin typeface="Verdana"/>
                <a:cs typeface="Verdana"/>
              </a:rPr>
              <a:t>turn-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around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ts val="2870"/>
              </a:lnSpc>
            </a:pPr>
            <a:r>
              <a:rPr dirty="0" sz="2400" spc="-75">
                <a:solidFill>
                  <a:srgbClr val="FFFFFF"/>
                </a:solidFill>
                <a:latin typeface="Verdana"/>
                <a:cs typeface="Verdana"/>
              </a:rPr>
              <a:t>timeon</a:t>
            </a:r>
            <a:r>
              <a:rPr dirty="0" sz="2400" spc="-48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90">
                <a:solidFill>
                  <a:srgbClr val="FFFFFF"/>
                </a:solidFill>
                <a:latin typeface="Verdana"/>
                <a:cs typeface="Verdana"/>
              </a:rPr>
              <a:t>aver-</a:t>
            </a:r>
            <a:r>
              <a:rPr dirty="0" sz="2400" spc="95">
                <a:solidFill>
                  <a:srgbClr val="FFFFFF"/>
                </a:solidFill>
                <a:latin typeface="Verdana"/>
                <a:cs typeface="Verdana"/>
              </a:rPr>
              <a:t>age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84035" y="3422248"/>
            <a:ext cx="1523365" cy="178498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5600" spc="-965" b="1">
                <a:solidFill>
                  <a:srgbClr val="09EA34"/>
                </a:solidFill>
                <a:latin typeface="Tahoma"/>
                <a:cs typeface="Tahoma"/>
              </a:rPr>
              <a:t>700+</a:t>
            </a:r>
            <a:endParaRPr sz="5600">
              <a:latin typeface="Tahoma"/>
              <a:cs typeface="Tahoma"/>
            </a:endParaRPr>
          </a:p>
          <a:p>
            <a:pPr marL="12700" marR="397510">
              <a:lnSpc>
                <a:spcPct val="100800"/>
              </a:lnSpc>
              <a:spcBef>
                <a:spcPts val="380"/>
              </a:spcBef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Active </a:t>
            </a:r>
            <a:r>
              <a:rPr dirty="0" sz="2400" spc="-175">
                <a:solidFill>
                  <a:srgbClr val="FFFFFF"/>
                </a:solidFill>
                <a:latin typeface="Verdana"/>
                <a:cs typeface="Verdana"/>
              </a:rPr>
              <a:t>Vendors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1191" y="3339319"/>
            <a:ext cx="1624965" cy="3991610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1045"/>
              </a:spcBef>
            </a:pPr>
            <a:r>
              <a:rPr dirty="0" sz="5600" spc="-965" b="1">
                <a:solidFill>
                  <a:srgbClr val="C44696"/>
                </a:solidFill>
                <a:latin typeface="Tahoma"/>
                <a:cs typeface="Tahoma"/>
              </a:rPr>
              <a:t>200+</a:t>
            </a:r>
            <a:endParaRPr sz="5600">
              <a:latin typeface="Tahoma"/>
              <a:cs typeface="Tahoma"/>
            </a:endParaRPr>
          </a:p>
          <a:p>
            <a:pPr algn="just" marL="113664" marR="18415">
              <a:lnSpc>
                <a:spcPct val="100899"/>
              </a:lnSpc>
              <a:spcBef>
                <a:spcPts val="375"/>
              </a:spcBef>
            </a:pPr>
            <a:r>
              <a:rPr dirty="0" sz="2400" spc="-170">
                <a:solidFill>
                  <a:srgbClr val="FFFFFF"/>
                </a:solidFill>
                <a:latin typeface="Verdana"/>
                <a:cs typeface="Verdana"/>
              </a:rPr>
              <a:t>Transacted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corporate clients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430"/>
              </a:spcBef>
            </a:pPr>
            <a:r>
              <a:rPr dirty="0" sz="5600" spc="-1440" b="1">
                <a:solidFill>
                  <a:srgbClr val="FFCE46"/>
                </a:solidFill>
                <a:latin typeface="Tahoma"/>
                <a:cs typeface="Tahoma"/>
              </a:rPr>
              <a:t>&lt;5%</a:t>
            </a:r>
            <a:endParaRPr sz="5600">
              <a:latin typeface="Tahoma"/>
              <a:cs typeface="Tahoma"/>
            </a:endParaRPr>
          </a:p>
          <a:p>
            <a:pPr marL="12700" marR="532765">
              <a:lnSpc>
                <a:spcPct val="100000"/>
              </a:lnSpc>
              <a:spcBef>
                <a:spcPts val="560"/>
              </a:spcBef>
            </a:pPr>
            <a:r>
              <a:rPr dirty="0" sz="2400" spc="-50">
                <a:solidFill>
                  <a:srgbClr val="FFFFFF"/>
                </a:solidFill>
                <a:latin typeface="Verdana"/>
                <a:cs typeface="Verdana"/>
              </a:rPr>
              <a:t>Default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Rate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6450" y="3353827"/>
            <a:ext cx="2419350" cy="1849120"/>
          </a:xfrm>
          <a:prstGeom prst="rect">
            <a:avLst/>
          </a:prstGeom>
        </p:spPr>
        <p:txBody>
          <a:bodyPr wrap="square" lIns="0" tIns="179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dirty="0" sz="5600" spc="-780" b="1">
                <a:solidFill>
                  <a:srgbClr val="8AEBBD"/>
                </a:solidFill>
                <a:latin typeface="Tahoma"/>
                <a:cs typeface="Tahoma"/>
              </a:rPr>
              <a:t>27,000+</a:t>
            </a:r>
            <a:endParaRPr sz="5600">
              <a:latin typeface="Tahoma"/>
              <a:cs typeface="Tahoma"/>
            </a:endParaRPr>
          </a:p>
          <a:p>
            <a:pPr marL="12700" marR="1150620">
              <a:lnSpc>
                <a:spcPct val="100000"/>
              </a:lnSpc>
              <a:spcBef>
                <a:spcPts val="560"/>
              </a:spcBef>
            </a:pP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Jobs </a:t>
            </a:r>
            <a:r>
              <a:rPr dirty="0" sz="2400" spc="35">
                <a:solidFill>
                  <a:srgbClr val="FFFFFF"/>
                </a:solidFill>
                <a:latin typeface="Verdana"/>
                <a:cs typeface="Verdana"/>
              </a:rPr>
              <a:t>Created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2849" y="3370515"/>
            <a:ext cx="2386330" cy="178625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5600" spc="-865" b="1">
                <a:solidFill>
                  <a:srgbClr val="FFCE46"/>
                </a:solidFill>
                <a:latin typeface="Tahoma"/>
                <a:cs typeface="Tahoma"/>
              </a:rPr>
              <a:t>N150B+</a:t>
            </a:r>
            <a:endParaRPr sz="5600">
              <a:latin typeface="Tahoma"/>
              <a:cs typeface="Tahoma"/>
            </a:endParaRPr>
          </a:p>
          <a:p>
            <a:pPr marL="12700" marR="739775">
              <a:lnSpc>
                <a:spcPct val="100800"/>
              </a:lnSpc>
              <a:spcBef>
                <a:spcPts val="384"/>
              </a:spcBef>
            </a:pPr>
            <a:r>
              <a:rPr dirty="0" sz="2400" spc="-215">
                <a:solidFill>
                  <a:srgbClr val="FFFFFF"/>
                </a:solidFill>
                <a:latin typeface="Verdana"/>
                <a:cs typeface="Verdana"/>
              </a:rPr>
              <a:t>Transactions </a:t>
            </a:r>
            <a:r>
              <a:rPr dirty="0" sz="2400" spc="-20">
                <a:solidFill>
                  <a:srgbClr val="FFFFFF"/>
                </a:solidFill>
                <a:latin typeface="Verdana"/>
                <a:cs typeface="Verdana"/>
              </a:rPr>
              <a:t>processed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08420" y="3369799"/>
            <a:ext cx="3763645" cy="178498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5600" spc="-1260" b="1">
                <a:solidFill>
                  <a:srgbClr val="04E279"/>
                </a:solidFill>
                <a:latin typeface="Tahoma"/>
                <a:cs typeface="Tahoma"/>
              </a:rPr>
              <a:t>40%</a:t>
            </a:r>
            <a:endParaRPr sz="5600">
              <a:latin typeface="Tahoma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380"/>
              </a:spcBef>
            </a:pPr>
            <a:r>
              <a:rPr dirty="0" sz="2400" spc="-165">
                <a:solidFill>
                  <a:srgbClr val="FFFFFF"/>
                </a:solidFill>
                <a:latin typeface="Verdana"/>
                <a:cs typeface="Verdana"/>
              </a:rPr>
              <a:t>Supported</a:t>
            </a:r>
            <a:r>
              <a:rPr dirty="0" sz="2400" spc="-4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50">
                <a:solidFill>
                  <a:srgbClr val="FFFFFF"/>
                </a:solidFill>
                <a:latin typeface="Verdana"/>
                <a:cs typeface="Verdana"/>
              </a:rPr>
              <a:t>green,</a:t>
            </a:r>
            <a:r>
              <a:rPr dirty="0" sz="2400" spc="-5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85">
                <a:solidFill>
                  <a:srgbClr val="FFFFFF"/>
                </a:solidFill>
                <a:latin typeface="Verdana"/>
                <a:cs typeface="Verdana"/>
              </a:rPr>
              <a:t>women</a:t>
            </a:r>
            <a:r>
              <a:rPr dirty="0" sz="2400" spc="-3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2400" spc="-140">
                <a:solidFill>
                  <a:srgbClr val="FFFFFF"/>
                </a:solidFill>
                <a:latin typeface="Verdana"/>
                <a:cs typeface="Verdana"/>
              </a:rPr>
              <a:t>Youth</a:t>
            </a:r>
            <a:r>
              <a:rPr dirty="0" sz="2400" spc="-5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70">
                <a:solidFill>
                  <a:srgbClr val="FFFFFF"/>
                </a:solidFill>
                <a:latin typeface="Verdana"/>
                <a:cs typeface="Verdana"/>
              </a:rPr>
              <a:t>Led</a:t>
            </a:r>
            <a:r>
              <a:rPr dirty="0" sz="2400" spc="-5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Verdana"/>
                <a:cs typeface="Verdana"/>
              </a:rPr>
              <a:t>Businesses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69653" y="5517060"/>
            <a:ext cx="2419985" cy="178498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5600" spc="-775" b="1">
                <a:solidFill>
                  <a:srgbClr val="00CFFF"/>
                </a:solidFill>
                <a:latin typeface="Tahoma"/>
                <a:cs typeface="Tahoma"/>
              </a:rPr>
              <a:t>22,000+</a:t>
            </a:r>
            <a:endParaRPr sz="5600">
              <a:latin typeface="Tahoma"/>
              <a:cs typeface="Tahoma"/>
            </a:endParaRPr>
          </a:p>
          <a:p>
            <a:pPr marL="12700" marR="1035050">
              <a:lnSpc>
                <a:spcPct val="100800"/>
              </a:lnSpc>
              <a:spcBef>
                <a:spcPts val="380"/>
              </a:spcBef>
            </a:pPr>
            <a:r>
              <a:rPr dirty="0" sz="2400" spc="-155">
                <a:solidFill>
                  <a:srgbClr val="FFFFFF"/>
                </a:solidFill>
                <a:latin typeface="Verdana"/>
                <a:cs typeface="Verdana"/>
              </a:rPr>
              <a:t>Processed 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Requests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49272" y="5514902"/>
            <a:ext cx="2947035" cy="178498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dirty="0" sz="5600" spc="-665" b="1">
                <a:solidFill>
                  <a:srgbClr val="8AEBBD"/>
                </a:solidFill>
                <a:latin typeface="Tahoma"/>
                <a:cs typeface="Tahoma"/>
              </a:rPr>
              <a:t>100,000</a:t>
            </a:r>
            <a:endParaRPr sz="5600">
              <a:latin typeface="Tahoma"/>
              <a:cs typeface="Tahoma"/>
            </a:endParaRPr>
          </a:p>
          <a:p>
            <a:pPr marL="12700" marR="5080">
              <a:lnSpc>
                <a:spcPct val="100800"/>
              </a:lnSpc>
              <a:spcBef>
                <a:spcPts val="380"/>
              </a:spcBef>
            </a:pPr>
            <a:r>
              <a:rPr dirty="0" sz="2400" spc="-90">
                <a:solidFill>
                  <a:srgbClr val="FFFFFF"/>
                </a:solidFill>
                <a:latin typeface="Verdana"/>
                <a:cs typeface="Verdana"/>
              </a:rPr>
              <a:t>Merchant</a:t>
            </a:r>
            <a:r>
              <a:rPr dirty="0" sz="2400" spc="-5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75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r>
              <a:rPr dirty="0" sz="2400" spc="-4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Embedded</a:t>
            </a:r>
            <a:r>
              <a:rPr dirty="0" sz="2400" spc="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Finance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5782" y="5472709"/>
            <a:ext cx="2058670" cy="1893570"/>
          </a:xfrm>
          <a:prstGeom prst="rect">
            <a:avLst/>
          </a:prstGeom>
        </p:spPr>
        <p:txBody>
          <a:bodyPr wrap="square" lIns="0" tIns="2101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dirty="0" sz="5600" spc="-785" b="1">
                <a:solidFill>
                  <a:srgbClr val="00CFFF"/>
                </a:solidFill>
                <a:latin typeface="Tahoma"/>
                <a:cs typeface="Tahoma"/>
              </a:rPr>
              <a:t>9,000+</a:t>
            </a:r>
            <a:endParaRPr sz="5600">
              <a:latin typeface="Tahoma"/>
              <a:cs typeface="Tahoma"/>
            </a:endParaRPr>
          </a:p>
          <a:p>
            <a:pPr marL="12700" marR="300355">
              <a:lnSpc>
                <a:spcPct val="100000"/>
              </a:lnSpc>
              <a:spcBef>
                <a:spcPts val="670"/>
              </a:spcBef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Onboarded Vendors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2182" y="5470800"/>
            <a:ext cx="2419350" cy="1847850"/>
          </a:xfrm>
          <a:prstGeom prst="rect">
            <a:avLst/>
          </a:prstGeom>
        </p:spPr>
        <p:txBody>
          <a:bodyPr wrap="square" lIns="0" tIns="1790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dirty="0" sz="5600" spc="-780" b="1">
                <a:solidFill>
                  <a:srgbClr val="EB055F"/>
                </a:solidFill>
                <a:latin typeface="Tahoma"/>
                <a:cs typeface="Tahoma"/>
              </a:rPr>
              <a:t>25,000+</a:t>
            </a:r>
            <a:endParaRPr sz="5600">
              <a:latin typeface="Tahoma"/>
              <a:cs typeface="Tahoma"/>
            </a:endParaRPr>
          </a:p>
          <a:p>
            <a:pPr marL="12700" marR="971550">
              <a:lnSpc>
                <a:spcPct val="100000"/>
              </a:lnSpc>
              <a:spcBef>
                <a:spcPts val="560"/>
              </a:spcBef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Garnered Vendors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720"/>
              <a:t>Why</a:t>
            </a:r>
            <a:r>
              <a:rPr dirty="0" spc="-790"/>
              <a:t> </a:t>
            </a:r>
            <a:r>
              <a:rPr dirty="0" spc="-780"/>
              <a:t>Us?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1503" y="1555405"/>
            <a:ext cx="16482694" cy="505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600" spc="-680" b="1">
                <a:solidFill>
                  <a:srgbClr val="FFC000"/>
                </a:solidFill>
                <a:latin typeface="Tahoma"/>
                <a:cs typeface="Tahoma"/>
              </a:rPr>
              <a:t>Smart</a:t>
            </a:r>
            <a:r>
              <a:rPr dirty="0" sz="6600" spc="-72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6600" spc="-405" b="1">
                <a:solidFill>
                  <a:srgbClr val="FFC000"/>
                </a:solidFill>
                <a:latin typeface="Tahoma"/>
                <a:cs typeface="Tahoma"/>
              </a:rPr>
              <a:t>Corporates</a:t>
            </a:r>
            <a:r>
              <a:rPr dirty="0" sz="6600" spc="-71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6600" spc="-130" b="1">
                <a:solidFill>
                  <a:srgbClr val="FFC000"/>
                </a:solidFill>
                <a:latin typeface="Tahoma"/>
                <a:cs typeface="Tahoma"/>
              </a:rPr>
              <a:t>and</a:t>
            </a:r>
            <a:r>
              <a:rPr dirty="0" sz="6600" spc="-71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6600" spc="-440" b="1">
                <a:solidFill>
                  <a:srgbClr val="FFC000"/>
                </a:solidFill>
                <a:latin typeface="Tahoma"/>
                <a:cs typeface="Tahoma"/>
              </a:rPr>
              <a:t>Reliable</a:t>
            </a:r>
            <a:r>
              <a:rPr dirty="0" sz="6600" spc="-715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6600" spc="-415" b="1">
                <a:solidFill>
                  <a:srgbClr val="FFC000"/>
                </a:solidFill>
                <a:latin typeface="Tahoma"/>
                <a:cs typeface="Tahoma"/>
              </a:rPr>
              <a:t>Vendors</a:t>
            </a:r>
            <a:r>
              <a:rPr dirty="0" sz="6600" spc="-71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6600" spc="-640" b="1">
                <a:solidFill>
                  <a:srgbClr val="FFC000"/>
                </a:solidFill>
                <a:latin typeface="Tahoma"/>
                <a:cs typeface="Tahoma"/>
              </a:rPr>
              <a:t>work </a:t>
            </a:r>
            <a:r>
              <a:rPr dirty="0" sz="6600" spc="-775" b="1">
                <a:solidFill>
                  <a:srgbClr val="FFC000"/>
                </a:solidFill>
                <a:latin typeface="Tahoma"/>
                <a:cs typeface="Tahoma"/>
              </a:rPr>
              <a:t>with</a:t>
            </a:r>
            <a:r>
              <a:rPr dirty="0" sz="6600" spc="-760" b="1">
                <a:solidFill>
                  <a:srgbClr val="FFC000"/>
                </a:solidFill>
                <a:latin typeface="Tahoma"/>
                <a:cs typeface="Tahoma"/>
              </a:rPr>
              <a:t> </a:t>
            </a:r>
            <a:r>
              <a:rPr dirty="0" sz="6600" spc="-450" b="1">
                <a:solidFill>
                  <a:srgbClr val="FFC000"/>
                </a:solidFill>
                <a:latin typeface="Tahoma"/>
                <a:cs typeface="Tahoma"/>
              </a:rPr>
              <a:t>Vendorcredit.</a:t>
            </a:r>
            <a:endParaRPr sz="6600">
              <a:latin typeface="Tahoma"/>
              <a:cs typeface="Tahoma"/>
            </a:endParaRPr>
          </a:p>
          <a:p>
            <a:pPr marL="12700" marR="412750">
              <a:lnSpc>
                <a:spcPct val="100000"/>
              </a:lnSpc>
              <a:spcBef>
                <a:spcPts val="7925"/>
              </a:spcBef>
            </a:pPr>
            <a:r>
              <a:rPr dirty="0" sz="6600" spc="-695" b="1">
                <a:solidFill>
                  <a:srgbClr val="04E279"/>
                </a:solidFill>
                <a:latin typeface="Tahoma"/>
                <a:cs typeface="Tahoma"/>
              </a:rPr>
              <a:t>Partner</a:t>
            </a:r>
            <a:r>
              <a:rPr dirty="0" sz="6600" spc="-815" b="1">
                <a:solidFill>
                  <a:srgbClr val="04E279"/>
                </a:solidFill>
                <a:latin typeface="Tahoma"/>
                <a:cs typeface="Tahoma"/>
              </a:rPr>
              <a:t> </a:t>
            </a:r>
            <a:r>
              <a:rPr dirty="0" sz="6600" spc="-819" b="1">
                <a:solidFill>
                  <a:srgbClr val="04E279"/>
                </a:solidFill>
                <a:latin typeface="Tahoma"/>
                <a:cs typeface="Tahoma"/>
              </a:rPr>
              <a:t>with</a:t>
            </a:r>
            <a:r>
              <a:rPr dirty="0" sz="6600" spc="-835" b="1">
                <a:solidFill>
                  <a:srgbClr val="04E279"/>
                </a:solidFill>
                <a:latin typeface="Tahoma"/>
                <a:cs typeface="Tahoma"/>
              </a:rPr>
              <a:t> </a:t>
            </a:r>
            <a:r>
              <a:rPr dirty="0" sz="6600" spc="-585" b="1">
                <a:solidFill>
                  <a:srgbClr val="04E279"/>
                </a:solidFill>
                <a:latin typeface="Tahoma"/>
                <a:cs typeface="Tahoma"/>
              </a:rPr>
              <a:t>us</a:t>
            </a:r>
            <a:r>
              <a:rPr dirty="0" sz="6600" spc="-840" b="1">
                <a:solidFill>
                  <a:srgbClr val="04E279"/>
                </a:solidFill>
                <a:latin typeface="Tahoma"/>
                <a:cs typeface="Tahoma"/>
              </a:rPr>
              <a:t> </a:t>
            </a:r>
            <a:r>
              <a:rPr dirty="0" sz="6600" spc="-375" b="1">
                <a:solidFill>
                  <a:srgbClr val="04E279"/>
                </a:solidFill>
                <a:latin typeface="Tahoma"/>
                <a:cs typeface="Tahoma"/>
              </a:rPr>
              <a:t>today.</a:t>
            </a:r>
            <a:r>
              <a:rPr dirty="0" sz="6600" spc="-755" b="1">
                <a:solidFill>
                  <a:srgbClr val="04E279"/>
                </a:solidFill>
                <a:latin typeface="Tahoma"/>
                <a:cs typeface="Tahoma"/>
              </a:rPr>
              <a:t> </a:t>
            </a:r>
            <a:r>
              <a:rPr dirty="0" sz="6600" spc="-650" b="1">
                <a:solidFill>
                  <a:srgbClr val="ACD3F8"/>
                </a:solidFill>
                <a:latin typeface="Tahoma"/>
                <a:cs typeface="Tahoma"/>
              </a:rPr>
              <a:t>Let’s</a:t>
            </a:r>
            <a:r>
              <a:rPr dirty="0" sz="6600" spc="-74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6600" spc="-484" b="1">
                <a:solidFill>
                  <a:srgbClr val="ACD3F8"/>
                </a:solidFill>
                <a:latin typeface="Tahoma"/>
                <a:cs typeface="Tahoma"/>
              </a:rPr>
              <a:t>facilitate</a:t>
            </a:r>
            <a:r>
              <a:rPr dirty="0" sz="6600" spc="-72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6600" spc="-590" b="1">
                <a:solidFill>
                  <a:srgbClr val="ACD3F8"/>
                </a:solidFill>
                <a:latin typeface="Tahoma"/>
                <a:cs typeface="Tahoma"/>
              </a:rPr>
              <a:t>drivers</a:t>
            </a:r>
            <a:r>
              <a:rPr dirty="0" sz="6600" spc="-69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6600" spc="-660" b="1">
                <a:solidFill>
                  <a:srgbClr val="ACD3F8"/>
                </a:solidFill>
                <a:latin typeface="Tahoma"/>
                <a:cs typeface="Tahoma"/>
              </a:rPr>
              <a:t>of </a:t>
            </a:r>
            <a:r>
              <a:rPr dirty="0" sz="6600" spc="-409" b="1">
                <a:solidFill>
                  <a:srgbClr val="ACD3F8"/>
                </a:solidFill>
                <a:latin typeface="Tahoma"/>
                <a:cs typeface="Tahoma"/>
              </a:rPr>
              <a:t>Africa’s</a:t>
            </a:r>
            <a:r>
              <a:rPr dirty="0" sz="6600" spc="-71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6600" spc="-420" b="1">
                <a:solidFill>
                  <a:srgbClr val="ACD3F8"/>
                </a:solidFill>
                <a:latin typeface="Tahoma"/>
                <a:cs typeface="Tahoma"/>
              </a:rPr>
              <a:t>supply</a:t>
            </a:r>
            <a:r>
              <a:rPr dirty="0" sz="6600" spc="-71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6600" spc="-295" b="1">
                <a:solidFill>
                  <a:srgbClr val="ACD3F8"/>
                </a:solidFill>
                <a:latin typeface="Tahoma"/>
                <a:cs typeface="Tahoma"/>
              </a:rPr>
              <a:t>chain,</a:t>
            </a:r>
            <a:r>
              <a:rPr dirty="0" sz="6600" spc="-71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6600" spc="-535" b="1">
                <a:solidFill>
                  <a:srgbClr val="ACD3F8"/>
                </a:solidFill>
                <a:latin typeface="Tahoma"/>
                <a:cs typeface="Tahoma"/>
              </a:rPr>
              <a:t>together.</a:t>
            </a:r>
            <a:endParaRPr sz="66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│PAGE</a:t>
            </a:r>
            <a:r>
              <a:rPr dirty="0" spc="20"/>
              <a:t> </a:t>
            </a: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318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3591" y="285"/>
                </a:moveTo>
                <a:lnTo>
                  <a:pt x="0" y="285"/>
                </a:lnTo>
                <a:lnTo>
                  <a:pt x="0" y="11308588"/>
                </a:lnTo>
                <a:lnTo>
                  <a:pt x="20103591" y="11308588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002F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93312" y="9514096"/>
            <a:ext cx="5958840" cy="1794510"/>
          </a:xfrm>
          <a:custGeom>
            <a:avLst/>
            <a:gdLst/>
            <a:ahLst/>
            <a:cxnLst/>
            <a:rect l="l" t="t" r="r" b="b"/>
            <a:pathLst>
              <a:path w="5958840" h="1794509">
                <a:moveTo>
                  <a:pt x="5958827" y="1794179"/>
                </a:moveTo>
                <a:lnTo>
                  <a:pt x="5935967" y="1753679"/>
                </a:lnTo>
                <a:lnTo>
                  <a:pt x="5911202" y="1711172"/>
                </a:lnTo>
                <a:lnTo>
                  <a:pt x="5885675" y="1668907"/>
                </a:lnTo>
                <a:lnTo>
                  <a:pt x="5852020" y="1615414"/>
                </a:lnTo>
                <a:lnTo>
                  <a:pt x="5804649" y="1543583"/>
                </a:lnTo>
                <a:lnTo>
                  <a:pt x="5776201" y="1502295"/>
                </a:lnTo>
                <a:lnTo>
                  <a:pt x="5746991" y="1461262"/>
                </a:lnTo>
                <a:lnTo>
                  <a:pt x="5717019" y="1420456"/>
                </a:lnTo>
                <a:lnTo>
                  <a:pt x="5686285" y="1379905"/>
                </a:lnTo>
                <a:lnTo>
                  <a:pt x="5654789" y="1339596"/>
                </a:lnTo>
                <a:lnTo>
                  <a:pt x="5622658" y="1299540"/>
                </a:lnTo>
                <a:lnTo>
                  <a:pt x="5589765" y="1259738"/>
                </a:lnTo>
                <a:lnTo>
                  <a:pt x="5555983" y="1220165"/>
                </a:lnTo>
                <a:lnTo>
                  <a:pt x="5521693" y="1180833"/>
                </a:lnTo>
                <a:lnTo>
                  <a:pt x="5486527" y="1141742"/>
                </a:lnTo>
                <a:lnTo>
                  <a:pt x="5450586" y="1102906"/>
                </a:lnTo>
                <a:lnTo>
                  <a:pt x="5414010" y="1064310"/>
                </a:lnTo>
                <a:lnTo>
                  <a:pt x="5376672" y="1025956"/>
                </a:lnTo>
                <a:lnTo>
                  <a:pt x="5338572" y="987844"/>
                </a:lnTo>
                <a:lnTo>
                  <a:pt x="5300599" y="950937"/>
                </a:lnTo>
                <a:lnTo>
                  <a:pt x="5262499" y="914717"/>
                </a:lnTo>
                <a:lnTo>
                  <a:pt x="5224145" y="879208"/>
                </a:lnTo>
                <a:lnTo>
                  <a:pt x="5185537" y="844410"/>
                </a:lnTo>
                <a:lnTo>
                  <a:pt x="5146675" y="810298"/>
                </a:lnTo>
                <a:lnTo>
                  <a:pt x="5107559" y="776909"/>
                </a:lnTo>
                <a:lnTo>
                  <a:pt x="5068189" y="744207"/>
                </a:lnTo>
                <a:lnTo>
                  <a:pt x="5028438" y="712216"/>
                </a:lnTo>
                <a:lnTo>
                  <a:pt x="4988560" y="680923"/>
                </a:lnTo>
                <a:lnTo>
                  <a:pt x="4948440" y="650328"/>
                </a:lnTo>
                <a:lnTo>
                  <a:pt x="4908054" y="620445"/>
                </a:lnTo>
                <a:lnTo>
                  <a:pt x="4867414" y="591261"/>
                </a:lnTo>
                <a:lnTo>
                  <a:pt x="4826520" y="562775"/>
                </a:lnTo>
                <a:lnTo>
                  <a:pt x="4785372" y="534987"/>
                </a:lnTo>
                <a:lnTo>
                  <a:pt x="4743970" y="507860"/>
                </a:lnTo>
                <a:lnTo>
                  <a:pt x="4702314" y="481571"/>
                </a:lnTo>
                <a:lnTo>
                  <a:pt x="4660277" y="455917"/>
                </a:lnTo>
                <a:lnTo>
                  <a:pt x="4618113" y="430898"/>
                </a:lnTo>
                <a:lnTo>
                  <a:pt x="4575695" y="406641"/>
                </a:lnTo>
                <a:lnTo>
                  <a:pt x="4533023" y="383019"/>
                </a:lnTo>
                <a:lnTo>
                  <a:pt x="4490097" y="360159"/>
                </a:lnTo>
                <a:lnTo>
                  <a:pt x="4446930" y="338061"/>
                </a:lnTo>
                <a:lnTo>
                  <a:pt x="4403496" y="316598"/>
                </a:lnTo>
                <a:lnTo>
                  <a:pt x="4359808" y="295897"/>
                </a:lnTo>
                <a:lnTo>
                  <a:pt x="4315866" y="275844"/>
                </a:lnTo>
                <a:lnTo>
                  <a:pt x="4271543" y="256413"/>
                </a:lnTo>
                <a:lnTo>
                  <a:pt x="4227093" y="237871"/>
                </a:lnTo>
                <a:lnTo>
                  <a:pt x="4182389" y="219837"/>
                </a:lnTo>
                <a:lnTo>
                  <a:pt x="4137431" y="202692"/>
                </a:lnTo>
                <a:lnTo>
                  <a:pt x="4092219" y="186182"/>
                </a:lnTo>
                <a:lnTo>
                  <a:pt x="4046753" y="170307"/>
                </a:lnTo>
                <a:lnTo>
                  <a:pt x="4001033" y="155194"/>
                </a:lnTo>
                <a:lnTo>
                  <a:pt x="3955072" y="140716"/>
                </a:lnTo>
                <a:lnTo>
                  <a:pt x="3908844" y="127000"/>
                </a:lnTo>
                <a:lnTo>
                  <a:pt x="3862235" y="114046"/>
                </a:lnTo>
                <a:lnTo>
                  <a:pt x="3815499" y="101727"/>
                </a:lnTo>
                <a:lnTo>
                  <a:pt x="3768509" y="90043"/>
                </a:lnTo>
                <a:lnTo>
                  <a:pt x="3721265" y="79121"/>
                </a:lnTo>
                <a:lnTo>
                  <a:pt x="3673767" y="68961"/>
                </a:lnTo>
                <a:lnTo>
                  <a:pt x="3626015" y="59436"/>
                </a:lnTo>
                <a:lnTo>
                  <a:pt x="3578009" y="50673"/>
                </a:lnTo>
                <a:lnTo>
                  <a:pt x="3529749" y="42545"/>
                </a:lnTo>
                <a:lnTo>
                  <a:pt x="3481108" y="35179"/>
                </a:lnTo>
                <a:lnTo>
                  <a:pt x="3432352" y="28575"/>
                </a:lnTo>
                <a:lnTo>
                  <a:pt x="3383330" y="22479"/>
                </a:lnTo>
                <a:lnTo>
                  <a:pt x="3334054" y="17272"/>
                </a:lnTo>
                <a:lnTo>
                  <a:pt x="3284524" y="12700"/>
                </a:lnTo>
                <a:lnTo>
                  <a:pt x="3234740" y="8763"/>
                </a:lnTo>
                <a:lnTo>
                  <a:pt x="3184702" y="5588"/>
                </a:lnTo>
                <a:lnTo>
                  <a:pt x="3134283" y="3175"/>
                </a:lnTo>
                <a:lnTo>
                  <a:pt x="3083737" y="1397"/>
                </a:lnTo>
                <a:lnTo>
                  <a:pt x="3032937" y="381"/>
                </a:lnTo>
                <a:lnTo>
                  <a:pt x="2981883" y="0"/>
                </a:lnTo>
                <a:lnTo>
                  <a:pt x="2930842" y="381"/>
                </a:lnTo>
                <a:lnTo>
                  <a:pt x="2880042" y="1397"/>
                </a:lnTo>
                <a:lnTo>
                  <a:pt x="2829369" y="3175"/>
                </a:lnTo>
                <a:lnTo>
                  <a:pt x="2779077" y="5588"/>
                </a:lnTo>
                <a:lnTo>
                  <a:pt x="2729039" y="8763"/>
                </a:lnTo>
                <a:lnTo>
                  <a:pt x="2679128" y="12700"/>
                </a:lnTo>
                <a:lnTo>
                  <a:pt x="2629598" y="17272"/>
                </a:lnTo>
                <a:lnTo>
                  <a:pt x="2580322" y="22479"/>
                </a:lnTo>
                <a:lnTo>
                  <a:pt x="2531300" y="28575"/>
                </a:lnTo>
                <a:lnTo>
                  <a:pt x="2482405" y="35179"/>
                </a:lnTo>
                <a:lnTo>
                  <a:pt x="2433904" y="42545"/>
                </a:lnTo>
                <a:lnTo>
                  <a:pt x="2385644" y="50673"/>
                </a:lnTo>
                <a:lnTo>
                  <a:pt x="2337511" y="59436"/>
                </a:lnTo>
                <a:lnTo>
                  <a:pt x="2289759" y="68961"/>
                </a:lnTo>
                <a:lnTo>
                  <a:pt x="2242134" y="79121"/>
                </a:lnTo>
                <a:lnTo>
                  <a:pt x="2194890" y="90043"/>
                </a:lnTo>
                <a:lnTo>
                  <a:pt x="2147900" y="101727"/>
                </a:lnTo>
                <a:lnTo>
                  <a:pt x="2101037" y="114046"/>
                </a:lnTo>
                <a:lnTo>
                  <a:pt x="2054555" y="127000"/>
                </a:lnTo>
                <a:lnTo>
                  <a:pt x="2008200" y="140716"/>
                </a:lnTo>
                <a:lnTo>
                  <a:pt x="1962238" y="155194"/>
                </a:lnTo>
                <a:lnTo>
                  <a:pt x="1916391" y="170307"/>
                </a:lnTo>
                <a:lnTo>
                  <a:pt x="1870925" y="186182"/>
                </a:lnTo>
                <a:lnTo>
                  <a:pt x="1825586" y="202692"/>
                </a:lnTo>
                <a:lnTo>
                  <a:pt x="1780628" y="219837"/>
                </a:lnTo>
                <a:lnTo>
                  <a:pt x="1735797" y="237871"/>
                </a:lnTo>
                <a:lnTo>
                  <a:pt x="1691220" y="256413"/>
                </a:lnTo>
                <a:lnTo>
                  <a:pt x="1647024" y="275844"/>
                </a:lnTo>
                <a:lnTo>
                  <a:pt x="1602955" y="295897"/>
                </a:lnTo>
                <a:lnTo>
                  <a:pt x="1559140" y="316598"/>
                </a:lnTo>
                <a:lnTo>
                  <a:pt x="1515706" y="338061"/>
                </a:lnTo>
                <a:lnTo>
                  <a:pt x="1472399" y="360159"/>
                </a:lnTo>
                <a:lnTo>
                  <a:pt x="1429359" y="383019"/>
                </a:lnTo>
                <a:lnTo>
                  <a:pt x="1386687" y="406641"/>
                </a:lnTo>
                <a:lnTo>
                  <a:pt x="1344142" y="430898"/>
                </a:lnTo>
                <a:lnTo>
                  <a:pt x="1301851" y="455917"/>
                </a:lnTo>
                <a:lnTo>
                  <a:pt x="1259941" y="481571"/>
                </a:lnTo>
                <a:lnTo>
                  <a:pt x="1218158" y="507860"/>
                </a:lnTo>
                <a:lnTo>
                  <a:pt x="1176629" y="534987"/>
                </a:lnTo>
                <a:lnTo>
                  <a:pt x="1135354" y="562775"/>
                </a:lnTo>
                <a:lnTo>
                  <a:pt x="1094333" y="591261"/>
                </a:lnTo>
                <a:lnTo>
                  <a:pt x="1053693" y="620445"/>
                </a:lnTo>
                <a:lnTo>
                  <a:pt x="1013180" y="650328"/>
                </a:lnTo>
                <a:lnTo>
                  <a:pt x="972921" y="680923"/>
                </a:lnTo>
                <a:lnTo>
                  <a:pt x="932929" y="712216"/>
                </a:lnTo>
                <a:lnTo>
                  <a:pt x="893178" y="744207"/>
                </a:lnTo>
                <a:lnTo>
                  <a:pt x="853681" y="776909"/>
                </a:lnTo>
                <a:lnTo>
                  <a:pt x="814438" y="810298"/>
                </a:lnTo>
                <a:lnTo>
                  <a:pt x="775449" y="844410"/>
                </a:lnTo>
                <a:lnTo>
                  <a:pt x="736714" y="879208"/>
                </a:lnTo>
                <a:lnTo>
                  <a:pt x="698233" y="914717"/>
                </a:lnTo>
                <a:lnTo>
                  <a:pt x="660006" y="950937"/>
                </a:lnTo>
                <a:lnTo>
                  <a:pt x="622033" y="987844"/>
                </a:lnTo>
                <a:lnTo>
                  <a:pt x="583806" y="1025956"/>
                </a:lnTo>
                <a:lnTo>
                  <a:pt x="546341" y="1064310"/>
                </a:lnTo>
                <a:lnTo>
                  <a:pt x="509638" y="1102906"/>
                </a:lnTo>
                <a:lnTo>
                  <a:pt x="473570" y="1141742"/>
                </a:lnTo>
                <a:lnTo>
                  <a:pt x="438404" y="1180833"/>
                </a:lnTo>
                <a:lnTo>
                  <a:pt x="403860" y="1220165"/>
                </a:lnTo>
                <a:lnTo>
                  <a:pt x="370078" y="1259738"/>
                </a:lnTo>
                <a:lnTo>
                  <a:pt x="337058" y="1299540"/>
                </a:lnTo>
                <a:lnTo>
                  <a:pt x="304800" y="1339596"/>
                </a:lnTo>
                <a:lnTo>
                  <a:pt x="273304" y="1379905"/>
                </a:lnTo>
                <a:lnTo>
                  <a:pt x="242443" y="1420456"/>
                </a:lnTo>
                <a:lnTo>
                  <a:pt x="212471" y="1461262"/>
                </a:lnTo>
                <a:lnTo>
                  <a:pt x="183134" y="1502295"/>
                </a:lnTo>
                <a:lnTo>
                  <a:pt x="154559" y="1543583"/>
                </a:lnTo>
                <a:lnTo>
                  <a:pt x="126746" y="1585112"/>
                </a:lnTo>
                <a:lnTo>
                  <a:pt x="99568" y="1626895"/>
                </a:lnTo>
                <a:lnTo>
                  <a:pt x="73279" y="1668907"/>
                </a:lnTo>
                <a:lnTo>
                  <a:pt x="47625" y="1711172"/>
                </a:lnTo>
                <a:lnTo>
                  <a:pt x="22860" y="1753679"/>
                </a:lnTo>
                <a:lnTo>
                  <a:pt x="0" y="1794179"/>
                </a:lnTo>
                <a:lnTo>
                  <a:pt x="2279472" y="1794179"/>
                </a:lnTo>
                <a:lnTo>
                  <a:pt x="2285949" y="1790446"/>
                </a:lnTo>
                <a:lnTo>
                  <a:pt x="2328494" y="1767890"/>
                </a:lnTo>
                <a:lnTo>
                  <a:pt x="2371674" y="1746897"/>
                </a:lnTo>
                <a:lnTo>
                  <a:pt x="2415362" y="1727454"/>
                </a:lnTo>
                <a:lnTo>
                  <a:pt x="2459558" y="1709559"/>
                </a:lnTo>
                <a:lnTo>
                  <a:pt x="2504249" y="1693227"/>
                </a:lnTo>
                <a:lnTo>
                  <a:pt x="2549588" y="1678444"/>
                </a:lnTo>
                <a:lnTo>
                  <a:pt x="2595435" y="1665224"/>
                </a:lnTo>
                <a:lnTo>
                  <a:pt x="2641790" y="1653552"/>
                </a:lnTo>
                <a:lnTo>
                  <a:pt x="2688780" y="1643430"/>
                </a:lnTo>
                <a:lnTo>
                  <a:pt x="2736278" y="1634871"/>
                </a:lnTo>
                <a:lnTo>
                  <a:pt x="2784284" y="1627873"/>
                </a:lnTo>
                <a:lnTo>
                  <a:pt x="2832925" y="1622425"/>
                </a:lnTo>
                <a:lnTo>
                  <a:pt x="2881947" y="1618526"/>
                </a:lnTo>
                <a:lnTo>
                  <a:pt x="2931731" y="1616202"/>
                </a:lnTo>
                <a:lnTo>
                  <a:pt x="2981883" y="1615414"/>
                </a:lnTo>
                <a:lnTo>
                  <a:pt x="3032048" y="1616202"/>
                </a:lnTo>
                <a:lnTo>
                  <a:pt x="3081705" y="1618526"/>
                </a:lnTo>
                <a:lnTo>
                  <a:pt x="3130854" y="1622425"/>
                </a:lnTo>
                <a:lnTo>
                  <a:pt x="3179495" y="1627873"/>
                </a:lnTo>
                <a:lnTo>
                  <a:pt x="3227501" y="1634871"/>
                </a:lnTo>
                <a:lnTo>
                  <a:pt x="3274999" y="1643430"/>
                </a:lnTo>
                <a:lnTo>
                  <a:pt x="3321989" y="1653552"/>
                </a:lnTo>
                <a:lnTo>
                  <a:pt x="3368344" y="1665224"/>
                </a:lnTo>
                <a:lnTo>
                  <a:pt x="3414191" y="1678444"/>
                </a:lnTo>
                <a:lnTo>
                  <a:pt x="3459530" y="1693227"/>
                </a:lnTo>
                <a:lnTo>
                  <a:pt x="3504222" y="1709559"/>
                </a:lnTo>
                <a:lnTo>
                  <a:pt x="3548418" y="1727454"/>
                </a:lnTo>
                <a:lnTo>
                  <a:pt x="3592106" y="1746897"/>
                </a:lnTo>
                <a:lnTo>
                  <a:pt x="3635286" y="1767890"/>
                </a:lnTo>
                <a:lnTo>
                  <a:pt x="3677831" y="1790446"/>
                </a:lnTo>
                <a:lnTo>
                  <a:pt x="3684308" y="1794179"/>
                </a:lnTo>
                <a:lnTo>
                  <a:pt x="5958827" y="1794179"/>
                </a:lnTo>
                <a:close/>
              </a:path>
            </a:pathLst>
          </a:custGeom>
          <a:solidFill>
            <a:srgbClr val="FFFFFF">
              <a:alpha val="5097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10308590" y="-285"/>
            <a:ext cx="9795510" cy="9042400"/>
            <a:chOff x="10308590" y="-285"/>
            <a:chExt cx="9795510" cy="9042400"/>
          </a:xfrm>
        </p:grpSpPr>
        <p:sp>
          <p:nvSpPr>
            <p:cNvPr id="5" name="object 5"/>
            <p:cNvSpPr/>
            <p:nvPr/>
          </p:nvSpPr>
          <p:spPr>
            <a:xfrm>
              <a:off x="13341604" y="-285"/>
              <a:ext cx="6762750" cy="9042400"/>
            </a:xfrm>
            <a:custGeom>
              <a:avLst/>
              <a:gdLst/>
              <a:ahLst/>
              <a:cxnLst/>
              <a:rect l="l" t="t" r="r" b="b"/>
              <a:pathLst>
                <a:path w="6762750" h="9042400">
                  <a:moveTo>
                    <a:pt x="6761987" y="285"/>
                  </a:moveTo>
                  <a:lnTo>
                    <a:pt x="6569841" y="285"/>
                  </a:lnTo>
                  <a:lnTo>
                    <a:pt x="760627" y="4684054"/>
                  </a:lnTo>
                  <a:lnTo>
                    <a:pt x="755293" y="4713771"/>
                  </a:lnTo>
                  <a:lnTo>
                    <a:pt x="749959" y="4741456"/>
                  </a:lnTo>
                  <a:lnTo>
                    <a:pt x="627534" y="5449210"/>
                  </a:lnTo>
                  <a:lnTo>
                    <a:pt x="522635" y="6053714"/>
                  </a:lnTo>
                  <a:lnTo>
                    <a:pt x="382685" y="6856969"/>
                  </a:lnTo>
                  <a:lnTo>
                    <a:pt x="6901" y="9009565"/>
                  </a:lnTo>
                  <a:lnTo>
                    <a:pt x="4742" y="9015406"/>
                  </a:lnTo>
                  <a:lnTo>
                    <a:pt x="1694" y="9030011"/>
                  </a:lnTo>
                  <a:lnTo>
                    <a:pt x="-337" y="9038393"/>
                  </a:lnTo>
                  <a:lnTo>
                    <a:pt x="6901" y="9038393"/>
                  </a:lnTo>
                  <a:lnTo>
                    <a:pt x="14013" y="9041949"/>
                  </a:lnTo>
                  <a:lnTo>
                    <a:pt x="6761987" y="693180"/>
                  </a:lnTo>
                  <a:lnTo>
                    <a:pt x="6761987" y="285"/>
                  </a:lnTo>
                  <a:close/>
                </a:path>
              </a:pathLst>
            </a:custGeom>
            <a:solidFill>
              <a:srgbClr val="04E179">
                <a:alpha val="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308590" y="2253202"/>
              <a:ext cx="3148330" cy="6788784"/>
            </a:xfrm>
            <a:custGeom>
              <a:avLst/>
              <a:gdLst/>
              <a:ahLst/>
              <a:cxnLst/>
              <a:rect l="l" t="t" r="r" b="b"/>
              <a:pathLst>
                <a:path w="3148330" h="6788784">
                  <a:moveTo>
                    <a:pt x="-260" y="228"/>
                  </a:moveTo>
                  <a:lnTo>
                    <a:pt x="35552" y="89888"/>
                  </a:lnTo>
                  <a:lnTo>
                    <a:pt x="2390454" y="6788334"/>
                  </a:lnTo>
                  <a:lnTo>
                    <a:pt x="2422711" y="6605204"/>
                  </a:lnTo>
                  <a:lnTo>
                    <a:pt x="2492178" y="6203895"/>
                  </a:lnTo>
                  <a:lnTo>
                    <a:pt x="3140624" y="2505748"/>
                  </a:lnTo>
                  <a:lnTo>
                    <a:pt x="3143291" y="2494953"/>
                  </a:lnTo>
                  <a:lnTo>
                    <a:pt x="3145576" y="2484286"/>
                  </a:lnTo>
                  <a:lnTo>
                    <a:pt x="3147227" y="2473491"/>
                  </a:lnTo>
                  <a:lnTo>
                    <a:pt x="3147862" y="2462696"/>
                  </a:lnTo>
                  <a:lnTo>
                    <a:pt x="-260" y="228"/>
                  </a:lnTo>
                  <a:close/>
                </a:path>
              </a:pathLst>
            </a:custGeom>
            <a:solidFill>
              <a:srgbClr val="FFFFFF">
                <a:alpha val="5097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1614500" y="4155090"/>
            <a:ext cx="2147570" cy="1109980"/>
          </a:xfrm>
          <a:custGeom>
            <a:avLst/>
            <a:gdLst/>
            <a:ahLst/>
            <a:cxnLst/>
            <a:rect l="l" t="t" r="r" b="b"/>
            <a:pathLst>
              <a:path w="2147570" h="1109979">
                <a:moveTo>
                  <a:pt x="1109446" y="21209"/>
                </a:moveTo>
                <a:lnTo>
                  <a:pt x="805548" y="21209"/>
                </a:lnTo>
                <a:lnTo>
                  <a:pt x="554723" y="728954"/>
                </a:lnTo>
                <a:lnTo>
                  <a:pt x="305054" y="21209"/>
                </a:lnTo>
                <a:lnTo>
                  <a:pt x="0" y="21209"/>
                </a:lnTo>
                <a:lnTo>
                  <a:pt x="402831" y="1088237"/>
                </a:lnTo>
                <a:lnTo>
                  <a:pt x="707758" y="1088237"/>
                </a:lnTo>
                <a:lnTo>
                  <a:pt x="1109446" y="21209"/>
                </a:lnTo>
                <a:close/>
              </a:path>
              <a:path w="2147570" h="1109979">
                <a:moveTo>
                  <a:pt x="2147519" y="533514"/>
                </a:moveTo>
                <a:lnTo>
                  <a:pt x="2145614" y="483603"/>
                </a:lnTo>
                <a:lnTo>
                  <a:pt x="2140026" y="435724"/>
                </a:lnTo>
                <a:lnTo>
                  <a:pt x="2130628" y="389623"/>
                </a:lnTo>
                <a:lnTo>
                  <a:pt x="2117420" y="345427"/>
                </a:lnTo>
                <a:lnTo>
                  <a:pt x="2100529" y="303136"/>
                </a:lnTo>
                <a:lnTo>
                  <a:pt x="2079955" y="262623"/>
                </a:lnTo>
                <a:lnTo>
                  <a:pt x="2072462" y="250812"/>
                </a:lnTo>
                <a:lnTo>
                  <a:pt x="2055571" y="224015"/>
                </a:lnTo>
                <a:lnTo>
                  <a:pt x="2027377" y="187439"/>
                </a:lnTo>
                <a:lnTo>
                  <a:pt x="1995500" y="152514"/>
                </a:lnTo>
                <a:lnTo>
                  <a:pt x="1960829" y="120510"/>
                </a:lnTo>
                <a:lnTo>
                  <a:pt x="1924253" y="92329"/>
                </a:lnTo>
                <a:lnTo>
                  <a:pt x="1885784" y="67818"/>
                </a:lnTo>
                <a:lnTo>
                  <a:pt x="1854161" y="51689"/>
                </a:lnTo>
                <a:lnTo>
                  <a:pt x="1854161" y="446265"/>
                </a:lnTo>
                <a:lnTo>
                  <a:pt x="1364335" y="446265"/>
                </a:lnTo>
                <a:lnTo>
                  <a:pt x="1379956" y="404736"/>
                </a:lnTo>
                <a:lnTo>
                  <a:pt x="1400530" y="367398"/>
                </a:lnTo>
                <a:lnTo>
                  <a:pt x="1425917" y="334124"/>
                </a:lnTo>
                <a:lnTo>
                  <a:pt x="1456270" y="304914"/>
                </a:lnTo>
                <a:lnTo>
                  <a:pt x="1490687" y="281292"/>
                </a:lnTo>
                <a:lnTo>
                  <a:pt x="1528660" y="264274"/>
                </a:lnTo>
                <a:lnTo>
                  <a:pt x="1569808" y="254241"/>
                </a:lnTo>
                <a:lnTo>
                  <a:pt x="1569173" y="254241"/>
                </a:lnTo>
                <a:lnTo>
                  <a:pt x="1615147" y="250812"/>
                </a:lnTo>
                <a:lnTo>
                  <a:pt x="1659978" y="254241"/>
                </a:lnTo>
                <a:lnTo>
                  <a:pt x="1701253" y="264655"/>
                </a:lnTo>
                <a:lnTo>
                  <a:pt x="1738972" y="281927"/>
                </a:lnTo>
                <a:lnTo>
                  <a:pt x="1772881" y="306057"/>
                </a:lnTo>
                <a:lnTo>
                  <a:pt x="1802091" y="335521"/>
                </a:lnTo>
                <a:lnTo>
                  <a:pt x="1825332" y="368668"/>
                </a:lnTo>
                <a:lnTo>
                  <a:pt x="1842731" y="405625"/>
                </a:lnTo>
                <a:lnTo>
                  <a:pt x="1854161" y="446265"/>
                </a:lnTo>
                <a:lnTo>
                  <a:pt x="1854161" y="51689"/>
                </a:lnTo>
                <a:lnTo>
                  <a:pt x="1803107" y="30099"/>
                </a:lnTo>
                <a:lnTo>
                  <a:pt x="1758911" y="17018"/>
                </a:lnTo>
                <a:lnTo>
                  <a:pt x="1712810" y="7493"/>
                </a:lnTo>
                <a:lnTo>
                  <a:pt x="1664931" y="1905"/>
                </a:lnTo>
                <a:lnTo>
                  <a:pt x="1615147" y="0"/>
                </a:lnTo>
                <a:lnTo>
                  <a:pt x="1565109" y="2032"/>
                </a:lnTo>
                <a:lnTo>
                  <a:pt x="1516722" y="8128"/>
                </a:lnTo>
                <a:lnTo>
                  <a:pt x="1469986" y="18161"/>
                </a:lnTo>
                <a:lnTo>
                  <a:pt x="1424774" y="32258"/>
                </a:lnTo>
                <a:lnTo>
                  <a:pt x="1381226" y="50419"/>
                </a:lnTo>
                <a:lnTo>
                  <a:pt x="1339316" y="72517"/>
                </a:lnTo>
                <a:lnTo>
                  <a:pt x="1298930" y="98806"/>
                </a:lnTo>
                <a:lnTo>
                  <a:pt x="1260068" y="128892"/>
                </a:lnTo>
                <a:lnTo>
                  <a:pt x="1222984" y="163182"/>
                </a:lnTo>
                <a:lnTo>
                  <a:pt x="1188567" y="200266"/>
                </a:lnTo>
                <a:lnTo>
                  <a:pt x="1158341" y="238874"/>
                </a:lnTo>
                <a:lnTo>
                  <a:pt x="1132052" y="279133"/>
                </a:lnTo>
                <a:lnTo>
                  <a:pt x="1109827" y="321043"/>
                </a:lnTo>
                <a:lnTo>
                  <a:pt x="1091666" y="364604"/>
                </a:lnTo>
                <a:lnTo>
                  <a:pt x="1077442" y="409689"/>
                </a:lnTo>
                <a:lnTo>
                  <a:pt x="1067409" y="456425"/>
                </a:lnTo>
                <a:lnTo>
                  <a:pt x="1061313" y="504685"/>
                </a:lnTo>
                <a:lnTo>
                  <a:pt x="1059281" y="554723"/>
                </a:lnTo>
                <a:lnTo>
                  <a:pt x="1061313" y="604634"/>
                </a:lnTo>
                <a:lnTo>
                  <a:pt x="1067409" y="652500"/>
                </a:lnTo>
                <a:lnTo>
                  <a:pt x="1077696" y="699744"/>
                </a:lnTo>
                <a:lnTo>
                  <a:pt x="1092047" y="744956"/>
                </a:lnTo>
                <a:lnTo>
                  <a:pt x="1110462" y="788390"/>
                </a:lnTo>
                <a:lnTo>
                  <a:pt x="1132941" y="830300"/>
                </a:lnTo>
                <a:lnTo>
                  <a:pt x="1159611" y="870686"/>
                </a:lnTo>
                <a:lnTo>
                  <a:pt x="1190218" y="909294"/>
                </a:lnTo>
                <a:lnTo>
                  <a:pt x="1225016" y="946378"/>
                </a:lnTo>
                <a:lnTo>
                  <a:pt x="1262735" y="980668"/>
                </a:lnTo>
                <a:lnTo>
                  <a:pt x="1302232" y="1010767"/>
                </a:lnTo>
                <a:lnTo>
                  <a:pt x="1343253" y="1036929"/>
                </a:lnTo>
                <a:lnTo>
                  <a:pt x="1386052" y="1059154"/>
                </a:lnTo>
                <a:lnTo>
                  <a:pt x="1430616" y="1077188"/>
                </a:lnTo>
                <a:lnTo>
                  <a:pt x="1476844" y="1091285"/>
                </a:lnTo>
                <a:lnTo>
                  <a:pt x="1524723" y="1101445"/>
                </a:lnTo>
                <a:lnTo>
                  <a:pt x="1574380" y="1107414"/>
                </a:lnTo>
                <a:lnTo>
                  <a:pt x="1625688" y="1109446"/>
                </a:lnTo>
                <a:lnTo>
                  <a:pt x="1666836" y="1108176"/>
                </a:lnTo>
                <a:lnTo>
                  <a:pt x="1707349" y="1104620"/>
                </a:lnTo>
                <a:lnTo>
                  <a:pt x="1747354" y="1098651"/>
                </a:lnTo>
                <a:lnTo>
                  <a:pt x="1786724" y="1090269"/>
                </a:lnTo>
                <a:lnTo>
                  <a:pt x="1823935" y="1080363"/>
                </a:lnTo>
                <a:lnTo>
                  <a:pt x="1887435" y="1058392"/>
                </a:lnTo>
                <a:lnTo>
                  <a:pt x="1937842" y="1033373"/>
                </a:lnTo>
                <a:lnTo>
                  <a:pt x="1984070" y="1004798"/>
                </a:lnTo>
                <a:lnTo>
                  <a:pt x="2026107" y="974572"/>
                </a:lnTo>
                <a:lnTo>
                  <a:pt x="2063572" y="943584"/>
                </a:lnTo>
                <a:lnTo>
                  <a:pt x="2082622" y="924534"/>
                </a:lnTo>
                <a:lnTo>
                  <a:pt x="2032330" y="859637"/>
                </a:lnTo>
                <a:lnTo>
                  <a:pt x="1930730" y="728954"/>
                </a:lnTo>
                <a:lnTo>
                  <a:pt x="1899881" y="761974"/>
                </a:lnTo>
                <a:lnTo>
                  <a:pt x="1860765" y="794740"/>
                </a:lnTo>
                <a:lnTo>
                  <a:pt x="1800567" y="827379"/>
                </a:lnTo>
                <a:lnTo>
                  <a:pt x="1764499" y="841476"/>
                </a:lnTo>
                <a:lnTo>
                  <a:pt x="1726780" y="851636"/>
                </a:lnTo>
                <a:lnTo>
                  <a:pt x="1687664" y="857605"/>
                </a:lnTo>
                <a:lnTo>
                  <a:pt x="1647024" y="859637"/>
                </a:lnTo>
                <a:lnTo>
                  <a:pt x="1592033" y="855954"/>
                </a:lnTo>
                <a:lnTo>
                  <a:pt x="1541995" y="844651"/>
                </a:lnTo>
                <a:lnTo>
                  <a:pt x="1496910" y="825982"/>
                </a:lnTo>
                <a:lnTo>
                  <a:pt x="1456778" y="799693"/>
                </a:lnTo>
                <a:lnTo>
                  <a:pt x="1422742" y="767943"/>
                </a:lnTo>
                <a:lnTo>
                  <a:pt x="1395958" y="732891"/>
                </a:lnTo>
                <a:lnTo>
                  <a:pt x="1376527" y="694283"/>
                </a:lnTo>
                <a:lnTo>
                  <a:pt x="1364335" y="652500"/>
                </a:lnTo>
                <a:lnTo>
                  <a:pt x="2136851" y="652500"/>
                </a:lnTo>
                <a:lnTo>
                  <a:pt x="2147519" y="533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80484" y="4154900"/>
            <a:ext cx="1012190" cy="1088390"/>
          </a:xfrm>
          <a:custGeom>
            <a:avLst/>
            <a:gdLst/>
            <a:ahLst/>
            <a:cxnLst/>
            <a:rect l="l" t="t" r="r" b="b"/>
            <a:pathLst>
              <a:path w="1012189" h="1088389">
                <a:moveTo>
                  <a:pt x="598183" y="180"/>
                </a:moveTo>
                <a:lnTo>
                  <a:pt x="555131" y="2847"/>
                </a:lnTo>
                <a:lnTo>
                  <a:pt x="513095" y="10848"/>
                </a:lnTo>
                <a:lnTo>
                  <a:pt x="471949" y="24056"/>
                </a:lnTo>
                <a:lnTo>
                  <a:pt x="431818" y="42724"/>
                </a:lnTo>
                <a:lnTo>
                  <a:pt x="395750" y="62790"/>
                </a:lnTo>
                <a:lnTo>
                  <a:pt x="344444" y="96571"/>
                </a:lnTo>
                <a:lnTo>
                  <a:pt x="308631" y="133146"/>
                </a:lnTo>
                <a:lnTo>
                  <a:pt x="293137" y="152068"/>
                </a:lnTo>
                <a:lnTo>
                  <a:pt x="293137" y="21389"/>
                </a:lnTo>
                <a:lnTo>
                  <a:pt x="-98" y="21389"/>
                </a:lnTo>
                <a:lnTo>
                  <a:pt x="-98" y="1088289"/>
                </a:lnTo>
                <a:lnTo>
                  <a:pt x="293137" y="1088289"/>
                </a:lnTo>
                <a:lnTo>
                  <a:pt x="293137" y="533694"/>
                </a:lnTo>
                <a:lnTo>
                  <a:pt x="296820" y="477053"/>
                </a:lnTo>
                <a:lnTo>
                  <a:pt x="307869" y="427271"/>
                </a:lnTo>
                <a:lnTo>
                  <a:pt x="326410" y="384346"/>
                </a:lnTo>
                <a:lnTo>
                  <a:pt x="352191" y="348279"/>
                </a:lnTo>
                <a:lnTo>
                  <a:pt x="384194" y="319704"/>
                </a:lnTo>
                <a:lnTo>
                  <a:pt x="421404" y="299258"/>
                </a:lnTo>
                <a:lnTo>
                  <a:pt x="463694" y="286939"/>
                </a:lnTo>
                <a:lnTo>
                  <a:pt x="511064" y="282875"/>
                </a:lnTo>
                <a:lnTo>
                  <a:pt x="554623" y="286558"/>
                </a:lnTo>
                <a:lnTo>
                  <a:pt x="594119" y="297861"/>
                </a:lnTo>
                <a:lnTo>
                  <a:pt x="629298" y="316656"/>
                </a:lnTo>
                <a:lnTo>
                  <a:pt x="660285" y="342945"/>
                </a:lnTo>
                <a:lnTo>
                  <a:pt x="685684" y="375329"/>
                </a:lnTo>
                <a:lnTo>
                  <a:pt x="703718" y="412412"/>
                </a:lnTo>
                <a:lnTo>
                  <a:pt x="714639" y="454194"/>
                </a:lnTo>
                <a:lnTo>
                  <a:pt x="718195" y="500675"/>
                </a:lnTo>
                <a:lnTo>
                  <a:pt x="718195" y="1088289"/>
                </a:lnTo>
                <a:lnTo>
                  <a:pt x="1011558" y="1088289"/>
                </a:lnTo>
                <a:lnTo>
                  <a:pt x="1011558" y="467782"/>
                </a:lnTo>
                <a:lnTo>
                  <a:pt x="1009272" y="408221"/>
                </a:lnTo>
                <a:lnTo>
                  <a:pt x="1002160" y="352342"/>
                </a:lnTo>
                <a:lnTo>
                  <a:pt x="990349" y="300020"/>
                </a:lnTo>
                <a:lnTo>
                  <a:pt x="973967" y="251253"/>
                </a:lnTo>
                <a:lnTo>
                  <a:pt x="952758" y="206042"/>
                </a:lnTo>
                <a:lnTo>
                  <a:pt x="926851" y="164514"/>
                </a:lnTo>
                <a:lnTo>
                  <a:pt x="896245" y="126669"/>
                </a:lnTo>
                <a:lnTo>
                  <a:pt x="861956" y="93015"/>
                </a:lnTo>
                <a:lnTo>
                  <a:pt x="824873" y="64695"/>
                </a:lnTo>
                <a:lnTo>
                  <a:pt x="784996" y="41454"/>
                </a:lnTo>
                <a:lnTo>
                  <a:pt x="742452" y="23421"/>
                </a:lnTo>
                <a:lnTo>
                  <a:pt x="697114" y="10467"/>
                </a:lnTo>
                <a:lnTo>
                  <a:pt x="648982" y="2720"/>
                </a:lnTo>
                <a:lnTo>
                  <a:pt x="598183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06721" y="3719416"/>
            <a:ext cx="1121410" cy="1545590"/>
          </a:xfrm>
          <a:custGeom>
            <a:avLst/>
            <a:gdLst/>
            <a:ahLst/>
            <a:cxnLst/>
            <a:rect l="l" t="t" r="r" b="b"/>
            <a:pathLst>
              <a:path w="1121410" h="1545589">
                <a:moveTo>
                  <a:pt x="1121143" y="0"/>
                </a:moveTo>
                <a:lnTo>
                  <a:pt x="827887" y="0"/>
                </a:lnTo>
                <a:lnTo>
                  <a:pt x="827887" y="587679"/>
                </a:lnTo>
                <a:lnTo>
                  <a:pt x="827887" y="990396"/>
                </a:lnTo>
                <a:lnTo>
                  <a:pt x="824839" y="1039926"/>
                </a:lnTo>
                <a:lnTo>
                  <a:pt x="815568" y="1085888"/>
                </a:lnTo>
                <a:lnTo>
                  <a:pt x="800328" y="1128179"/>
                </a:lnTo>
                <a:lnTo>
                  <a:pt x="778865" y="1166914"/>
                </a:lnTo>
                <a:lnTo>
                  <a:pt x="751306" y="1201839"/>
                </a:lnTo>
                <a:lnTo>
                  <a:pt x="711047" y="1238161"/>
                </a:lnTo>
                <a:lnTo>
                  <a:pt x="666851" y="1264069"/>
                </a:lnTo>
                <a:lnTo>
                  <a:pt x="618591" y="1279563"/>
                </a:lnTo>
                <a:lnTo>
                  <a:pt x="566394" y="1284770"/>
                </a:lnTo>
                <a:lnTo>
                  <a:pt x="514210" y="1279563"/>
                </a:lnTo>
                <a:lnTo>
                  <a:pt x="466077" y="1264069"/>
                </a:lnTo>
                <a:lnTo>
                  <a:pt x="421754" y="1238161"/>
                </a:lnTo>
                <a:lnTo>
                  <a:pt x="381495" y="1201839"/>
                </a:lnTo>
                <a:lnTo>
                  <a:pt x="353936" y="1166914"/>
                </a:lnTo>
                <a:lnTo>
                  <a:pt x="332600" y="1128179"/>
                </a:lnTo>
                <a:lnTo>
                  <a:pt x="317233" y="1085888"/>
                </a:lnTo>
                <a:lnTo>
                  <a:pt x="308089" y="1039926"/>
                </a:lnTo>
                <a:lnTo>
                  <a:pt x="305041" y="990396"/>
                </a:lnTo>
                <a:lnTo>
                  <a:pt x="308089" y="940739"/>
                </a:lnTo>
                <a:lnTo>
                  <a:pt x="317233" y="894892"/>
                </a:lnTo>
                <a:lnTo>
                  <a:pt x="332600" y="852728"/>
                </a:lnTo>
                <a:lnTo>
                  <a:pt x="353936" y="814247"/>
                </a:lnTo>
                <a:lnTo>
                  <a:pt x="381495" y="779449"/>
                </a:lnTo>
                <a:lnTo>
                  <a:pt x="421754" y="743381"/>
                </a:lnTo>
                <a:lnTo>
                  <a:pt x="466077" y="717727"/>
                </a:lnTo>
                <a:lnTo>
                  <a:pt x="514210" y="702233"/>
                </a:lnTo>
                <a:lnTo>
                  <a:pt x="566394" y="697026"/>
                </a:lnTo>
                <a:lnTo>
                  <a:pt x="618591" y="702233"/>
                </a:lnTo>
                <a:lnTo>
                  <a:pt x="666851" y="717727"/>
                </a:lnTo>
                <a:lnTo>
                  <a:pt x="711047" y="743381"/>
                </a:lnTo>
                <a:lnTo>
                  <a:pt x="751306" y="779449"/>
                </a:lnTo>
                <a:lnTo>
                  <a:pt x="778865" y="814247"/>
                </a:lnTo>
                <a:lnTo>
                  <a:pt x="800328" y="852728"/>
                </a:lnTo>
                <a:lnTo>
                  <a:pt x="815568" y="894892"/>
                </a:lnTo>
                <a:lnTo>
                  <a:pt x="824839" y="940739"/>
                </a:lnTo>
                <a:lnTo>
                  <a:pt x="827887" y="990396"/>
                </a:lnTo>
                <a:lnTo>
                  <a:pt x="827887" y="587679"/>
                </a:lnTo>
                <a:lnTo>
                  <a:pt x="794867" y="548322"/>
                </a:lnTo>
                <a:lnTo>
                  <a:pt x="719429" y="492950"/>
                </a:lnTo>
                <a:lnTo>
                  <a:pt x="682726" y="473900"/>
                </a:lnTo>
                <a:lnTo>
                  <a:pt x="642467" y="457136"/>
                </a:lnTo>
                <a:lnTo>
                  <a:pt x="600557" y="445198"/>
                </a:lnTo>
                <a:lnTo>
                  <a:pt x="557123" y="438086"/>
                </a:lnTo>
                <a:lnTo>
                  <a:pt x="512178" y="435673"/>
                </a:lnTo>
                <a:lnTo>
                  <a:pt x="461251" y="438213"/>
                </a:lnTo>
                <a:lnTo>
                  <a:pt x="412102" y="445706"/>
                </a:lnTo>
                <a:lnTo>
                  <a:pt x="364477" y="458279"/>
                </a:lnTo>
                <a:lnTo>
                  <a:pt x="318757" y="475932"/>
                </a:lnTo>
                <a:lnTo>
                  <a:pt x="274561" y="498538"/>
                </a:lnTo>
                <a:lnTo>
                  <a:pt x="232143" y="526224"/>
                </a:lnTo>
                <a:lnTo>
                  <a:pt x="191503" y="558977"/>
                </a:lnTo>
                <a:lnTo>
                  <a:pt x="152514" y="596696"/>
                </a:lnTo>
                <a:lnTo>
                  <a:pt x="120510" y="633399"/>
                </a:lnTo>
                <a:lnTo>
                  <a:pt x="92316" y="671753"/>
                </a:lnTo>
                <a:lnTo>
                  <a:pt x="67805" y="712012"/>
                </a:lnTo>
                <a:lnTo>
                  <a:pt x="47104" y="753922"/>
                </a:lnTo>
                <a:lnTo>
                  <a:pt x="30086" y="797737"/>
                </a:lnTo>
                <a:lnTo>
                  <a:pt x="16891" y="843203"/>
                </a:lnTo>
                <a:lnTo>
                  <a:pt x="7493" y="890447"/>
                </a:lnTo>
                <a:lnTo>
                  <a:pt x="1905" y="939596"/>
                </a:lnTo>
                <a:lnTo>
                  <a:pt x="0" y="990396"/>
                </a:lnTo>
                <a:lnTo>
                  <a:pt x="1905" y="1041196"/>
                </a:lnTo>
                <a:lnTo>
                  <a:pt x="7493" y="1090206"/>
                </a:lnTo>
                <a:lnTo>
                  <a:pt x="16891" y="1137577"/>
                </a:lnTo>
                <a:lnTo>
                  <a:pt x="30086" y="1183043"/>
                </a:lnTo>
                <a:lnTo>
                  <a:pt x="47104" y="1226858"/>
                </a:lnTo>
                <a:lnTo>
                  <a:pt x="67805" y="1268895"/>
                </a:lnTo>
                <a:lnTo>
                  <a:pt x="92316" y="1309027"/>
                </a:lnTo>
                <a:lnTo>
                  <a:pt x="120510" y="1347508"/>
                </a:lnTo>
                <a:lnTo>
                  <a:pt x="152514" y="1384211"/>
                </a:lnTo>
                <a:lnTo>
                  <a:pt x="191503" y="1421930"/>
                </a:lnTo>
                <a:lnTo>
                  <a:pt x="232143" y="1454569"/>
                </a:lnTo>
                <a:lnTo>
                  <a:pt x="274561" y="1482255"/>
                </a:lnTo>
                <a:lnTo>
                  <a:pt x="318757" y="1504861"/>
                </a:lnTo>
                <a:lnTo>
                  <a:pt x="364477" y="1522514"/>
                </a:lnTo>
                <a:lnTo>
                  <a:pt x="412102" y="1535087"/>
                </a:lnTo>
                <a:lnTo>
                  <a:pt x="461251" y="1542580"/>
                </a:lnTo>
                <a:lnTo>
                  <a:pt x="512178" y="1545120"/>
                </a:lnTo>
                <a:lnTo>
                  <a:pt x="541248" y="1544104"/>
                </a:lnTo>
                <a:lnTo>
                  <a:pt x="597509" y="1536103"/>
                </a:lnTo>
                <a:lnTo>
                  <a:pt x="650722" y="1520863"/>
                </a:lnTo>
                <a:lnTo>
                  <a:pt x="694791" y="1502575"/>
                </a:lnTo>
                <a:lnTo>
                  <a:pt x="729716" y="1481874"/>
                </a:lnTo>
                <a:lnTo>
                  <a:pt x="761339" y="1458506"/>
                </a:lnTo>
                <a:lnTo>
                  <a:pt x="800455" y="1423708"/>
                </a:lnTo>
                <a:lnTo>
                  <a:pt x="827887" y="1393101"/>
                </a:lnTo>
                <a:lnTo>
                  <a:pt x="827887" y="1523784"/>
                </a:lnTo>
                <a:lnTo>
                  <a:pt x="1121143" y="1523784"/>
                </a:lnTo>
                <a:lnTo>
                  <a:pt x="1121143" y="1393088"/>
                </a:lnTo>
                <a:lnTo>
                  <a:pt x="1121117" y="1284770"/>
                </a:lnTo>
                <a:lnTo>
                  <a:pt x="1121117" y="697026"/>
                </a:lnTo>
                <a:lnTo>
                  <a:pt x="1121117" y="587679"/>
                </a:lnTo>
                <a:lnTo>
                  <a:pt x="11211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47600" y="4155090"/>
            <a:ext cx="1132205" cy="1109980"/>
          </a:xfrm>
          <a:custGeom>
            <a:avLst/>
            <a:gdLst/>
            <a:ahLst/>
            <a:cxnLst/>
            <a:rect l="l" t="t" r="r" b="b"/>
            <a:pathLst>
              <a:path w="1132204" h="1109979">
                <a:moveTo>
                  <a:pt x="1131671" y="554723"/>
                </a:moveTo>
                <a:lnTo>
                  <a:pt x="1129639" y="506082"/>
                </a:lnTo>
                <a:lnTo>
                  <a:pt x="1123416" y="458711"/>
                </a:lnTo>
                <a:lnTo>
                  <a:pt x="1113002" y="412864"/>
                </a:lnTo>
                <a:lnTo>
                  <a:pt x="1098397" y="368287"/>
                </a:lnTo>
                <a:lnTo>
                  <a:pt x="1079728" y="325107"/>
                </a:lnTo>
                <a:lnTo>
                  <a:pt x="1056868" y="283324"/>
                </a:lnTo>
                <a:lnTo>
                  <a:pt x="1049248" y="272021"/>
                </a:lnTo>
                <a:lnTo>
                  <a:pt x="1029817" y="242938"/>
                </a:lnTo>
                <a:lnTo>
                  <a:pt x="998575" y="203949"/>
                </a:lnTo>
                <a:lnTo>
                  <a:pt x="963269" y="166357"/>
                </a:lnTo>
                <a:lnTo>
                  <a:pt x="925042" y="131432"/>
                </a:lnTo>
                <a:lnTo>
                  <a:pt x="885418" y="100584"/>
                </a:lnTo>
                <a:lnTo>
                  <a:pt x="844270" y="73914"/>
                </a:lnTo>
                <a:lnTo>
                  <a:pt x="827760" y="65151"/>
                </a:lnTo>
                <a:lnTo>
                  <a:pt x="827760" y="555358"/>
                </a:lnTo>
                <a:lnTo>
                  <a:pt x="822934" y="612635"/>
                </a:lnTo>
                <a:lnTo>
                  <a:pt x="808329" y="665200"/>
                </a:lnTo>
                <a:lnTo>
                  <a:pt x="784085" y="713079"/>
                </a:lnTo>
                <a:lnTo>
                  <a:pt x="750176" y="756132"/>
                </a:lnTo>
                <a:lnTo>
                  <a:pt x="709663" y="791692"/>
                </a:lnTo>
                <a:lnTo>
                  <a:pt x="665467" y="817092"/>
                </a:lnTo>
                <a:lnTo>
                  <a:pt x="617715" y="832332"/>
                </a:lnTo>
                <a:lnTo>
                  <a:pt x="566407" y="837412"/>
                </a:lnTo>
                <a:lnTo>
                  <a:pt x="514972" y="832332"/>
                </a:lnTo>
                <a:lnTo>
                  <a:pt x="467220" y="817092"/>
                </a:lnTo>
                <a:lnTo>
                  <a:pt x="423151" y="791692"/>
                </a:lnTo>
                <a:lnTo>
                  <a:pt x="382511" y="756132"/>
                </a:lnTo>
                <a:lnTo>
                  <a:pt x="348602" y="713079"/>
                </a:lnTo>
                <a:lnTo>
                  <a:pt x="324345" y="665200"/>
                </a:lnTo>
                <a:lnTo>
                  <a:pt x="309740" y="612635"/>
                </a:lnTo>
                <a:lnTo>
                  <a:pt x="304914" y="555358"/>
                </a:lnTo>
                <a:lnTo>
                  <a:pt x="309740" y="497827"/>
                </a:lnTo>
                <a:lnTo>
                  <a:pt x="324345" y="445122"/>
                </a:lnTo>
                <a:lnTo>
                  <a:pt x="348602" y="397116"/>
                </a:lnTo>
                <a:lnTo>
                  <a:pt x="382511" y="353809"/>
                </a:lnTo>
                <a:lnTo>
                  <a:pt x="423151" y="317995"/>
                </a:lnTo>
                <a:lnTo>
                  <a:pt x="467220" y="292468"/>
                </a:lnTo>
                <a:lnTo>
                  <a:pt x="514972" y="277101"/>
                </a:lnTo>
                <a:lnTo>
                  <a:pt x="566407" y="272021"/>
                </a:lnTo>
                <a:lnTo>
                  <a:pt x="617715" y="277101"/>
                </a:lnTo>
                <a:lnTo>
                  <a:pt x="665467" y="292468"/>
                </a:lnTo>
                <a:lnTo>
                  <a:pt x="709663" y="317995"/>
                </a:lnTo>
                <a:lnTo>
                  <a:pt x="750176" y="353809"/>
                </a:lnTo>
                <a:lnTo>
                  <a:pt x="784085" y="397116"/>
                </a:lnTo>
                <a:lnTo>
                  <a:pt x="808329" y="445122"/>
                </a:lnTo>
                <a:lnTo>
                  <a:pt x="822934" y="497827"/>
                </a:lnTo>
                <a:lnTo>
                  <a:pt x="827760" y="555358"/>
                </a:lnTo>
                <a:lnTo>
                  <a:pt x="827760" y="65151"/>
                </a:lnTo>
                <a:lnTo>
                  <a:pt x="757542" y="32766"/>
                </a:lnTo>
                <a:lnTo>
                  <a:pt x="712076" y="18415"/>
                </a:lnTo>
                <a:lnTo>
                  <a:pt x="664959" y="8128"/>
                </a:lnTo>
                <a:lnTo>
                  <a:pt x="616445" y="2032"/>
                </a:lnTo>
                <a:lnTo>
                  <a:pt x="566407" y="0"/>
                </a:lnTo>
                <a:lnTo>
                  <a:pt x="516369" y="2032"/>
                </a:lnTo>
                <a:lnTo>
                  <a:pt x="467728" y="8128"/>
                </a:lnTo>
                <a:lnTo>
                  <a:pt x="420611" y="18415"/>
                </a:lnTo>
                <a:lnTo>
                  <a:pt x="375018" y="32766"/>
                </a:lnTo>
                <a:lnTo>
                  <a:pt x="330822" y="51308"/>
                </a:lnTo>
                <a:lnTo>
                  <a:pt x="288150" y="73914"/>
                </a:lnTo>
                <a:lnTo>
                  <a:pt x="247015" y="100584"/>
                </a:lnTo>
                <a:lnTo>
                  <a:pt x="207264" y="131432"/>
                </a:lnTo>
                <a:lnTo>
                  <a:pt x="168910" y="166357"/>
                </a:lnTo>
                <a:lnTo>
                  <a:pt x="133477" y="203949"/>
                </a:lnTo>
                <a:lnTo>
                  <a:pt x="102235" y="242938"/>
                </a:lnTo>
                <a:lnTo>
                  <a:pt x="75057" y="283324"/>
                </a:lnTo>
                <a:lnTo>
                  <a:pt x="52070" y="325107"/>
                </a:lnTo>
                <a:lnTo>
                  <a:pt x="33401" y="368287"/>
                </a:lnTo>
                <a:lnTo>
                  <a:pt x="18796" y="412864"/>
                </a:lnTo>
                <a:lnTo>
                  <a:pt x="8255" y="458711"/>
                </a:lnTo>
                <a:lnTo>
                  <a:pt x="2032" y="506082"/>
                </a:lnTo>
                <a:lnTo>
                  <a:pt x="0" y="554723"/>
                </a:lnTo>
                <a:lnTo>
                  <a:pt x="2032" y="603364"/>
                </a:lnTo>
                <a:lnTo>
                  <a:pt x="8255" y="650595"/>
                </a:lnTo>
                <a:lnTo>
                  <a:pt x="18796" y="696569"/>
                </a:lnTo>
                <a:lnTo>
                  <a:pt x="33401" y="741146"/>
                </a:lnTo>
                <a:lnTo>
                  <a:pt x="52070" y="784326"/>
                </a:lnTo>
                <a:lnTo>
                  <a:pt x="75057" y="826109"/>
                </a:lnTo>
                <a:lnTo>
                  <a:pt x="102235" y="866495"/>
                </a:lnTo>
                <a:lnTo>
                  <a:pt x="133477" y="905484"/>
                </a:lnTo>
                <a:lnTo>
                  <a:pt x="168910" y="943203"/>
                </a:lnTo>
                <a:lnTo>
                  <a:pt x="207264" y="978001"/>
                </a:lnTo>
                <a:lnTo>
                  <a:pt x="247015" y="1008862"/>
                </a:lnTo>
                <a:lnTo>
                  <a:pt x="288150" y="1035532"/>
                </a:lnTo>
                <a:lnTo>
                  <a:pt x="330822" y="1058138"/>
                </a:lnTo>
                <a:lnTo>
                  <a:pt x="375018" y="1076553"/>
                </a:lnTo>
                <a:lnTo>
                  <a:pt x="420611" y="1090904"/>
                </a:lnTo>
                <a:lnTo>
                  <a:pt x="467728" y="1101191"/>
                </a:lnTo>
                <a:lnTo>
                  <a:pt x="516369" y="1107414"/>
                </a:lnTo>
                <a:lnTo>
                  <a:pt x="566407" y="1109446"/>
                </a:lnTo>
                <a:lnTo>
                  <a:pt x="616445" y="1107414"/>
                </a:lnTo>
                <a:lnTo>
                  <a:pt x="664959" y="1101191"/>
                </a:lnTo>
                <a:lnTo>
                  <a:pt x="712076" y="1090904"/>
                </a:lnTo>
                <a:lnTo>
                  <a:pt x="757542" y="1076553"/>
                </a:lnTo>
                <a:lnTo>
                  <a:pt x="801725" y="1058138"/>
                </a:lnTo>
                <a:lnTo>
                  <a:pt x="844270" y="1035532"/>
                </a:lnTo>
                <a:lnTo>
                  <a:pt x="885418" y="1008862"/>
                </a:lnTo>
                <a:lnTo>
                  <a:pt x="925042" y="978001"/>
                </a:lnTo>
                <a:lnTo>
                  <a:pt x="963269" y="943203"/>
                </a:lnTo>
                <a:lnTo>
                  <a:pt x="998575" y="905484"/>
                </a:lnTo>
                <a:lnTo>
                  <a:pt x="1029817" y="866495"/>
                </a:lnTo>
                <a:lnTo>
                  <a:pt x="1079728" y="784326"/>
                </a:lnTo>
                <a:lnTo>
                  <a:pt x="1098397" y="741146"/>
                </a:lnTo>
                <a:lnTo>
                  <a:pt x="1113002" y="696569"/>
                </a:lnTo>
                <a:lnTo>
                  <a:pt x="1123416" y="650595"/>
                </a:lnTo>
                <a:lnTo>
                  <a:pt x="1129639" y="603364"/>
                </a:lnTo>
                <a:lnTo>
                  <a:pt x="1131671" y="554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7953" y="4165568"/>
            <a:ext cx="641985" cy="1077595"/>
          </a:xfrm>
          <a:custGeom>
            <a:avLst/>
            <a:gdLst/>
            <a:ahLst/>
            <a:cxnLst/>
            <a:rect l="l" t="t" r="r" b="b"/>
            <a:pathLst>
              <a:path w="641984" h="1077595">
                <a:moveTo>
                  <a:pt x="641652" y="180"/>
                </a:moveTo>
                <a:lnTo>
                  <a:pt x="597965" y="180"/>
                </a:lnTo>
                <a:lnTo>
                  <a:pt x="554913" y="2593"/>
                </a:lnTo>
                <a:lnTo>
                  <a:pt x="512877" y="9959"/>
                </a:lnTo>
                <a:lnTo>
                  <a:pt x="471857" y="22277"/>
                </a:lnTo>
                <a:lnTo>
                  <a:pt x="431726" y="39422"/>
                </a:lnTo>
                <a:lnTo>
                  <a:pt x="395659" y="58091"/>
                </a:lnTo>
                <a:lnTo>
                  <a:pt x="344352" y="89840"/>
                </a:lnTo>
                <a:lnTo>
                  <a:pt x="300030" y="133527"/>
                </a:lnTo>
                <a:lnTo>
                  <a:pt x="293046" y="141527"/>
                </a:lnTo>
                <a:lnTo>
                  <a:pt x="293046" y="10721"/>
                </a:lnTo>
                <a:lnTo>
                  <a:pt x="-189" y="10721"/>
                </a:lnTo>
                <a:lnTo>
                  <a:pt x="-189" y="1077621"/>
                </a:lnTo>
                <a:lnTo>
                  <a:pt x="293046" y="1077621"/>
                </a:lnTo>
                <a:lnTo>
                  <a:pt x="293046" y="566586"/>
                </a:lnTo>
                <a:lnTo>
                  <a:pt x="295713" y="514263"/>
                </a:lnTo>
                <a:lnTo>
                  <a:pt x="303840" y="467020"/>
                </a:lnTo>
                <a:lnTo>
                  <a:pt x="317302" y="424984"/>
                </a:lnTo>
                <a:lnTo>
                  <a:pt x="336225" y="388028"/>
                </a:lnTo>
                <a:lnTo>
                  <a:pt x="360608" y="356152"/>
                </a:lnTo>
                <a:lnTo>
                  <a:pt x="397310" y="324022"/>
                </a:lnTo>
                <a:lnTo>
                  <a:pt x="440108" y="301162"/>
                </a:lnTo>
                <a:lnTo>
                  <a:pt x="489002" y="287447"/>
                </a:lnTo>
                <a:lnTo>
                  <a:pt x="543864" y="282875"/>
                </a:lnTo>
                <a:lnTo>
                  <a:pt x="574343" y="283891"/>
                </a:lnTo>
                <a:lnTo>
                  <a:pt x="600759" y="286304"/>
                </a:lnTo>
                <a:lnTo>
                  <a:pt x="623110" y="289733"/>
                </a:lnTo>
                <a:lnTo>
                  <a:pt x="641652" y="294432"/>
                </a:lnTo>
                <a:lnTo>
                  <a:pt x="641652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17407" y="4176109"/>
            <a:ext cx="957580" cy="1088390"/>
          </a:xfrm>
          <a:custGeom>
            <a:avLst/>
            <a:gdLst/>
            <a:ahLst/>
            <a:cxnLst/>
            <a:rect l="l" t="t" r="r" b="b"/>
            <a:pathLst>
              <a:path w="957579" h="1088389">
                <a:moveTo>
                  <a:pt x="521622" y="180"/>
                </a:moveTo>
                <a:lnTo>
                  <a:pt x="469299" y="2720"/>
                </a:lnTo>
                <a:lnTo>
                  <a:pt x="418881" y="10213"/>
                </a:lnTo>
                <a:lnTo>
                  <a:pt x="370368" y="22531"/>
                </a:lnTo>
                <a:lnTo>
                  <a:pt x="323507" y="39930"/>
                </a:lnTo>
                <a:lnTo>
                  <a:pt x="278550" y="62281"/>
                </a:lnTo>
                <a:lnTo>
                  <a:pt x="235371" y="89586"/>
                </a:lnTo>
                <a:lnTo>
                  <a:pt x="193970" y="121970"/>
                </a:lnTo>
                <a:lnTo>
                  <a:pt x="154474" y="159180"/>
                </a:lnTo>
                <a:lnTo>
                  <a:pt x="121963" y="195247"/>
                </a:lnTo>
                <a:lnTo>
                  <a:pt x="93388" y="233092"/>
                </a:lnTo>
                <a:lnTo>
                  <a:pt x="68497" y="272588"/>
                </a:lnTo>
                <a:lnTo>
                  <a:pt x="47543" y="313735"/>
                </a:lnTo>
                <a:lnTo>
                  <a:pt x="30398" y="356533"/>
                </a:lnTo>
                <a:lnTo>
                  <a:pt x="16936" y="400982"/>
                </a:lnTo>
                <a:lnTo>
                  <a:pt x="7412" y="447081"/>
                </a:lnTo>
                <a:lnTo>
                  <a:pt x="1697" y="494832"/>
                </a:lnTo>
                <a:lnTo>
                  <a:pt x="-207" y="544361"/>
                </a:lnTo>
                <a:lnTo>
                  <a:pt x="1697" y="593763"/>
                </a:lnTo>
                <a:lnTo>
                  <a:pt x="7412" y="641641"/>
                </a:lnTo>
                <a:lnTo>
                  <a:pt x="16936" y="687740"/>
                </a:lnTo>
                <a:lnTo>
                  <a:pt x="30271" y="732189"/>
                </a:lnTo>
                <a:lnTo>
                  <a:pt x="47416" y="774987"/>
                </a:lnTo>
                <a:lnTo>
                  <a:pt x="68370" y="816134"/>
                </a:lnTo>
                <a:lnTo>
                  <a:pt x="93007" y="855630"/>
                </a:lnTo>
                <a:lnTo>
                  <a:pt x="121582" y="893475"/>
                </a:lnTo>
                <a:lnTo>
                  <a:pt x="153966" y="929542"/>
                </a:lnTo>
                <a:lnTo>
                  <a:pt x="193335" y="966879"/>
                </a:lnTo>
                <a:lnTo>
                  <a:pt x="234609" y="999137"/>
                </a:lnTo>
                <a:lnTo>
                  <a:pt x="277788" y="1026314"/>
                </a:lnTo>
                <a:lnTo>
                  <a:pt x="322872" y="1048665"/>
                </a:lnTo>
                <a:lnTo>
                  <a:pt x="369733" y="1066064"/>
                </a:lnTo>
                <a:lnTo>
                  <a:pt x="418500" y="1078510"/>
                </a:lnTo>
                <a:lnTo>
                  <a:pt x="469172" y="1085875"/>
                </a:lnTo>
                <a:lnTo>
                  <a:pt x="521622" y="1088415"/>
                </a:lnTo>
                <a:lnTo>
                  <a:pt x="559721" y="1086891"/>
                </a:lnTo>
                <a:lnTo>
                  <a:pt x="634903" y="1074954"/>
                </a:lnTo>
                <a:lnTo>
                  <a:pt x="671986" y="1064540"/>
                </a:lnTo>
                <a:lnTo>
                  <a:pt x="739040" y="1039522"/>
                </a:lnTo>
                <a:lnTo>
                  <a:pt x="792506" y="1012471"/>
                </a:lnTo>
                <a:lnTo>
                  <a:pt x="838225" y="982246"/>
                </a:lnTo>
                <a:lnTo>
                  <a:pt x="881785" y="947703"/>
                </a:lnTo>
                <a:lnTo>
                  <a:pt x="917090" y="916335"/>
                </a:lnTo>
                <a:lnTo>
                  <a:pt x="949220" y="881918"/>
                </a:lnTo>
                <a:lnTo>
                  <a:pt x="957221" y="871632"/>
                </a:lnTo>
                <a:lnTo>
                  <a:pt x="848892" y="773844"/>
                </a:lnTo>
                <a:lnTo>
                  <a:pt x="813841" y="816388"/>
                </a:lnTo>
                <a:lnTo>
                  <a:pt x="792506" y="838105"/>
                </a:lnTo>
                <a:lnTo>
                  <a:pt x="732944" y="881664"/>
                </a:lnTo>
                <a:lnTo>
                  <a:pt x="694845" y="903508"/>
                </a:lnTo>
                <a:lnTo>
                  <a:pt x="653317" y="922557"/>
                </a:lnTo>
                <a:lnTo>
                  <a:pt x="610646" y="936146"/>
                </a:lnTo>
                <a:lnTo>
                  <a:pt x="566705" y="944274"/>
                </a:lnTo>
                <a:lnTo>
                  <a:pt x="521622" y="947068"/>
                </a:lnTo>
                <a:lnTo>
                  <a:pt x="472728" y="943766"/>
                </a:lnTo>
                <a:lnTo>
                  <a:pt x="426120" y="934114"/>
                </a:lnTo>
                <a:lnTo>
                  <a:pt x="381671" y="917986"/>
                </a:lnTo>
                <a:lnTo>
                  <a:pt x="339508" y="895380"/>
                </a:lnTo>
                <a:lnTo>
                  <a:pt x="299504" y="866298"/>
                </a:lnTo>
                <a:lnTo>
                  <a:pt x="261786" y="830739"/>
                </a:lnTo>
                <a:lnTo>
                  <a:pt x="228132" y="790481"/>
                </a:lnTo>
                <a:lnTo>
                  <a:pt x="200701" y="747302"/>
                </a:lnTo>
                <a:lnTo>
                  <a:pt x="179238" y="701075"/>
                </a:lnTo>
                <a:lnTo>
                  <a:pt x="163999" y="651927"/>
                </a:lnTo>
                <a:lnTo>
                  <a:pt x="154855" y="599859"/>
                </a:lnTo>
                <a:lnTo>
                  <a:pt x="151807" y="544869"/>
                </a:lnTo>
                <a:lnTo>
                  <a:pt x="154855" y="489879"/>
                </a:lnTo>
                <a:lnTo>
                  <a:pt x="163999" y="437811"/>
                </a:lnTo>
                <a:lnTo>
                  <a:pt x="179238" y="388663"/>
                </a:lnTo>
                <a:lnTo>
                  <a:pt x="200701" y="342563"/>
                </a:lnTo>
                <a:lnTo>
                  <a:pt x="228132" y="299257"/>
                </a:lnTo>
                <a:lnTo>
                  <a:pt x="261786" y="258999"/>
                </a:lnTo>
                <a:lnTo>
                  <a:pt x="299504" y="223440"/>
                </a:lnTo>
                <a:lnTo>
                  <a:pt x="339508" y="194358"/>
                </a:lnTo>
                <a:lnTo>
                  <a:pt x="381671" y="171752"/>
                </a:lnTo>
                <a:lnTo>
                  <a:pt x="426120" y="155497"/>
                </a:lnTo>
                <a:lnTo>
                  <a:pt x="472728" y="145845"/>
                </a:lnTo>
                <a:lnTo>
                  <a:pt x="521622" y="142543"/>
                </a:lnTo>
                <a:lnTo>
                  <a:pt x="550958" y="143686"/>
                </a:lnTo>
                <a:lnTo>
                  <a:pt x="607852" y="152703"/>
                </a:lnTo>
                <a:lnTo>
                  <a:pt x="661191" y="169974"/>
                </a:lnTo>
                <a:lnTo>
                  <a:pt x="705259" y="190548"/>
                </a:lnTo>
                <a:lnTo>
                  <a:pt x="740183" y="213534"/>
                </a:lnTo>
                <a:lnTo>
                  <a:pt x="771805" y="240331"/>
                </a:lnTo>
                <a:lnTo>
                  <a:pt x="799999" y="269540"/>
                </a:lnTo>
                <a:lnTo>
                  <a:pt x="830097" y="305607"/>
                </a:lnTo>
                <a:lnTo>
                  <a:pt x="837209" y="315894"/>
                </a:lnTo>
                <a:lnTo>
                  <a:pt x="946680" y="207439"/>
                </a:lnTo>
                <a:lnTo>
                  <a:pt x="900961" y="157529"/>
                </a:lnTo>
                <a:lnTo>
                  <a:pt x="840257" y="105333"/>
                </a:lnTo>
                <a:lnTo>
                  <a:pt x="798729" y="79172"/>
                </a:lnTo>
                <a:lnTo>
                  <a:pt x="749581" y="52883"/>
                </a:lnTo>
                <a:lnTo>
                  <a:pt x="706656" y="33961"/>
                </a:lnTo>
                <a:lnTo>
                  <a:pt x="662334" y="19229"/>
                </a:lnTo>
                <a:lnTo>
                  <a:pt x="616742" y="8689"/>
                </a:lnTo>
                <a:lnTo>
                  <a:pt x="569880" y="2339"/>
                </a:lnTo>
                <a:lnTo>
                  <a:pt x="521622" y="1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291841" y="4176299"/>
            <a:ext cx="1555115" cy="1088390"/>
          </a:xfrm>
          <a:custGeom>
            <a:avLst/>
            <a:gdLst/>
            <a:ahLst/>
            <a:cxnLst/>
            <a:rect l="l" t="t" r="r" b="b"/>
            <a:pathLst>
              <a:path w="1555115" h="1088389">
                <a:moveTo>
                  <a:pt x="544182" y="0"/>
                </a:moveTo>
                <a:lnTo>
                  <a:pt x="500494" y="0"/>
                </a:lnTo>
                <a:lnTo>
                  <a:pt x="466966" y="1143"/>
                </a:lnTo>
                <a:lnTo>
                  <a:pt x="402450" y="9906"/>
                </a:lnTo>
                <a:lnTo>
                  <a:pt x="342379" y="26670"/>
                </a:lnTo>
                <a:lnTo>
                  <a:pt x="293484" y="46355"/>
                </a:lnTo>
                <a:lnTo>
                  <a:pt x="255651" y="68199"/>
                </a:lnTo>
                <a:lnTo>
                  <a:pt x="221361" y="93218"/>
                </a:lnTo>
                <a:lnTo>
                  <a:pt x="190627" y="119875"/>
                </a:lnTo>
                <a:lnTo>
                  <a:pt x="154940" y="159499"/>
                </a:lnTo>
                <a:lnTo>
                  <a:pt x="152019" y="163690"/>
                </a:lnTo>
                <a:lnTo>
                  <a:pt x="152019" y="22352"/>
                </a:lnTo>
                <a:lnTo>
                  <a:pt x="0" y="22352"/>
                </a:lnTo>
                <a:lnTo>
                  <a:pt x="0" y="1066901"/>
                </a:lnTo>
                <a:lnTo>
                  <a:pt x="152019" y="1066901"/>
                </a:lnTo>
                <a:lnTo>
                  <a:pt x="152019" y="489953"/>
                </a:lnTo>
                <a:lnTo>
                  <a:pt x="155829" y="432295"/>
                </a:lnTo>
                <a:lnTo>
                  <a:pt x="167386" y="379082"/>
                </a:lnTo>
                <a:lnTo>
                  <a:pt x="186436" y="330441"/>
                </a:lnTo>
                <a:lnTo>
                  <a:pt x="213233" y="286245"/>
                </a:lnTo>
                <a:lnTo>
                  <a:pt x="247650" y="246621"/>
                </a:lnTo>
                <a:lnTo>
                  <a:pt x="287515" y="212839"/>
                </a:lnTo>
                <a:lnTo>
                  <a:pt x="330441" y="186677"/>
                </a:lnTo>
                <a:lnTo>
                  <a:pt x="376542" y="168008"/>
                </a:lnTo>
                <a:lnTo>
                  <a:pt x="425818" y="156832"/>
                </a:lnTo>
                <a:lnTo>
                  <a:pt x="478269" y="153022"/>
                </a:lnTo>
                <a:lnTo>
                  <a:pt x="544182" y="153022"/>
                </a:lnTo>
                <a:lnTo>
                  <a:pt x="544182" y="0"/>
                </a:lnTo>
                <a:close/>
              </a:path>
              <a:path w="1555115" h="1088389">
                <a:moveTo>
                  <a:pt x="1555076" y="522846"/>
                </a:moveTo>
                <a:lnTo>
                  <a:pt x="1552917" y="468617"/>
                </a:lnTo>
                <a:lnTo>
                  <a:pt x="1546059" y="414642"/>
                </a:lnTo>
                <a:lnTo>
                  <a:pt x="1534883" y="364096"/>
                </a:lnTo>
                <a:lnTo>
                  <a:pt x="1519262" y="316090"/>
                </a:lnTo>
                <a:lnTo>
                  <a:pt x="1499069" y="270497"/>
                </a:lnTo>
                <a:lnTo>
                  <a:pt x="1474431" y="227317"/>
                </a:lnTo>
                <a:lnTo>
                  <a:pt x="1445221" y="186550"/>
                </a:lnTo>
                <a:lnTo>
                  <a:pt x="1411566" y="148323"/>
                </a:lnTo>
                <a:lnTo>
                  <a:pt x="1403184" y="140322"/>
                </a:lnTo>
                <a:lnTo>
                  <a:pt x="1403184" y="468617"/>
                </a:lnTo>
                <a:lnTo>
                  <a:pt x="695439" y="468617"/>
                </a:lnTo>
                <a:lnTo>
                  <a:pt x="705980" y="416928"/>
                </a:lnTo>
                <a:lnTo>
                  <a:pt x="723252" y="368160"/>
                </a:lnTo>
                <a:lnTo>
                  <a:pt x="747255" y="322313"/>
                </a:lnTo>
                <a:lnTo>
                  <a:pt x="777976" y="279260"/>
                </a:lnTo>
                <a:lnTo>
                  <a:pt x="815441" y="239128"/>
                </a:lnTo>
                <a:lnTo>
                  <a:pt x="857732" y="204330"/>
                </a:lnTo>
                <a:lnTo>
                  <a:pt x="902690" y="177279"/>
                </a:lnTo>
                <a:lnTo>
                  <a:pt x="950569" y="157848"/>
                </a:lnTo>
                <a:lnTo>
                  <a:pt x="1001115" y="146291"/>
                </a:lnTo>
                <a:lnTo>
                  <a:pt x="1054582" y="142481"/>
                </a:lnTo>
                <a:lnTo>
                  <a:pt x="1109624" y="146291"/>
                </a:lnTo>
                <a:lnTo>
                  <a:pt x="1108367" y="146291"/>
                </a:lnTo>
                <a:lnTo>
                  <a:pt x="1157833" y="157213"/>
                </a:lnTo>
                <a:lnTo>
                  <a:pt x="1204696" y="175755"/>
                </a:lnTo>
                <a:lnTo>
                  <a:pt x="1248384" y="201536"/>
                </a:lnTo>
                <a:lnTo>
                  <a:pt x="1288884" y="234937"/>
                </a:lnTo>
                <a:lnTo>
                  <a:pt x="1324571" y="273799"/>
                </a:lnTo>
                <a:lnTo>
                  <a:pt x="1353781" y="316725"/>
                </a:lnTo>
                <a:lnTo>
                  <a:pt x="1376641" y="363461"/>
                </a:lnTo>
                <a:lnTo>
                  <a:pt x="1393151" y="414134"/>
                </a:lnTo>
                <a:lnTo>
                  <a:pt x="1403184" y="468617"/>
                </a:lnTo>
                <a:lnTo>
                  <a:pt x="1403184" y="140322"/>
                </a:lnTo>
                <a:lnTo>
                  <a:pt x="1374609" y="113525"/>
                </a:lnTo>
                <a:lnTo>
                  <a:pt x="1335493" y="83439"/>
                </a:lnTo>
                <a:lnTo>
                  <a:pt x="1294091" y="58039"/>
                </a:lnTo>
                <a:lnTo>
                  <a:pt x="1250670" y="37084"/>
                </a:lnTo>
                <a:lnTo>
                  <a:pt x="1204950" y="20955"/>
                </a:lnTo>
                <a:lnTo>
                  <a:pt x="1156944" y="9271"/>
                </a:lnTo>
                <a:lnTo>
                  <a:pt x="1106906" y="2286"/>
                </a:lnTo>
                <a:lnTo>
                  <a:pt x="1054582" y="0"/>
                </a:lnTo>
                <a:lnTo>
                  <a:pt x="1003909" y="2540"/>
                </a:lnTo>
                <a:lnTo>
                  <a:pt x="954887" y="9906"/>
                </a:lnTo>
                <a:lnTo>
                  <a:pt x="907516" y="22352"/>
                </a:lnTo>
                <a:lnTo>
                  <a:pt x="861796" y="39751"/>
                </a:lnTo>
                <a:lnTo>
                  <a:pt x="817854" y="62103"/>
                </a:lnTo>
                <a:lnTo>
                  <a:pt x="775563" y="89408"/>
                </a:lnTo>
                <a:lnTo>
                  <a:pt x="734936" y="121653"/>
                </a:lnTo>
                <a:lnTo>
                  <a:pt x="695947" y="158991"/>
                </a:lnTo>
                <a:lnTo>
                  <a:pt x="663943" y="195059"/>
                </a:lnTo>
                <a:lnTo>
                  <a:pt x="635622" y="232905"/>
                </a:lnTo>
                <a:lnTo>
                  <a:pt x="611238" y="272402"/>
                </a:lnTo>
                <a:lnTo>
                  <a:pt x="590537" y="313423"/>
                </a:lnTo>
                <a:lnTo>
                  <a:pt x="573519" y="356222"/>
                </a:lnTo>
                <a:lnTo>
                  <a:pt x="560438" y="400799"/>
                </a:lnTo>
                <a:lnTo>
                  <a:pt x="550913" y="446900"/>
                </a:lnTo>
                <a:lnTo>
                  <a:pt x="545325" y="494652"/>
                </a:lnTo>
                <a:lnTo>
                  <a:pt x="543420" y="544182"/>
                </a:lnTo>
                <a:lnTo>
                  <a:pt x="545325" y="593585"/>
                </a:lnTo>
                <a:lnTo>
                  <a:pt x="551040" y="641324"/>
                </a:lnTo>
                <a:lnTo>
                  <a:pt x="560565" y="687552"/>
                </a:lnTo>
                <a:lnTo>
                  <a:pt x="573900" y="732002"/>
                </a:lnTo>
                <a:lnTo>
                  <a:pt x="591045" y="774801"/>
                </a:lnTo>
                <a:lnTo>
                  <a:pt x="611873" y="815949"/>
                </a:lnTo>
                <a:lnTo>
                  <a:pt x="636638" y="855446"/>
                </a:lnTo>
                <a:lnTo>
                  <a:pt x="665213" y="893292"/>
                </a:lnTo>
                <a:lnTo>
                  <a:pt x="697471" y="929360"/>
                </a:lnTo>
                <a:lnTo>
                  <a:pt x="736968" y="966571"/>
                </a:lnTo>
                <a:lnTo>
                  <a:pt x="778230" y="998829"/>
                </a:lnTo>
                <a:lnTo>
                  <a:pt x="821410" y="1026134"/>
                </a:lnTo>
                <a:lnTo>
                  <a:pt x="866495" y="1048486"/>
                </a:lnTo>
                <a:lnTo>
                  <a:pt x="913358" y="1065885"/>
                </a:lnTo>
                <a:lnTo>
                  <a:pt x="962126" y="1078331"/>
                </a:lnTo>
                <a:lnTo>
                  <a:pt x="1012799" y="1085697"/>
                </a:lnTo>
                <a:lnTo>
                  <a:pt x="1065250" y="1088237"/>
                </a:lnTo>
                <a:lnTo>
                  <a:pt x="1104239" y="1086713"/>
                </a:lnTo>
                <a:lnTo>
                  <a:pt x="1142974" y="1082268"/>
                </a:lnTo>
                <a:lnTo>
                  <a:pt x="1181074" y="1074775"/>
                </a:lnTo>
                <a:lnTo>
                  <a:pt x="1218793" y="1064361"/>
                </a:lnTo>
                <a:lnTo>
                  <a:pt x="1286725" y="1039342"/>
                </a:lnTo>
                <a:lnTo>
                  <a:pt x="1340954" y="1012291"/>
                </a:lnTo>
                <a:lnTo>
                  <a:pt x="1386674" y="981938"/>
                </a:lnTo>
                <a:lnTo>
                  <a:pt x="1429092" y="947394"/>
                </a:lnTo>
                <a:lnTo>
                  <a:pt x="1429639" y="946886"/>
                </a:lnTo>
                <a:lnTo>
                  <a:pt x="1462874" y="916152"/>
                </a:lnTo>
                <a:lnTo>
                  <a:pt x="1493100" y="881735"/>
                </a:lnTo>
                <a:lnTo>
                  <a:pt x="1500847" y="871448"/>
                </a:lnTo>
                <a:lnTo>
                  <a:pt x="1403184" y="773658"/>
                </a:lnTo>
                <a:lnTo>
                  <a:pt x="1365846" y="816203"/>
                </a:lnTo>
                <a:lnTo>
                  <a:pt x="1345272" y="837920"/>
                </a:lnTo>
                <a:lnTo>
                  <a:pt x="1285836" y="881481"/>
                </a:lnTo>
                <a:lnTo>
                  <a:pt x="1246987" y="903325"/>
                </a:lnTo>
                <a:lnTo>
                  <a:pt x="1204061" y="922375"/>
                </a:lnTo>
                <a:lnTo>
                  <a:pt x="1159484" y="935964"/>
                </a:lnTo>
                <a:lnTo>
                  <a:pt x="1113256" y="944092"/>
                </a:lnTo>
                <a:lnTo>
                  <a:pt x="1065250" y="946886"/>
                </a:lnTo>
                <a:lnTo>
                  <a:pt x="1019822" y="944092"/>
                </a:lnTo>
                <a:lnTo>
                  <a:pt x="1018425" y="944092"/>
                </a:lnTo>
                <a:lnTo>
                  <a:pt x="972286" y="935456"/>
                </a:lnTo>
                <a:lnTo>
                  <a:pt x="928979" y="921105"/>
                </a:lnTo>
                <a:lnTo>
                  <a:pt x="887831" y="901039"/>
                </a:lnTo>
                <a:lnTo>
                  <a:pt x="848715" y="875258"/>
                </a:lnTo>
                <a:lnTo>
                  <a:pt x="811758" y="843762"/>
                </a:lnTo>
                <a:lnTo>
                  <a:pt x="778484" y="808329"/>
                </a:lnTo>
                <a:lnTo>
                  <a:pt x="750938" y="770864"/>
                </a:lnTo>
                <a:lnTo>
                  <a:pt x="728713" y="731113"/>
                </a:lnTo>
                <a:lnTo>
                  <a:pt x="712076" y="689330"/>
                </a:lnTo>
                <a:lnTo>
                  <a:pt x="701027" y="645388"/>
                </a:lnTo>
                <a:lnTo>
                  <a:pt x="695439" y="599300"/>
                </a:lnTo>
                <a:lnTo>
                  <a:pt x="1544535" y="601446"/>
                </a:lnTo>
                <a:lnTo>
                  <a:pt x="1544789" y="599300"/>
                </a:lnTo>
                <a:lnTo>
                  <a:pt x="1555076" y="522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38230" y="3719302"/>
            <a:ext cx="1022350" cy="1545590"/>
          </a:xfrm>
          <a:custGeom>
            <a:avLst/>
            <a:gdLst/>
            <a:ahLst/>
            <a:cxnLst/>
            <a:rect l="l" t="t" r="r" b="b"/>
            <a:pathLst>
              <a:path w="1022350" h="1545589">
                <a:moveTo>
                  <a:pt x="1022223" y="0"/>
                </a:moveTo>
                <a:lnTo>
                  <a:pt x="870305" y="0"/>
                </a:lnTo>
                <a:lnTo>
                  <a:pt x="870305" y="642912"/>
                </a:lnTo>
                <a:lnTo>
                  <a:pt x="870305" y="1001687"/>
                </a:lnTo>
                <a:lnTo>
                  <a:pt x="867130" y="1054265"/>
                </a:lnTo>
                <a:lnTo>
                  <a:pt x="857605" y="1104544"/>
                </a:lnTo>
                <a:lnTo>
                  <a:pt x="841730" y="1152550"/>
                </a:lnTo>
                <a:lnTo>
                  <a:pt x="819505" y="1198397"/>
                </a:lnTo>
                <a:lnTo>
                  <a:pt x="790930" y="1241958"/>
                </a:lnTo>
                <a:lnTo>
                  <a:pt x="756005" y="1283360"/>
                </a:lnTo>
                <a:lnTo>
                  <a:pt x="717270" y="1320190"/>
                </a:lnTo>
                <a:lnTo>
                  <a:pt x="676884" y="1350289"/>
                </a:lnTo>
                <a:lnTo>
                  <a:pt x="635101" y="1373784"/>
                </a:lnTo>
                <a:lnTo>
                  <a:pt x="591680" y="1390421"/>
                </a:lnTo>
                <a:lnTo>
                  <a:pt x="546468" y="1400581"/>
                </a:lnTo>
                <a:lnTo>
                  <a:pt x="500494" y="1403883"/>
                </a:lnTo>
                <a:lnTo>
                  <a:pt x="456298" y="1400581"/>
                </a:lnTo>
                <a:lnTo>
                  <a:pt x="413626" y="1390802"/>
                </a:lnTo>
                <a:lnTo>
                  <a:pt x="372605" y="1374546"/>
                </a:lnTo>
                <a:lnTo>
                  <a:pt x="333108" y="1351686"/>
                </a:lnTo>
                <a:lnTo>
                  <a:pt x="295135" y="1322349"/>
                </a:lnTo>
                <a:lnTo>
                  <a:pt x="258686" y="1286535"/>
                </a:lnTo>
                <a:lnTo>
                  <a:pt x="226047" y="1246022"/>
                </a:lnTo>
                <a:lnTo>
                  <a:pt x="199377" y="1202715"/>
                </a:lnTo>
                <a:lnTo>
                  <a:pt x="178676" y="1156614"/>
                </a:lnTo>
                <a:lnTo>
                  <a:pt x="163817" y="1107719"/>
                </a:lnTo>
                <a:lnTo>
                  <a:pt x="154927" y="1056170"/>
                </a:lnTo>
                <a:lnTo>
                  <a:pt x="152006" y="1001687"/>
                </a:lnTo>
                <a:lnTo>
                  <a:pt x="154800" y="949109"/>
                </a:lnTo>
                <a:lnTo>
                  <a:pt x="163817" y="895642"/>
                </a:lnTo>
                <a:lnTo>
                  <a:pt x="178676" y="846874"/>
                </a:lnTo>
                <a:lnTo>
                  <a:pt x="199377" y="800773"/>
                </a:lnTo>
                <a:lnTo>
                  <a:pt x="226047" y="757466"/>
                </a:lnTo>
                <a:lnTo>
                  <a:pt x="258686" y="716953"/>
                </a:lnTo>
                <a:lnTo>
                  <a:pt x="295135" y="681012"/>
                </a:lnTo>
                <a:lnTo>
                  <a:pt x="333108" y="651675"/>
                </a:lnTo>
                <a:lnTo>
                  <a:pt x="372605" y="628815"/>
                </a:lnTo>
                <a:lnTo>
                  <a:pt x="413626" y="612432"/>
                </a:lnTo>
                <a:lnTo>
                  <a:pt x="455917" y="602780"/>
                </a:lnTo>
                <a:lnTo>
                  <a:pt x="455028" y="602780"/>
                </a:lnTo>
                <a:lnTo>
                  <a:pt x="500494" y="599351"/>
                </a:lnTo>
                <a:lnTo>
                  <a:pt x="546849" y="602780"/>
                </a:lnTo>
                <a:lnTo>
                  <a:pt x="591680" y="612813"/>
                </a:lnTo>
                <a:lnTo>
                  <a:pt x="635101" y="629577"/>
                </a:lnTo>
                <a:lnTo>
                  <a:pt x="676884" y="653072"/>
                </a:lnTo>
                <a:lnTo>
                  <a:pt x="717270" y="683298"/>
                </a:lnTo>
                <a:lnTo>
                  <a:pt x="756005" y="720128"/>
                </a:lnTo>
                <a:lnTo>
                  <a:pt x="790930" y="761403"/>
                </a:lnTo>
                <a:lnTo>
                  <a:pt x="819505" y="804964"/>
                </a:lnTo>
                <a:lnTo>
                  <a:pt x="841730" y="850811"/>
                </a:lnTo>
                <a:lnTo>
                  <a:pt x="857605" y="898817"/>
                </a:lnTo>
                <a:lnTo>
                  <a:pt x="867130" y="949109"/>
                </a:lnTo>
                <a:lnTo>
                  <a:pt x="870305" y="1001687"/>
                </a:lnTo>
                <a:lnTo>
                  <a:pt x="870305" y="642912"/>
                </a:lnTo>
                <a:lnTo>
                  <a:pt x="846683" y="612813"/>
                </a:lnTo>
                <a:lnTo>
                  <a:pt x="791819" y="562394"/>
                </a:lnTo>
                <a:lnTo>
                  <a:pt x="754862" y="535482"/>
                </a:lnTo>
                <a:lnTo>
                  <a:pt x="711809" y="509828"/>
                </a:lnTo>
                <a:lnTo>
                  <a:pt x="659485" y="486968"/>
                </a:lnTo>
                <a:lnTo>
                  <a:pt x="598284" y="468172"/>
                </a:lnTo>
                <a:lnTo>
                  <a:pt x="533641" y="458266"/>
                </a:lnTo>
                <a:lnTo>
                  <a:pt x="500494" y="456996"/>
                </a:lnTo>
                <a:lnTo>
                  <a:pt x="451345" y="459536"/>
                </a:lnTo>
                <a:lnTo>
                  <a:pt x="403720" y="467029"/>
                </a:lnTo>
                <a:lnTo>
                  <a:pt x="357619" y="479602"/>
                </a:lnTo>
                <a:lnTo>
                  <a:pt x="313042" y="497128"/>
                </a:lnTo>
                <a:lnTo>
                  <a:pt x="270116" y="519734"/>
                </a:lnTo>
                <a:lnTo>
                  <a:pt x="228587" y="547293"/>
                </a:lnTo>
                <a:lnTo>
                  <a:pt x="188709" y="579920"/>
                </a:lnTo>
                <a:lnTo>
                  <a:pt x="150355" y="617512"/>
                </a:lnTo>
                <a:lnTo>
                  <a:pt x="118732" y="653961"/>
                </a:lnTo>
                <a:lnTo>
                  <a:pt x="90932" y="691934"/>
                </a:lnTo>
                <a:lnTo>
                  <a:pt x="66802" y="731558"/>
                </a:lnTo>
                <a:lnTo>
                  <a:pt x="46355" y="772579"/>
                </a:lnTo>
                <a:lnTo>
                  <a:pt x="29718" y="815378"/>
                </a:lnTo>
                <a:lnTo>
                  <a:pt x="16637" y="859574"/>
                </a:lnTo>
                <a:lnTo>
                  <a:pt x="7366" y="905421"/>
                </a:lnTo>
                <a:lnTo>
                  <a:pt x="1778" y="952792"/>
                </a:lnTo>
                <a:lnTo>
                  <a:pt x="0" y="1001687"/>
                </a:lnTo>
                <a:lnTo>
                  <a:pt x="1778" y="1050582"/>
                </a:lnTo>
                <a:lnTo>
                  <a:pt x="7366" y="1097940"/>
                </a:lnTo>
                <a:lnTo>
                  <a:pt x="16637" y="1143787"/>
                </a:lnTo>
                <a:lnTo>
                  <a:pt x="29718" y="1187983"/>
                </a:lnTo>
                <a:lnTo>
                  <a:pt x="46355" y="1230528"/>
                </a:lnTo>
                <a:lnTo>
                  <a:pt x="66802" y="1271676"/>
                </a:lnTo>
                <a:lnTo>
                  <a:pt x="90932" y="1311046"/>
                </a:lnTo>
                <a:lnTo>
                  <a:pt x="118732" y="1349019"/>
                </a:lnTo>
                <a:lnTo>
                  <a:pt x="150355" y="1385341"/>
                </a:lnTo>
                <a:lnTo>
                  <a:pt x="188709" y="1422806"/>
                </a:lnTo>
                <a:lnTo>
                  <a:pt x="228587" y="1455318"/>
                </a:lnTo>
                <a:lnTo>
                  <a:pt x="270116" y="1482750"/>
                </a:lnTo>
                <a:lnTo>
                  <a:pt x="313042" y="1505229"/>
                </a:lnTo>
                <a:lnTo>
                  <a:pt x="357619" y="1522755"/>
                </a:lnTo>
                <a:lnTo>
                  <a:pt x="403720" y="1535201"/>
                </a:lnTo>
                <a:lnTo>
                  <a:pt x="451345" y="1542694"/>
                </a:lnTo>
                <a:lnTo>
                  <a:pt x="500494" y="1545234"/>
                </a:lnTo>
                <a:lnTo>
                  <a:pt x="533768" y="1543964"/>
                </a:lnTo>
                <a:lnTo>
                  <a:pt x="598919" y="1534439"/>
                </a:lnTo>
                <a:lnTo>
                  <a:pt x="660882" y="1516151"/>
                </a:lnTo>
                <a:lnTo>
                  <a:pt x="712698" y="1494180"/>
                </a:lnTo>
                <a:lnTo>
                  <a:pt x="754100" y="1469161"/>
                </a:lnTo>
                <a:lnTo>
                  <a:pt x="791946" y="1440586"/>
                </a:lnTo>
                <a:lnTo>
                  <a:pt x="825728" y="1410360"/>
                </a:lnTo>
                <a:lnTo>
                  <a:pt x="832459" y="1403883"/>
                </a:lnTo>
                <a:lnTo>
                  <a:pt x="838682" y="1397914"/>
                </a:lnTo>
                <a:lnTo>
                  <a:pt x="867511" y="1364513"/>
                </a:lnTo>
                <a:lnTo>
                  <a:pt x="870305" y="1360322"/>
                </a:lnTo>
                <a:lnTo>
                  <a:pt x="870305" y="1523898"/>
                </a:lnTo>
                <a:lnTo>
                  <a:pt x="1022223" y="1523898"/>
                </a:lnTo>
                <a:lnTo>
                  <a:pt x="1022223" y="1360246"/>
                </a:lnTo>
                <a:lnTo>
                  <a:pt x="1022197" y="642912"/>
                </a:lnTo>
                <a:lnTo>
                  <a:pt x="1022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191745" y="4198423"/>
            <a:ext cx="152400" cy="1045210"/>
          </a:xfrm>
          <a:custGeom>
            <a:avLst/>
            <a:gdLst/>
            <a:ahLst/>
            <a:cxnLst/>
            <a:rect l="l" t="t" r="r" b="b"/>
            <a:pathLst>
              <a:path w="152400" h="1045210">
                <a:moveTo>
                  <a:pt x="151668" y="179"/>
                </a:moveTo>
                <a:lnTo>
                  <a:pt x="-308" y="179"/>
                </a:lnTo>
                <a:lnTo>
                  <a:pt x="-308" y="1044766"/>
                </a:lnTo>
                <a:lnTo>
                  <a:pt x="151668" y="1044766"/>
                </a:lnTo>
                <a:lnTo>
                  <a:pt x="151668" y="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520" y="3752056"/>
            <a:ext cx="195452" cy="195579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2457938" y="3849846"/>
            <a:ext cx="631825" cy="1414780"/>
          </a:xfrm>
          <a:custGeom>
            <a:avLst/>
            <a:gdLst/>
            <a:ahLst/>
            <a:cxnLst/>
            <a:rect l="l" t="t" r="r" b="b"/>
            <a:pathLst>
              <a:path w="631825" h="1414779">
                <a:moveTo>
                  <a:pt x="348291" y="188"/>
                </a:moveTo>
                <a:lnTo>
                  <a:pt x="206943" y="188"/>
                </a:lnTo>
                <a:lnTo>
                  <a:pt x="206943" y="240466"/>
                </a:lnTo>
                <a:lnTo>
                  <a:pt x="201483" y="287836"/>
                </a:lnTo>
                <a:lnTo>
                  <a:pt x="185100" y="321744"/>
                </a:lnTo>
                <a:lnTo>
                  <a:pt x="157923" y="342063"/>
                </a:lnTo>
                <a:lnTo>
                  <a:pt x="119824" y="348794"/>
                </a:lnTo>
                <a:lnTo>
                  <a:pt x="-314" y="348794"/>
                </a:lnTo>
                <a:lnTo>
                  <a:pt x="-314" y="490142"/>
                </a:lnTo>
                <a:lnTo>
                  <a:pt x="196276" y="490142"/>
                </a:lnTo>
                <a:lnTo>
                  <a:pt x="196276" y="1110648"/>
                </a:lnTo>
                <a:lnTo>
                  <a:pt x="199324" y="1166273"/>
                </a:lnTo>
                <a:lnTo>
                  <a:pt x="208467" y="1216563"/>
                </a:lnTo>
                <a:lnTo>
                  <a:pt x="223580" y="1261520"/>
                </a:lnTo>
                <a:lnTo>
                  <a:pt x="244915" y="1301143"/>
                </a:lnTo>
                <a:lnTo>
                  <a:pt x="272220" y="1335559"/>
                </a:lnTo>
                <a:lnTo>
                  <a:pt x="304985" y="1364007"/>
                </a:lnTo>
                <a:lnTo>
                  <a:pt x="342449" y="1386231"/>
                </a:lnTo>
                <a:lnTo>
                  <a:pt x="384739" y="1401979"/>
                </a:lnTo>
                <a:lnTo>
                  <a:pt x="431601" y="1411503"/>
                </a:lnTo>
                <a:lnTo>
                  <a:pt x="483161" y="1414678"/>
                </a:lnTo>
                <a:lnTo>
                  <a:pt x="523546" y="1413027"/>
                </a:lnTo>
                <a:lnTo>
                  <a:pt x="561518" y="1407185"/>
                </a:lnTo>
                <a:lnTo>
                  <a:pt x="597332" y="1397153"/>
                </a:lnTo>
                <a:lnTo>
                  <a:pt x="630986" y="1382802"/>
                </a:lnTo>
                <a:lnTo>
                  <a:pt x="630986" y="1241455"/>
                </a:lnTo>
                <a:lnTo>
                  <a:pt x="611809" y="1249963"/>
                </a:lnTo>
                <a:lnTo>
                  <a:pt x="601776" y="1253265"/>
                </a:lnTo>
                <a:lnTo>
                  <a:pt x="559233" y="1264822"/>
                </a:lnTo>
                <a:lnTo>
                  <a:pt x="507037" y="1272823"/>
                </a:lnTo>
                <a:lnTo>
                  <a:pt x="489638" y="1273331"/>
                </a:lnTo>
                <a:lnTo>
                  <a:pt x="438713" y="1267108"/>
                </a:lnTo>
                <a:lnTo>
                  <a:pt x="399090" y="1247804"/>
                </a:lnTo>
                <a:lnTo>
                  <a:pt x="370896" y="1215293"/>
                </a:lnTo>
                <a:lnTo>
                  <a:pt x="353879" y="1169574"/>
                </a:lnTo>
                <a:lnTo>
                  <a:pt x="348291" y="1110648"/>
                </a:lnTo>
                <a:lnTo>
                  <a:pt x="348291" y="490142"/>
                </a:lnTo>
                <a:lnTo>
                  <a:pt x="576758" y="490142"/>
                </a:lnTo>
                <a:lnTo>
                  <a:pt x="576758" y="348794"/>
                </a:lnTo>
                <a:lnTo>
                  <a:pt x="348291" y="348794"/>
                </a:lnTo>
                <a:lnTo>
                  <a:pt x="348291" y="1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6348221" y="2287492"/>
            <a:ext cx="1954530" cy="1788160"/>
            <a:chOff x="6348221" y="2287492"/>
            <a:chExt cx="1954530" cy="1788160"/>
          </a:xfrm>
        </p:grpSpPr>
        <p:sp>
          <p:nvSpPr>
            <p:cNvPr id="19" name="object 19"/>
            <p:cNvSpPr/>
            <p:nvPr/>
          </p:nvSpPr>
          <p:spPr>
            <a:xfrm>
              <a:off x="6858888" y="2287492"/>
              <a:ext cx="1443990" cy="1788160"/>
            </a:xfrm>
            <a:custGeom>
              <a:avLst/>
              <a:gdLst/>
              <a:ahLst/>
              <a:cxnLst/>
              <a:rect l="l" t="t" r="r" b="b"/>
              <a:pathLst>
                <a:path w="1443990" h="1788160">
                  <a:moveTo>
                    <a:pt x="1439970" y="228"/>
                  </a:moveTo>
                  <a:lnTo>
                    <a:pt x="1394505" y="32866"/>
                  </a:lnTo>
                  <a:lnTo>
                    <a:pt x="128093" y="1054047"/>
                  </a:lnTo>
                  <a:lnTo>
                    <a:pt x="126188" y="1063699"/>
                  </a:lnTo>
                  <a:lnTo>
                    <a:pt x="63706" y="1424243"/>
                  </a:lnTo>
                  <a:lnTo>
                    <a:pt x="1096" y="1782500"/>
                  </a:lnTo>
                  <a:lnTo>
                    <a:pt x="461" y="1783643"/>
                  </a:lnTo>
                  <a:lnTo>
                    <a:pt x="461" y="1785421"/>
                  </a:lnTo>
                  <a:lnTo>
                    <a:pt x="-173" y="1787326"/>
                  </a:lnTo>
                  <a:lnTo>
                    <a:pt x="1096" y="1787326"/>
                  </a:lnTo>
                  <a:lnTo>
                    <a:pt x="2366" y="1787961"/>
                  </a:lnTo>
                  <a:lnTo>
                    <a:pt x="1276652" y="211296"/>
                  </a:lnTo>
                  <a:lnTo>
                    <a:pt x="1326816" y="148433"/>
                  </a:lnTo>
                  <a:lnTo>
                    <a:pt x="1327451" y="148433"/>
                  </a:lnTo>
                  <a:lnTo>
                    <a:pt x="1385234" y="75664"/>
                  </a:lnTo>
                  <a:lnTo>
                    <a:pt x="1443526" y="3402"/>
                  </a:lnTo>
                  <a:lnTo>
                    <a:pt x="1441113" y="1497"/>
                  </a:lnTo>
                  <a:lnTo>
                    <a:pt x="1439970" y="228"/>
                  </a:lnTo>
                  <a:close/>
                </a:path>
              </a:pathLst>
            </a:custGeom>
            <a:solidFill>
              <a:srgbClr val="04E1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348221" y="2932017"/>
              <a:ext cx="530225" cy="1143635"/>
            </a:xfrm>
            <a:custGeom>
              <a:avLst/>
              <a:gdLst/>
              <a:ahLst/>
              <a:cxnLst/>
              <a:rect l="l" t="t" r="r" b="b"/>
              <a:pathLst>
                <a:path w="530225" h="1143635">
                  <a:moveTo>
                    <a:pt x="-160" y="211"/>
                  </a:moveTo>
                  <a:lnTo>
                    <a:pt x="5808" y="15324"/>
                  </a:lnTo>
                  <a:lnTo>
                    <a:pt x="402419" y="1143436"/>
                  </a:lnTo>
                  <a:lnTo>
                    <a:pt x="528781" y="422222"/>
                  </a:lnTo>
                  <a:lnTo>
                    <a:pt x="529924" y="417396"/>
                  </a:lnTo>
                  <a:lnTo>
                    <a:pt x="529924" y="414983"/>
                  </a:lnTo>
                  <a:lnTo>
                    <a:pt x="-160" y="2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3446057" y="8710709"/>
            <a:ext cx="11779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@vendorcredit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287523" y="8724613"/>
            <a:ext cx="295910" cy="295910"/>
            <a:chOff x="2287523" y="8724613"/>
            <a:chExt cx="295910" cy="29591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723" y="8777484"/>
              <a:ext cx="167207" cy="1678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287523" y="8724613"/>
              <a:ext cx="271145" cy="295910"/>
            </a:xfrm>
            <a:custGeom>
              <a:avLst/>
              <a:gdLst/>
              <a:ahLst/>
              <a:cxnLst/>
              <a:rect l="l" t="t" r="r" b="b"/>
              <a:pathLst>
                <a:path w="271144" h="295909">
                  <a:moveTo>
                    <a:pt x="206819" y="65"/>
                  </a:moveTo>
                  <a:lnTo>
                    <a:pt x="88712" y="65"/>
                  </a:lnTo>
                  <a:lnTo>
                    <a:pt x="54169" y="7050"/>
                  </a:lnTo>
                  <a:lnTo>
                    <a:pt x="25976" y="26099"/>
                  </a:lnTo>
                  <a:lnTo>
                    <a:pt x="6927" y="54419"/>
                  </a:lnTo>
                  <a:lnTo>
                    <a:pt x="-57" y="88963"/>
                  </a:lnTo>
                  <a:lnTo>
                    <a:pt x="-57" y="207070"/>
                  </a:lnTo>
                  <a:lnTo>
                    <a:pt x="6927" y="241613"/>
                  </a:lnTo>
                  <a:lnTo>
                    <a:pt x="25976" y="269806"/>
                  </a:lnTo>
                  <a:lnTo>
                    <a:pt x="54169" y="288856"/>
                  </a:lnTo>
                  <a:lnTo>
                    <a:pt x="88712" y="295840"/>
                  </a:lnTo>
                  <a:lnTo>
                    <a:pt x="206819" y="295840"/>
                  </a:lnTo>
                  <a:lnTo>
                    <a:pt x="241363" y="288856"/>
                  </a:lnTo>
                  <a:lnTo>
                    <a:pt x="269683" y="269806"/>
                  </a:lnTo>
                  <a:lnTo>
                    <a:pt x="270826" y="268028"/>
                  </a:lnTo>
                  <a:lnTo>
                    <a:pt x="88712" y="268028"/>
                  </a:lnTo>
                  <a:lnTo>
                    <a:pt x="65091" y="263202"/>
                  </a:lnTo>
                  <a:lnTo>
                    <a:pt x="45661" y="250122"/>
                  </a:lnTo>
                  <a:lnTo>
                    <a:pt x="32580" y="230818"/>
                  </a:lnTo>
                  <a:lnTo>
                    <a:pt x="27754" y="207070"/>
                  </a:lnTo>
                  <a:lnTo>
                    <a:pt x="27754" y="88963"/>
                  </a:lnTo>
                  <a:lnTo>
                    <a:pt x="32580" y="65214"/>
                  </a:lnTo>
                  <a:lnTo>
                    <a:pt x="45661" y="45784"/>
                  </a:lnTo>
                  <a:lnTo>
                    <a:pt x="65091" y="32703"/>
                  </a:lnTo>
                  <a:lnTo>
                    <a:pt x="88712" y="28004"/>
                  </a:lnTo>
                  <a:lnTo>
                    <a:pt x="270826" y="28004"/>
                  </a:lnTo>
                  <a:lnTo>
                    <a:pt x="269683" y="26099"/>
                  </a:lnTo>
                  <a:lnTo>
                    <a:pt x="241363" y="7050"/>
                  </a:lnTo>
                  <a:lnTo>
                    <a:pt x="206819" y="65"/>
                  </a:ln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4406" y="8752553"/>
              <a:ext cx="88900" cy="240030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3116960" y="8724741"/>
            <a:ext cx="158750" cy="295910"/>
          </a:xfrm>
          <a:custGeom>
            <a:avLst/>
            <a:gdLst/>
            <a:ahLst/>
            <a:cxnLst/>
            <a:rect l="l" t="t" r="r" b="b"/>
            <a:pathLst>
              <a:path w="158750" h="295909">
                <a:moveTo>
                  <a:pt x="128822" y="65"/>
                </a:moveTo>
                <a:lnTo>
                  <a:pt x="88056" y="4764"/>
                </a:lnTo>
                <a:lnTo>
                  <a:pt x="51862" y="41212"/>
                </a:lnTo>
                <a:lnTo>
                  <a:pt x="46910" y="72072"/>
                </a:lnTo>
                <a:lnTo>
                  <a:pt x="46910" y="112838"/>
                </a:lnTo>
                <a:lnTo>
                  <a:pt x="-78" y="112838"/>
                </a:lnTo>
                <a:lnTo>
                  <a:pt x="-78" y="166304"/>
                </a:lnTo>
                <a:lnTo>
                  <a:pt x="46910" y="166304"/>
                </a:lnTo>
                <a:lnTo>
                  <a:pt x="46910" y="295713"/>
                </a:lnTo>
                <a:lnTo>
                  <a:pt x="104693" y="295713"/>
                </a:lnTo>
                <a:lnTo>
                  <a:pt x="104693" y="166304"/>
                </a:lnTo>
                <a:lnTo>
                  <a:pt x="147872" y="166304"/>
                </a:lnTo>
                <a:lnTo>
                  <a:pt x="156127" y="112838"/>
                </a:lnTo>
                <a:lnTo>
                  <a:pt x="104693" y="112838"/>
                </a:lnTo>
                <a:lnTo>
                  <a:pt x="104693" y="78041"/>
                </a:lnTo>
                <a:lnTo>
                  <a:pt x="106217" y="67373"/>
                </a:lnTo>
                <a:lnTo>
                  <a:pt x="111170" y="58102"/>
                </a:lnTo>
                <a:lnTo>
                  <a:pt x="120568" y="51626"/>
                </a:lnTo>
                <a:lnTo>
                  <a:pt x="134918" y="49213"/>
                </a:lnTo>
                <a:lnTo>
                  <a:pt x="158286" y="49213"/>
                </a:lnTo>
                <a:lnTo>
                  <a:pt x="158286" y="3621"/>
                </a:lnTo>
                <a:lnTo>
                  <a:pt x="145713" y="1462"/>
                </a:lnTo>
                <a:lnTo>
                  <a:pt x="137204" y="446"/>
                </a:lnTo>
                <a:lnTo>
                  <a:pt x="128822" y="65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" name="object 27"/>
          <p:cNvGrpSpPr/>
          <p:nvPr/>
        </p:nvGrpSpPr>
        <p:grpSpPr>
          <a:xfrm>
            <a:off x="1837182" y="8724868"/>
            <a:ext cx="360045" cy="295275"/>
            <a:chOff x="1837182" y="8724868"/>
            <a:chExt cx="360045" cy="295275"/>
          </a:xfrm>
        </p:grpSpPr>
        <p:sp>
          <p:nvSpPr>
            <p:cNvPr id="28" name="object 28"/>
            <p:cNvSpPr/>
            <p:nvPr/>
          </p:nvSpPr>
          <p:spPr>
            <a:xfrm>
              <a:off x="1837131" y="8738152"/>
              <a:ext cx="323850" cy="281940"/>
            </a:xfrm>
            <a:custGeom>
              <a:avLst/>
              <a:gdLst/>
              <a:ahLst/>
              <a:cxnLst/>
              <a:rect l="l" t="t" r="r" b="b"/>
              <a:pathLst>
                <a:path w="323850" h="281940">
                  <a:moveTo>
                    <a:pt x="323837" y="77584"/>
                  </a:moveTo>
                  <a:lnTo>
                    <a:pt x="177025" y="77584"/>
                  </a:lnTo>
                  <a:lnTo>
                    <a:pt x="133096" y="68186"/>
                  </a:lnTo>
                  <a:lnTo>
                    <a:pt x="94234" y="53340"/>
                  </a:lnTo>
                  <a:lnTo>
                    <a:pt x="59055" y="31623"/>
                  </a:lnTo>
                  <a:lnTo>
                    <a:pt x="27432" y="1905"/>
                  </a:lnTo>
                  <a:lnTo>
                    <a:pt x="25781" y="0"/>
                  </a:lnTo>
                  <a:lnTo>
                    <a:pt x="24765" y="0"/>
                  </a:lnTo>
                  <a:lnTo>
                    <a:pt x="23368" y="2159"/>
                  </a:lnTo>
                  <a:lnTo>
                    <a:pt x="14986" y="24130"/>
                  </a:lnTo>
                  <a:lnTo>
                    <a:pt x="15113" y="48514"/>
                  </a:lnTo>
                  <a:lnTo>
                    <a:pt x="36195" y="90792"/>
                  </a:lnTo>
                  <a:lnTo>
                    <a:pt x="45339" y="98793"/>
                  </a:lnTo>
                  <a:lnTo>
                    <a:pt x="42164" y="98539"/>
                  </a:lnTo>
                  <a:lnTo>
                    <a:pt x="35433" y="97396"/>
                  </a:lnTo>
                  <a:lnTo>
                    <a:pt x="26416" y="94856"/>
                  </a:lnTo>
                  <a:lnTo>
                    <a:pt x="16764" y="90792"/>
                  </a:lnTo>
                  <a:lnTo>
                    <a:pt x="14986" y="89649"/>
                  </a:lnTo>
                  <a:lnTo>
                    <a:pt x="14097" y="90284"/>
                  </a:lnTo>
                  <a:lnTo>
                    <a:pt x="29718" y="137401"/>
                  </a:lnTo>
                  <a:lnTo>
                    <a:pt x="61214" y="161277"/>
                  </a:lnTo>
                  <a:lnTo>
                    <a:pt x="70739" y="164198"/>
                  </a:lnTo>
                  <a:lnTo>
                    <a:pt x="66040" y="165087"/>
                  </a:lnTo>
                  <a:lnTo>
                    <a:pt x="59563" y="165722"/>
                  </a:lnTo>
                  <a:lnTo>
                    <a:pt x="54102" y="165722"/>
                  </a:lnTo>
                  <a:lnTo>
                    <a:pt x="42672" y="165087"/>
                  </a:lnTo>
                  <a:lnTo>
                    <a:pt x="40640" y="164706"/>
                  </a:lnTo>
                  <a:lnTo>
                    <a:pt x="39878" y="165722"/>
                  </a:lnTo>
                  <a:lnTo>
                    <a:pt x="67183" y="202806"/>
                  </a:lnTo>
                  <a:lnTo>
                    <a:pt x="102235" y="217411"/>
                  </a:lnTo>
                  <a:lnTo>
                    <a:pt x="104902" y="217411"/>
                  </a:lnTo>
                  <a:lnTo>
                    <a:pt x="107569" y="218046"/>
                  </a:lnTo>
                  <a:lnTo>
                    <a:pt x="107442" y="218300"/>
                  </a:lnTo>
                  <a:lnTo>
                    <a:pt x="107188" y="218300"/>
                  </a:lnTo>
                  <a:lnTo>
                    <a:pt x="107061" y="218554"/>
                  </a:lnTo>
                  <a:lnTo>
                    <a:pt x="66802" y="239763"/>
                  </a:lnTo>
                  <a:lnTo>
                    <a:pt x="35941" y="247256"/>
                  </a:lnTo>
                  <a:lnTo>
                    <a:pt x="21209" y="248272"/>
                  </a:lnTo>
                  <a:lnTo>
                    <a:pt x="5842" y="247637"/>
                  </a:lnTo>
                  <a:lnTo>
                    <a:pt x="2794" y="247256"/>
                  </a:lnTo>
                  <a:lnTo>
                    <a:pt x="1778" y="247256"/>
                  </a:lnTo>
                  <a:lnTo>
                    <a:pt x="0" y="248272"/>
                  </a:lnTo>
                  <a:lnTo>
                    <a:pt x="762" y="249034"/>
                  </a:lnTo>
                  <a:lnTo>
                    <a:pt x="44831" y="270497"/>
                  </a:lnTo>
                  <a:lnTo>
                    <a:pt x="100203" y="281546"/>
                  </a:lnTo>
                  <a:lnTo>
                    <a:pt x="145542" y="280784"/>
                  </a:lnTo>
                  <a:lnTo>
                    <a:pt x="189471" y="271259"/>
                  </a:lnTo>
                  <a:lnTo>
                    <a:pt x="230365" y="252463"/>
                  </a:lnTo>
                  <a:lnTo>
                    <a:pt x="266433" y="224396"/>
                  </a:lnTo>
                  <a:lnTo>
                    <a:pt x="293865" y="189344"/>
                  </a:lnTo>
                  <a:lnTo>
                    <a:pt x="311899" y="149720"/>
                  </a:lnTo>
                  <a:lnTo>
                    <a:pt x="321805" y="107048"/>
                  </a:lnTo>
                  <a:lnTo>
                    <a:pt x="322440" y="98793"/>
                  </a:lnTo>
                  <a:lnTo>
                    <a:pt x="323837" y="77584"/>
                  </a:ln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3204" y="8724868"/>
              <a:ext cx="183895" cy="90805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703067" y="8767412"/>
            <a:ext cx="300990" cy="210820"/>
            <a:chOff x="2703067" y="8767412"/>
            <a:chExt cx="300990" cy="210820"/>
          </a:xfrm>
        </p:grpSpPr>
        <p:sp>
          <p:nvSpPr>
            <p:cNvPr id="31" name="object 31"/>
            <p:cNvSpPr/>
            <p:nvPr/>
          </p:nvSpPr>
          <p:spPr>
            <a:xfrm>
              <a:off x="2703067" y="8767412"/>
              <a:ext cx="300355" cy="210820"/>
            </a:xfrm>
            <a:custGeom>
              <a:avLst/>
              <a:gdLst/>
              <a:ahLst/>
              <a:cxnLst/>
              <a:rect l="l" t="t" r="r" b="b"/>
              <a:pathLst>
                <a:path w="300355" h="210820">
                  <a:moveTo>
                    <a:pt x="234494" y="64"/>
                  </a:moveTo>
                  <a:lnTo>
                    <a:pt x="65970" y="64"/>
                  </a:lnTo>
                  <a:lnTo>
                    <a:pt x="40189" y="5144"/>
                  </a:lnTo>
                  <a:lnTo>
                    <a:pt x="19235" y="19367"/>
                  </a:lnTo>
                  <a:lnTo>
                    <a:pt x="5138" y="40322"/>
                  </a:lnTo>
                  <a:lnTo>
                    <a:pt x="-68" y="65975"/>
                  </a:lnTo>
                  <a:lnTo>
                    <a:pt x="-68" y="144459"/>
                  </a:lnTo>
                  <a:lnTo>
                    <a:pt x="5138" y="170112"/>
                  </a:lnTo>
                  <a:lnTo>
                    <a:pt x="19235" y="191067"/>
                  </a:lnTo>
                  <a:lnTo>
                    <a:pt x="40189" y="205164"/>
                  </a:lnTo>
                  <a:lnTo>
                    <a:pt x="65970" y="210370"/>
                  </a:lnTo>
                  <a:lnTo>
                    <a:pt x="234494" y="210370"/>
                  </a:lnTo>
                  <a:lnTo>
                    <a:pt x="260275" y="205164"/>
                  </a:lnTo>
                  <a:lnTo>
                    <a:pt x="281229" y="191067"/>
                  </a:lnTo>
                  <a:lnTo>
                    <a:pt x="295326" y="170112"/>
                  </a:lnTo>
                  <a:lnTo>
                    <a:pt x="299390" y="150047"/>
                  </a:lnTo>
                  <a:lnTo>
                    <a:pt x="122737" y="150047"/>
                  </a:lnTo>
                  <a:lnTo>
                    <a:pt x="112704" y="147888"/>
                  </a:lnTo>
                  <a:lnTo>
                    <a:pt x="112704" y="64324"/>
                  </a:lnTo>
                  <a:lnTo>
                    <a:pt x="122864" y="62165"/>
                  </a:lnTo>
                  <a:lnTo>
                    <a:pt x="299771" y="62165"/>
                  </a:lnTo>
                  <a:lnTo>
                    <a:pt x="295326" y="40322"/>
                  </a:lnTo>
                  <a:lnTo>
                    <a:pt x="281229" y="19367"/>
                  </a:lnTo>
                  <a:lnTo>
                    <a:pt x="260275" y="5144"/>
                  </a:lnTo>
                  <a:lnTo>
                    <a:pt x="234494" y="64"/>
                  </a:ln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5876" y="8829515"/>
              <a:ext cx="177800" cy="87883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204591" y="8013699"/>
            <a:ext cx="331470" cy="406400"/>
            <a:chOff x="3204591" y="8013699"/>
            <a:chExt cx="331470" cy="406400"/>
          </a:xfrm>
        </p:grpSpPr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9564" y="8013699"/>
              <a:ext cx="81625" cy="9356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204591" y="8111711"/>
              <a:ext cx="331470" cy="308610"/>
            </a:xfrm>
            <a:custGeom>
              <a:avLst/>
              <a:gdLst/>
              <a:ahLst/>
              <a:cxnLst/>
              <a:rect l="l" t="t" r="r" b="b"/>
              <a:pathLst>
                <a:path w="331470" h="308609">
                  <a:moveTo>
                    <a:pt x="235879" y="80"/>
                  </a:moveTo>
                  <a:lnTo>
                    <a:pt x="219242" y="2620"/>
                  </a:lnTo>
                  <a:lnTo>
                    <a:pt x="203875" y="7192"/>
                  </a:lnTo>
                  <a:lnTo>
                    <a:pt x="182159" y="15066"/>
                  </a:lnTo>
                  <a:lnTo>
                    <a:pt x="175428" y="18495"/>
                  </a:lnTo>
                  <a:lnTo>
                    <a:pt x="168697" y="18749"/>
                  </a:lnTo>
                  <a:lnTo>
                    <a:pt x="161077" y="17987"/>
                  </a:lnTo>
                  <a:lnTo>
                    <a:pt x="153585" y="15701"/>
                  </a:lnTo>
                  <a:lnTo>
                    <a:pt x="139742" y="10113"/>
                  </a:lnTo>
                  <a:lnTo>
                    <a:pt x="132884" y="7573"/>
                  </a:lnTo>
                  <a:lnTo>
                    <a:pt x="125772" y="5287"/>
                  </a:lnTo>
                  <a:lnTo>
                    <a:pt x="118280" y="3255"/>
                  </a:lnTo>
                  <a:lnTo>
                    <a:pt x="110914" y="1731"/>
                  </a:lnTo>
                  <a:lnTo>
                    <a:pt x="94023" y="1096"/>
                  </a:lnTo>
                  <a:lnTo>
                    <a:pt x="78403" y="3763"/>
                  </a:lnTo>
                  <a:lnTo>
                    <a:pt x="32049" y="31830"/>
                  </a:lnTo>
                  <a:lnTo>
                    <a:pt x="4871" y="81739"/>
                  </a:lnTo>
                  <a:lnTo>
                    <a:pt x="-80" y="113234"/>
                  </a:lnTo>
                  <a:lnTo>
                    <a:pt x="-80" y="131395"/>
                  </a:lnTo>
                  <a:lnTo>
                    <a:pt x="6649" y="175336"/>
                  </a:lnTo>
                  <a:lnTo>
                    <a:pt x="19476" y="214451"/>
                  </a:lnTo>
                  <a:lnTo>
                    <a:pt x="37383" y="248867"/>
                  </a:lnTo>
                  <a:lnTo>
                    <a:pt x="67481" y="288617"/>
                  </a:lnTo>
                  <a:lnTo>
                    <a:pt x="101389" y="308429"/>
                  </a:lnTo>
                  <a:lnTo>
                    <a:pt x="109644" y="308429"/>
                  </a:lnTo>
                  <a:lnTo>
                    <a:pt x="126407" y="304238"/>
                  </a:lnTo>
                  <a:lnTo>
                    <a:pt x="141393" y="298650"/>
                  </a:lnTo>
                  <a:lnTo>
                    <a:pt x="156887" y="293824"/>
                  </a:lnTo>
                  <a:lnTo>
                    <a:pt x="174793" y="291792"/>
                  </a:lnTo>
                  <a:lnTo>
                    <a:pt x="192192" y="294586"/>
                  </a:lnTo>
                  <a:lnTo>
                    <a:pt x="223433" y="305508"/>
                  </a:lnTo>
                  <a:lnTo>
                    <a:pt x="240450" y="307921"/>
                  </a:lnTo>
                  <a:lnTo>
                    <a:pt x="287058" y="280362"/>
                  </a:lnTo>
                  <a:lnTo>
                    <a:pt x="316522" y="235532"/>
                  </a:lnTo>
                  <a:lnTo>
                    <a:pt x="331253" y="201116"/>
                  </a:lnTo>
                  <a:lnTo>
                    <a:pt x="331253" y="200227"/>
                  </a:lnTo>
                  <a:lnTo>
                    <a:pt x="311315" y="188417"/>
                  </a:lnTo>
                  <a:lnTo>
                    <a:pt x="294805" y="172288"/>
                  </a:lnTo>
                  <a:lnTo>
                    <a:pt x="282994" y="151460"/>
                  </a:lnTo>
                  <a:lnTo>
                    <a:pt x="277153" y="125172"/>
                  </a:lnTo>
                  <a:lnTo>
                    <a:pt x="278803" y="96217"/>
                  </a:lnTo>
                  <a:lnTo>
                    <a:pt x="287693" y="73103"/>
                  </a:lnTo>
                  <a:lnTo>
                    <a:pt x="302171" y="54816"/>
                  </a:lnTo>
                  <a:lnTo>
                    <a:pt x="320458" y="40592"/>
                  </a:lnTo>
                  <a:lnTo>
                    <a:pt x="308775" y="26115"/>
                  </a:lnTo>
                  <a:lnTo>
                    <a:pt x="293789" y="14558"/>
                  </a:lnTo>
                  <a:lnTo>
                    <a:pt x="275629" y="6176"/>
                  </a:lnTo>
                  <a:lnTo>
                    <a:pt x="254039" y="969"/>
                  </a:lnTo>
                  <a:lnTo>
                    <a:pt x="235879" y="80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1774570" y="8170805"/>
            <a:ext cx="1004569" cy="193675"/>
            <a:chOff x="1774570" y="8170805"/>
            <a:chExt cx="1004569" cy="193675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4570" y="8170846"/>
              <a:ext cx="416237" cy="1930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5387" y="8170805"/>
              <a:ext cx="212142" cy="19312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2115" y="8170833"/>
              <a:ext cx="326446" cy="193100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34385" y="8227969"/>
            <a:ext cx="271980" cy="135964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3743071" y="8090393"/>
            <a:ext cx="294005" cy="321310"/>
            <a:chOff x="3743071" y="8090393"/>
            <a:chExt cx="294005" cy="321310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67455" y="8090393"/>
              <a:ext cx="191771" cy="1456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43071" y="8102948"/>
              <a:ext cx="154940" cy="296545"/>
            </a:xfrm>
            <a:custGeom>
              <a:avLst/>
              <a:gdLst/>
              <a:ahLst/>
              <a:cxnLst/>
              <a:rect l="l" t="t" r="r" b="b"/>
              <a:pathLst>
                <a:path w="154939" h="296545">
                  <a:moveTo>
                    <a:pt x="6255" y="81"/>
                  </a:moveTo>
                  <a:lnTo>
                    <a:pt x="2318" y="5414"/>
                  </a:lnTo>
                  <a:lnTo>
                    <a:pt x="-94" y="12018"/>
                  </a:lnTo>
                  <a:lnTo>
                    <a:pt x="-94" y="284045"/>
                  </a:lnTo>
                  <a:lnTo>
                    <a:pt x="2318" y="290649"/>
                  </a:lnTo>
                  <a:lnTo>
                    <a:pt x="6255" y="296110"/>
                  </a:lnTo>
                  <a:lnTo>
                    <a:pt x="154333" y="148032"/>
                  </a:lnTo>
                  <a:lnTo>
                    <a:pt x="6255" y="81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67455" y="8199814"/>
              <a:ext cx="269226" cy="211744"/>
            </a:xfrm>
            <a:prstGeom prst="rect">
              <a:avLst/>
            </a:prstGeom>
          </p:spPr>
        </p:pic>
      </p:grpSp>
      <p:sp>
        <p:nvSpPr>
          <p:cNvPr id="45" name="object 45"/>
          <p:cNvSpPr/>
          <p:nvPr/>
        </p:nvSpPr>
        <p:spPr>
          <a:xfrm>
            <a:off x="3617595" y="8119344"/>
            <a:ext cx="27305" cy="293370"/>
          </a:xfrm>
          <a:custGeom>
            <a:avLst/>
            <a:gdLst/>
            <a:ahLst/>
            <a:cxnLst/>
            <a:rect l="l" t="t" r="r" b="b"/>
            <a:pathLst>
              <a:path w="27304" h="293370">
                <a:moveTo>
                  <a:pt x="27121" y="80"/>
                </a:moveTo>
                <a:lnTo>
                  <a:pt x="-91" y="80"/>
                </a:lnTo>
                <a:lnTo>
                  <a:pt x="-91" y="293049"/>
                </a:lnTo>
                <a:lnTo>
                  <a:pt x="27121" y="293049"/>
                </a:lnTo>
                <a:lnTo>
                  <a:pt x="27121" y="80"/>
                </a:lnTo>
                <a:close/>
              </a:path>
            </a:pathLst>
          </a:custGeom>
          <a:solidFill>
            <a:srgbClr val="ACD3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$PPTXTitle"/>
          <p:cNvSpPr txBox="1">
            <a:spLocks noGrp="1"/>
          </p:cNvSpPr>
          <p:nvPr>
            <p:ph type="title"/>
          </p:nvPr>
        </p:nvSpPr>
        <p:spPr>
          <a:xfrm>
            <a:off x="1801703" y="5650595"/>
            <a:ext cx="7423150" cy="21977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</a:pPr>
            <a:r>
              <a:rPr dirty="0" u="sng" sz="4750" spc="-350">
                <a:uFill>
                  <a:solidFill>
                    <a:srgbClr val="ACD3F8"/>
                  </a:solidFill>
                </a:uFill>
                <a:hlinkClick r:id="rId14"/>
              </a:rPr>
              <a:t>Growth@Vendorcredit.ng</a:t>
            </a:r>
            <a:r>
              <a:rPr dirty="0" sz="4750" spc="-350"/>
              <a:t> </a:t>
            </a:r>
            <a:r>
              <a:rPr dirty="0" sz="4750" spc="-575"/>
              <a:t>07038950792</a:t>
            </a:r>
            <a:r>
              <a:rPr dirty="0" sz="4750" spc="-705"/>
              <a:t> </a:t>
            </a:r>
            <a:r>
              <a:rPr dirty="0" sz="4750" spc="-190"/>
              <a:t>|</a:t>
            </a:r>
            <a:r>
              <a:rPr dirty="0" sz="4750" spc="-480"/>
              <a:t> </a:t>
            </a:r>
            <a:r>
              <a:rPr dirty="0" sz="4750" spc="-615"/>
              <a:t>08059140306</a:t>
            </a:r>
            <a:endParaRPr sz="475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sng" sz="4750" spc="-310">
                <a:uFill>
                  <a:solidFill>
                    <a:srgbClr val="ACD3F8"/>
                  </a:solidFill>
                </a:uFill>
                <a:hlinkClick r:id="rId15"/>
              </a:rPr>
              <a:t>www.vendorcredit.com</a:t>
            </a:r>
            <a:endParaRPr sz="47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458249" y="4885007"/>
            <a:ext cx="6149340" cy="11766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50" spc="409">
                <a:solidFill>
                  <a:srgbClr val="002F5A"/>
                </a:solidFill>
              </a:rPr>
              <a:t>A</a:t>
            </a:r>
            <a:r>
              <a:rPr dirty="0" sz="7550" spc="-670">
                <a:solidFill>
                  <a:srgbClr val="002F5A"/>
                </a:solidFill>
              </a:rPr>
              <a:t> </a:t>
            </a:r>
            <a:r>
              <a:rPr dirty="0" sz="7550" spc="-745">
                <a:solidFill>
                  <a:srgbClr val="002F5A"/>
                </a:solidFill>
              </a:rPr>
              <a:t>short</a:t>
            </a:r>
            <a:r>
              <a:rPr dirty="0" sz="7550" spc="-645">
                <a:solidFill>
                  <a:srgbClr val="002F5A"/>
                </a:solidFill>
              </a:rPr>
              <a:t> </a:t>
            </a:r>
            <a:r>
              <a:rPr dirty="0" sz="7550" spc="-625">
                <a:solidFill>
                  <a:srgbClr val="002F5A"/>
                </a:solidFill>
              </a:rPr>
              <a:t>story…</a:t>
            </a:r>
            <a:endParaRPr sz="7550"/>
          </a:p>
        </p:txBody>
      </p:sp>
      <p:sp>
        <p:nvSpPr>
          <p:cNvPr id="3" name="object 3"/>
          <p:cNvSpPr txBox="1"/>
          <p:nvPr/>
        </p:nvSpPr>
        <p:spPr>
          <a:xfrm>
            <a:off x="1335751" y="10446386"/>
            <a:ext cx="938530" cy="252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latin typeface="Verdana"/>
                <a:cs typeface="Verdana"/>
              </a:rPr>
              <a:t>│PAGE</a:t>
            </a:r>
            <a:r>
              <a:rPr dirty="0" sz="1450" spc="20">
                <a:latin typeface="Verdana"/>
                <a:cs typeface="Verdana"/>
              </a:rPr>
              <a:t> </a:t>
            </a:r>
            <a:r>
              <a:rPr dirty="0" sz="1450" spc="-40">
                <a:latin typeface="Verdana"/>
                <a:cs typeface="Verdana"/>
              </a:rPr>
              <a:t>02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>
                <a:solidFill>
                  <a:srgbClr val="002F5A"/>
                </a:solidFill>
              </a:rPr>
              <a:t>©Vendorcredit.ng.</a:t>
            </a:r>
            <a:r>
              <a:rPr dirty="0" spc="-95">
                <a:solidFill>
                  <a:srgbClr val="002F5A"/>
                </a:solidFill>
              </a:rPr>
              <a:t> </a:t>
            </a:r>
            <a:r>
              <a:rPr dirty="0" spc="-45">
                <a:solidFill>
                  <a:srgbClr val="002F5A"/>
                </a:solidFill>
              </a:rPr>
              <a:t>All</a:t>
            </a:r>
            <a:r>
              <a:rPr dirty="0" spc="-3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rights reserved.</a:t>
            </a:r>
            <a:r>
              <a:rPr dirty="0" spc="-85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Proprietary</a:t>
            </a:r>
            <a:r>
              <a:rPr dirty="0" spc="-100">
                <a:solidFill>
                  <a:srgbClr val="002F5A"/>
                </a:solidFill>
              </a:rPr>
              <a:t> </a:t>
            </a:r>
            <a:r>
              <a:rPr dirty="0" spc="-30">
                <a:solidFill>
                  <a:srgbClr val="002F5A"/>
                </a:solidFill>
              </a:rPr>
              <a:t>and</a:t>
            </a:r>
            <a:r>
              <a:rPr dirty="0" spc="-50">
                <a:solidFill>
                  <a:srgbClr val="002F5A"/>
                </a:solidFill>
              </a:rPr>
              <a:t> </a:t>
            </a:r>
            <a:r>
              <a:rPr dirty="0" spc="-65">
                <a:solidFill>
                  <a:srgbClr val="002F5A"/>
                </a:solidFill>
              </a:rPr>
              <a:t>confidential.</a:t>
            </a:r>
            <a:r>
              <a:rPr dirty="0" spc="-120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Forinternal</a:t>
            </a:r>
            <a:r>
              <a:rPr dirty="0" spc="-55">
                <a:solidFill>
                  <a:srgbClr val="002F5A"/>
                </a:solidFill>
              </a:rPr>
              <a:t> </a:t>
            </a:r>
            <a:r>
              <a:rPr dirty="0" spc="-50">
                <a:solidFill>
                  <a:srgbClr val="002F5A"/>
                </a:solidFill>
              </a:rPr>
              <a:t>use</a:t>
            </a:r>
            <a:r>
              <a:rPr dirty="0" spc="-25">
                <a:solidFill>
                  <a:srgbClr val="002F5A"/>
                </a:solidFill>
              </a:rPr>
              <a:t> </a:t>
            </a:r>
            <a:r>
              <a:rPr dirty="0" spc="-10">
                <a:solidFill>
                  <a:srgbClr val="002F5A"/>
                </a:solidFill>
              </a:rPr>
              <a:t>only.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567013" y="3349108"/>
            <a:ext cx="5234940" cy="3157855"/>
          </a:xfrm>
          <a:prstGeom prst="rect"/>
        </p:spPr>
        <p:txBody>
          <a:bodyPr wrap="square" lIns="0" tIns="137160" rIns="0" bIns="0" rtlCol="0" vert="horz">
            <a:spAutoFit/>
          </a:bodyPr>
          <a:lstStyle/>
          <a:p>
            <a:pPr marL="12700" marR="1586865">
              <a:lnSpc>
                <a:spcPts val="8210"/>
              </a:lnSpc>
              <a:spcBef>
                <a:spcPts val="1080"/>
              </a:spcBef>
            </a:pPr>
            <a:r>
              <a:rPr dirty="0" sz="7550" spc="-475">
                <a:solidFill>
                  <a:srgbClr val="FFFFFF"/>
                </a:solidFill>
              </a:rPr>
              <a:t>M</a:t>
            </a:r>
            <a:r>
              <a:rPr dirty="0" sz="7550" spc="-450">
                <a:solidFill>
                  <a:srgbClr val="FFFFFF"/>
                </a:solidFill>
              </a:rPr>
              <a:t>ee</a:t>
            </a:r>
            <a:r>
              <a:rPr dirty="0" sz="7550" spc="-620">
                <a:solidFill>
                  <a:srgbClr val="FFFFFF"/>
                </a:solidFill>
              </a:rPr>
              <a:t>t</a:t>
            </a:r>
            <a:r>
              <a:rPr dirty="0" sz="7550" spc="-90">
                <a:solidFill>
                  <a:srgbClr val="FFFFFF"/>
                </a:solidFill>
              </a:rPr>
              <a:t>,</a:t>
            </a:r>
            <a:r>
              <a:rPr dirty="0" sz="7550" spc="-420">
                <a:solidFill>
                  <a:srgbClr val="FFFFFF"/>
                </a:solidFill>
              </a:rPr>
              <a:t> </a:t>
            </a:r>
            <a:r>
              <a:rPr dirty="0" sz="7550" spc="-455">
                <a:solidFill>
                  <a:srgbClr val="FFFFFF"/>
                </a:solidFill>
              </a:rPr>
              <a:t>Ms.</a:t>
            </a:r>
            <a:r>
              <a:rPr dirty="0" sz="7550" spc="-1075">
                <a:solidFill>
                  <a:srgbClr val="FFFFFF"/>
                </a:solidFill>
              </a:rPr>
              <a:t> </a:t>
            </a:r>
            <a:r>
              <a:rPr dirty="0" sz="7550" spc="-40">
                <a:solidFill>
                  <a:srgbClr val="FFFFFF"/>
                </a:solidFill>
              </a:rPr>
              <a:t>O,</a:t>
            </a:r>
            <a:r>
              <a:rPr dirty="0" sz="7550" spc="-1155">
                <a:solidFill>
                  <a:srgbClr val="FFFFFF"/>
                </a:solidFill>
              </a:rPr>
              <a:t> </a:t>
            </a:r>
            <a:r>
              <a:rPr dirty="0" sz="7550" spc="-550">
                <a:solidFill>
                  <a:srgbClr val="FFFFFF"/>
                </a:solidFill>
              </a:rPr>
              <a:t>of</a:t>
            </a:r>
            <a:endParaRPr sz="7550"/>
          </a:p>
          <a:p>
            <a:pPr marL="12700">
              <a:lnSpc>
                <a:spcPts val="7259"/>
              </a:lnSpc>
            </a:pPr>
            <a:r>
              <a:rPr dirty="0" sz="7550" spc="-640">
                <a:solidFill>
                  <a:srgbClr val="FFFFFF"/>
                </a:solidFill>
              </a:rPr>
              <a:t>Elise</a:t>
            </a:r>
            <a:r>
              <a:rPr dirty="0" sz="7550" spc="-1150">
                <a:solidFill>
                  <a:srgbClr val="FFFFFF"/>
                </a:solidFill>
              </a:rPr>
              <a:t> </a:t>
            </a:r>
            <a:r>
              <a:rPr dirty="0" sz="7550" spc="-430">
                <a:solidFill>
                  <a:srgbClr val="FFFFFF"/>
                </a:solidFill>
              </a:rPr>
              <a:t>C</a:t>
            </a:r>
            <a:r>
              <a:rPr dirty="0" sz="7550" spc="-509">
                <a:solidFill>
                  <a:srgbClr val="FFFFFF"/>
                </a:solidFill>
              </a:rPr>
              <a:t>h</a:t>
            </a:r>
            <a:r>
              <a:rPr dirty="0" sz="7550" spc="-440">
                <a:solidFill>
                  <a:srgbClr val="FFFFFF"/>
                </a:solidFill>
              </a:rPr>
              <a:t>a</a:t>
            </a:r>
            <a:r>
              <a:rPr dirty="0" sz="7550" spc="-615">
                <a:solidFill>
                  <a:srgbClr val="FFFFFF"/>
                </a:solidFill>
              </a:rPr>
              <a:t>r</a:t>
            </a:r>
            <a:r>
              <a:rPr dirty="0" sz="7550" spc="-575">
                <a:solidFill>
                  <a:srgbClr val="FFFFFF"/>
                </a:solidFill>
              </a:rPr>
              <a:t>l</a:t>
            </a:r>
            <a:r>
              <a:rPr dirty="0" sz="7550" spc="-445">
                <a:solidFill>
                  <a:srgbClr val="FFFFFF"/>
                </a:solidFill>
              </a:rPr>
              <a:t>e</a:t>
            </a:r>
            <a:r>
              <a:rPr dirty="0" sz="7550" spc="-85">
                <a:solidFill>
                  <a:srgbClr val="FFFFFF"/>
                </a:solidFill>
              </a:rPr>
              <a:t>s</a:t>
            </a:r>
            <a:endParaRPr sz="7550"/>
          </a:p>
        </p:txBody>
      </p:sp>
      <p:grpSp>
        <p:nvGrpSpPr>
          <p:cNvPr id="3" name="object 3"/>
          <p:cNvGrpSpPr/>
          <p:nvPr/>
        </p:nvGrpSpPr>
        <p:grpSpPr>
          <a:xfrm>
            <a:off x="9581515" y="2400268"/>
            <a:ext cx="8086725" cy="7145655"/>
            <a:chOff x="9581515" y="2400268"/>
            <a:chExt cx="8086725" cy="7145655"/>
          </a:xfrm>
        </p:grpSpPr>
        <p:sp>
          <p:nvSpPr>
            <p:cNvPr id="4" name="object 4"/>
            <p:cNvSpPr/>
            <p:nvPr/>
          </p:nvSpPr>
          <p:spPr>
            <a:xfrm>
              <a:off x="10522585" y="2400268"/>
              <a:ext cx="7145655" cy="7145655"/>
            </a:xfrm>
            <a:custGeom>
              <a:avLst/>
              <a:gdLst/>
              <a:ahLst/>
              <a:cxnLst/>
              <a:rect l="l" t="t" r="r" b="b"/>
              <a:pathLst>
                <a:path w="7145655" h="7145655">
                  <a:moveTo>
                    <a:pt x="3572280" y="225"/>
                  </a:moveTo>
                  <a:lnTo>
                    <a:pt x="3523895" y="606"/>
                  </a:lnTo>
                  <a:lnTo>
                    <a:pt x="3475636" y="1495"/>
                  </a:lnTo>
                  <a:lnTo>
                    <a:pt x="3427504" y="3146"/>
                  </a:lnTo>
                  <a:lnTo>
                    <a:pt x="3379499" y="5305"/>
                  </a:lnTo>
                  <a:lnTo>
                    <a:pt x="3331748" y="8225"/>
                  </a:lnTo>
                  <a:lnTo>
                    <a:pt x="3284125" y="11654"/>
                  </a:lnTo>
                  <a:lnTo>
                    <a:pt x="3236628" y="15845"/>
                  </a:lnTo>
                  <a:lnTo>
                    <a:pt x="3189385" y="20544"/>
                  </a:lnTo>
                  <a:lnTo>
                    <a:pt x="3142269" y="25878"/>
                  </a:lnTo>
                  <a:lnTo>
                    <a:pt x="3095407" y="31847"/>
                  </a:lnTo>
                  <a:lnTo>
                    <a:pt x="3048673" y="38324"/>
                  </a:lnTo>
                  <a:lnTo>
                    <a:pt x="3002192" y="45563"/>
                  </a:lnTo>
                  <a:lnTo>
                    <a:pt x="2955838" y="53309"/>
                  </a:lnTo>
                  <a:lnTo>
                    <a:pt x="2909738" y="61564"/>
                  </a:lnTo>
                  <a:lnTo>
                    <a:pt x="2863765" y="70454"/>
                  </a:lnTo>
                  <a:lnTo>
                    <a:pt x="2818046" y="79979"/>
                  </a:lnTo>
                  <a:lnTo>
                    <a:pt x="2772581" y="90138"/>
                  </a:lnTo>
                  <a:lnTo>
                    <a:pt x="2727371" y="100806"/>
                  </a:lnTo>
                  <a:lnTo>
                    <a:pt x="2682287" y="111982"/>
                  </a:lnTo>
                  <a:lnTo>
                    <a:pt x="2637457" y="123793"/>
                  </a:lnTo>
                  <a:lnTo>
                    <a:pt x="2592881" y="136111"/>
                  </a:lnTo>
                  <a:lnTo>
                    <a:pt x="2548559" y="149065"/>
                  </a:lnTo>
                  <a:lnTo>
                    <a:pt x="2504491" y="162527"/>
                  </a:lnTo>
                  <a:lnTo>
                    <a:pt x="2460550" y="176623"/>
                  </a:lnTo>
                  <a:lnTo>
                    <a:pt x="2416990" y="191228"/>
                  </a:lnTo>
                  <a:lnTo>
                    <a:pt x="2373685" y="206340"/>
                  </a:lnTo>
                  <a:lnTo>
                    <a:pt x="2330506" y="221961"/>
                  </a:lnTo>
                  <a:lnTo>
                    <a:pt x="2287708" y="238217"/>
                  </a:lnTo>
                  <a:lnTo>
                    <a:pt x="2245164" y="254853"/>
                  </a:lnTo>
                  <a:lnTo>
                    <a:pt x="2202747" y="272125"/>
                  </a:lnTo>
                  <a:lnTo>
                    <a:pt x="2160711" y="289904"/>
                  </a:lnTo>
                  <a:lnTo>
                    <a:pt x="2118929" y="308192"/>
                  </a:lnTo>
                  <a:lnTo>
                    <a:pt x="2077528" y="327114"/>
                  </a:lnTo>
                  <a:lnTo>
                    <a:pt x="2036254" y="346418"/>
                  </a:lnTo>
                  <a:lnTo>
                    <a:pt x="1995361" y="366229"/>
                  </a:lnTo>
                  <a:lnTo>
                    <a:pt x="1954722" y="386549"/>
                  </a:lnTo>
                  <a:lnTo>
                    <a:pt x="1914464" y="407376"/>
                  </a:lnTo>
                  <a:lnTo>
                    <a:pt x="1874460" y="428712"/>
                  </a:lnTo>
                  <a:lnTo>
                    <a:pt x="1834710" y="450555"/>
                  </a:lnTo>
                  <a:lnTo>
                    <a:pt x="1795341" y="472907"/>
                  </a:lnTo>
                  <a:lnTo>
                    <a:pt x="1756226" y="495639"/>
                  </a:lnTo>
                  <a:lnTo>
                    <a:pt x="1717365" y="518880"/>
                  </a:lnTo>
                  <a:lnTo>
                    <a:pt x="1679012" y="542628"/>
                  </a:lnTo>
                  <a:lnTo>
                    <a:pt x="1640786" y="566884"/>
                  </a:lnTo>
                  <a:lnTo>
                    <a:pt x="1603068" y="591522"/>
                  </a:lnTo>
                  <a:lnTo>
                    <a:pt x="1565604" y="616667"/>
                  </a:lnTo>
                  <a:lnTo>
                    <a:pt x="1528394" y="642320"/>
                  </a:lnTo>
                  <a:lnTo>
                    <a:pt x="1491565" y="668355"/>
                  </a:lnTo>
                  <a:lnTo>
                    <a:pt x="1455117" y="694897"/>
                  </a:lnTo>
                  <a:lnTo>
                    <a:pt x="1419050" y="721820"/>
                  </a:lnTo>
                  <a:lnTo>
                    <a:pt x="1383364" y="749252"/>
                  </a:lnTo>
                  <a:lnTo>
                    <a:pt x="1347931" y="777064"/>
                  </a:lnTo>
                  <a:lnTo>
                    <a:pt x="1312880" y="805384"/>
                  </a:lnTo>
                  <a:lnTo>
                    <a:pt x="1278210" y="834086"/>
                  </a:lnTo>
                  <a:lnTo>
                    <a:pt x="1243921" y="863168"/>
                  </a:lnTo>
                  <a:lnTo>
                    <a:pt x="1210013" y="892758"/>
                  </a:lnTo>
                  <a:lnTo>
                    <a:pt x="1176486" y="922729"/>
                  </a:lnTo>
                  <a:lnTo>
                    <a:pt x="1143340" y="953082"/>
                  </a:lnTo>
                  <a:lnTo>
                    <a:pt x="1110574" y="983815"/>
                  </a:lnTo>
                  <a:lnTo>
                    <a:pt x="1078190" y="1015056"/>
                  </a:lnTo>
                  <a:lnTo>
                    <a:pt x="1046187" y="1046678"/>
                  </a:lnTo>
                  <a:lnTo>
                    <a:pt x="1014565" y="1078681"/>
                  </a:lnTo>
                  <a:lnTo>
                    <a:pt x="983324" y="1111066"/>
                  </a:lnTo>
                  <a:lnTo>
                    <a:pt x="952590" y="1143831"/>
                  </a:lnTo>
                  <a:lnTo>
                    <a:pt x="922238" y="1176977"/>
                  </a:lnTo>
                  <a:lnTo>
                    <a:pt x="892267" y="1210504"/>
                  </a:lnTo>
                  <a:lnTo>
                    <a:pt x="862677" y="1244412"/>
                  </a:lnTo>
                  <a:lnTo>
                    <a:pt x="833594" y="1278701"/>
                  </a:lnTo>
                  <a:lnTo>
                    <a:pt x="804893" y="1313371"/>
                  </a:lnTo>
                  <a:lnTo>
                    <a:pt x="776573" y="1348423"/>
                  </a:lnTo>
                  <a:lnTo>
                    <a:pt x="748761" y="1383728"/>
                  </a:lnTo>
                  <a:lnTo>
                    <a:pt x="721329" y="1419541"/>
                  </a:lnTo>
                  <a:lnTo>
                    <a:pt x="694406" y="1455608"/>
                  </a:lnTo>
                  <a:lnTo>
                    <a:pt x="667864" y="1492056"/>
                  </a:lnTo>
                  <a:lnTo>
                    <a:pt x="641829" y="1528885"/>
                  </a:lnTo>
                  <a:lnTo>
                    <a:pt x="616303" y="1565968"/>
                  </a:lnTo>
                  <a:lnTo>
                    <a:pt x="591158" y="1603432"/>
                  </a:lnTo>
                  <a:lnTo>
                    <a:pt x="566393" y="1641277"/>
                  </a:lnTo>
                  <a:lnTo>
                    <a:pt x="542264" y="1679376"/>
                  </a:lnTo>
                  <a:lnTo>
                    <a:pt x="518515" y="1717856"/>
                  </a:lnTo>
                  <a:lnTo>
                    <a:pt x="495148" y="1756717"/>
                  </a:lnTo>
                  <a:lnTo>
                    <a:pt x="472416" y="1795705"/>
                  </a:lnTo>
                  <a:lnTo>
                    <a:pt x="450064" y="1835201"/>
                  </a:lnTo>
                  <a:lnTo>
                    <a:pt x="428221" y="1874951"/>
                  </a:lnTo>
                  <a:lnTo>
                    <a:pt x="406885" y="1914955"/>
                  </a:lnTo>
                  <a:lnTo>
                    <a:pt x="386058" y="1955213"/>
                  </a:lnTo>
                  <a:lnTo>
                    <a:pt x="365738" y="1995852"/>
                  </a:lnTo>
                  <a:lnTo>
                    <a:pt x="345927" y="2036745"/>
                  </a:lnTo>
                  <a:lnTo>
                    <a:pt x="326623" y="2078019"/>
                  </a:lnTo>
                  <a:lnTo>
                    <a:pt x="307828" y="2119420"/>
                  </a:lnTo>
                  <a:lnTo>
                    <a:pt x="289540" y="2161202"/>
                  </a:lnTo>
                  <a:lnTo>
                    <a:pt x="271761" y="2203238"/>
                  </a:lnTo>
                  <a:lnTo>
                    <a:pt x="254489" y="2245528"/>
                  </a:lnTo>
                  <a:lnTo>
                    <a:pt x="237726" y="2288199"/>
                  </a:lnTo>
                  <a:lnTo>
                    <a:pt x="221470" y="2330997"/>
                  </a:lnTo>
                  <a:lnTo>
                    <a:pt x="205849" y="2374049"/>
                  </a:lnTo>
                  <a:lnTo>
                    <a:pt x="190737" y="2417482"/>
                  </a:lnTo>
                  <a:lnTo>
                    <a:pt x="176132" y="2461041"/>
                  </a:lnTo>
                  <a:lnTo>
                    <a:pt x="162162" y="2504982"/>
                  </a:lnTo>
                  <a:lnTo>
                    <a:pt x="148574" y="2549050"/>
                  </a:lnTo>
                  <a:lnTo>
                    <a:pt x="135747" y="2593372"/>
                  </a:lnTo>
                  <a:lnTo>
                    <a:pt x="123301" y="2637948"/>
                  </a:lnTo>
                  <a:lnTo>
                    <a:pt x="111491" y="2682778"/>
                  </a:lnTo>
                  <a:lnTo>
                    <a:pt x="100315" y="2727862"/>
                  </a:lnTo>
                  <a:lnTo>
                    <a:pt x="89647" y="2773073"/>
                  </a:lnTo>
                  <a:lnTo>
                    <a:pt x="79615" y="2818537"/>
                  </a:lnTo>
                  <a:lnTo>
                    <a:pt x="70090" y="2864256"/>
                  </a:lnTo>
                  <a:lnTo>
                    <a:pt x="61073" y="2910102"/>
                  </a:lnTo>
                  <a:lnTo>
                    <a:pt x="52818" y="2956329"/>
                  </a:lnTo>
                  <a:lnTo>
                    <a:pt x="45071" y="3002556"/>
                  </a:lnTo>
                  <a:lnTo>
                    <a:pt x="37833" y="3049164"/>
                  </a:lnTo>
                  <a:lnTo>
                    <a:pt x="31356" y="3095771"/>
                  </a:lnTo>
                  <a:lnTo>
                    <a:pt x="25387" y="3142760"/>
                  </a:lnTo>
                  <a:lnTo>
                    <a:pt x="20053" y="3189876"/>
                  </a:lnTo>
                  <a:lnTo>
                    <a:pt x="15354" y="3237119"/>
                  </a:lnTo>
                  <a:lnTo>
                    <a:pt x="11290" y="3284489"/>
                  </a:lnTo>
                  <a:lnTo>
                    <a:pt x="7734" y="3332112"/>
                  </a:lnTo>
                  <a:lnTo>
                    <a:pt x="4940" y="3379990"/>
                  </a:lnTo>
                  <a:lnTo>
                    <a:pt x="2654" y="3427995"/>
                  </a:lnTo>
                  <a:lnTo>
                    <a:pt x="1131" y="3476127"/>
                  </a:lnTo>
                  <a:lnTo>
                    <a:pt x="115" y="3524386"/>
                  </a:lnTo>
                  <a:lnTo>
                    <a:pt x="-265" y="3572771"/>
                  </a:lnTo>
                  <a:lnTo>
                    <a:pt x="115" y="3621284"/>
                  </a:lnTo>
                  <a:lnTo>
                    <a:pt x="1131" y="3669543"/>
                  </a:lnTo>
                  <a:lnTo>
                    <a:pt x="2654" y="3717675"/>
                  </a:lnTo>
                  <a:lnTo>
                    <a:pt x="4940" y="3765679"/>
                  </a:lnTo>
                  <a:lnTo>
                    <a:pt x="7734" y="3813430"/>
                  </a:lnTo>
                  <a:lnTo>
                    <a:pt x="11290" y="3861054"/>
                  </a:lnTo>
                  <a:lnTo>
                    <a:pt x="15354" y="3908551"/>
                  </a:lnTo>
                  <a:lnTo>
                    <a:pt x="20053" y="3955794"/>
                  </a:lnTo>
                  <a:lnTo>
                    <a:pt x="25387" y="4002909"/>
                  </a:lnTo>
                  <a:lnTo>
                    <a:pt x="31356" y="4049771"/>
                  </a:lnTo>
                  <a:lnTo>
                    <a:pt x="37833" y="4096506"/>
                  </a:lnTo>
                  <a:lnTo>
                    <a:pt x="45071" y="4142987"/>
                  </a:lnTo>
                  <a:lnTo>
                    <a:pt x="52818" y="4189341"/>
                  </a:lnTo>
                  <a:lnTo>
                    <a:pt x="61073" y="4235441"/>
                  </a:lnTo>
                  <a:lnTo>
                    <a:pt x="70090" y="4281286"/>
                  </a:lnTo>
                  <a:lnTo>
                    <a:pt x="79615" y="4327005"/>
                  </a:lnTo>
                  <a:lnTo>
                    <a:pt x="89647" y="4372470"/>
                  </a:lnTo>
                  <a:lnTo>
                    <a:pt x="100315" y="4417808"/>
                  </a:lnTo>
                  <a:lnTo>
                    <a:pt x="111491" y="4462765"/>
                  </a:lnTo>
                  <a:lnTo>
                    <a:pt x="123301" y="4507595"/>
                  </a:lnTo>
                  <a:lnTo>
                    <a:pt x="135747" y="4552171"/>
                  </a:lnTo>
                  <a:lnTo>
                    <a:pt x="148574" y="4596619"/>
                  </a:lnTo>
                  <a:lnTo>
                    <a:pt x="162162" y="4640687"/>
                  </a:lnTo>
                  <a:lnTo>
                    <a:pt x="176132" y="4684501"/>
                  </a:lnTo>
                  <a:lnTo>
                    <a:pt x="190737" y="4728188"/>
                  </a:lnTo>
                  <a:lnTo>
                    <a:pt x="205849" y="4771494"/>
                  </a:lnTo>
                  <a:lnTo>
                    <a:pt x="221470" y="4814546"/>
                  </a:lnTo>
                  <a:lnTo>
                    <a:pt x="237726" y="4857471"/>
                  </a:lnTo>
                  <a:lnTo>
                    <a:pt x="254489" y="4900015"/>
                  </a:lnTo>
                  <a:lnTo>
                    <a:pt x="271761" y="4942305"/>
                  </a:lnTo>
                  <a:lnTo>
                    <a:pt x="289540" y="4984341"/>
                  </a:lnTo>
                  <a:lnTo>
                    <a:pt x="307828" y="5026123"/>
                  </a:lnTo>
                  <a:lnTo>
                    <a:pt x="326623" y="5067651"/>
                  </a:lnTo>
                  <a:lnTo>
                    <a:pt x="345927" y="5108798"/>
                  </a:lnTo>
                  <a:lnTo>
                    <a:pt x="365738" y="5149691"/>
                  </a:lnTo>
                  <a:lnTo>
                    <a:pt x="386058" y="5190329"/>
                  </a:lnTo>
                  <a:lnTo>
                    <a:pt x="406885" y="5230714"/>
                  </a:lnTo>
                  <a:lnTo>
                    <a:pt x="428221" y="5270718"/>
                  </a:lnTo>
                  <a:lnTo>
                    <a:pt x="450064" y="5310468"/>
                  </a:lnTo>
                  <a:lnTo>
                    <a:pt x="472416" y="5349837"/>
                  </a:lnTo>
                  <a:lnTo>
                    <a:pt x="495148" y="5388952"/>
                  </a:lnTo>
                  <a:lnTo>
                    <a:pt x="518515" y="5427686"/>
                  </a:lnTo>
                  <a:lnTo>
                    <a:pt x="542264" y="5466167"/>
                  </a:lnTo>
                  <a:lnTo>
                    <a:pt x="566393" y="5504266"/>
                  </a:lnTo>
                  <a:lnTo>
                    <a:pt x="591158" y="5542111"/>
                  </a:lnTo>
                  <a:lnTo>
                    <a:pt x="616303" y="5579575"/>
                  </a:lnTo>
                  <a:lnTo>
                    <a:pt x="641829" y="5616658"/>
                  </a:lnTo>
                  <a:lnTo>
                    <a:pt x="667864" y="5653487"/>
                  </a:lnTo>
                  <a:lnTo>
                    <a:pt x="694406" y="5689935"/>
                  </a:lnTo>
                  <a:lnTo>
                    <a:pt x="721329" y="5726002"/>
                  </a:lnTo>
                  <a:lnTo>
                    <a:pt x="748761" y="5761815"/>
                  </a:lnTo>
                  <a:lnTo>
                    <a:pt x="776573" y="5797247"/>
                  </a:lnTo>
                  <a:lnTo>
                    <a:pt x="804893" y="5832171"/>
                  </a:lnTo>
                  <a:lnTo>
                    <a:pt x="833594" y="5866841"/>
                  </a:lnTo>
                  <a:lnTo>
                    <a:pt x="862677" y="5901131"/>
                  </a:lnTo>
                  <a:lnTo>
                    <a:pt x="892267" y="5935166"/>
                  </a:lnTo>
                  <a:lnTo>
                    <a:pt x="922238" y="5968693"/>
                  </a:lnTo>
                  <a:lnTo>
                    <a:pt x="952590" y="6001839"/>
                  </a:lnTo>
                  <a:lnTo>
                    <a:pt x="983324" y="6034604"/>
                  </a:lnTo>
                  <a:lnTo>
                    <a:pt x="1014565" y="6066988"/>
                  </a:lnTo>
                  <a:lnTo>
                    <a:pt x="1046187" y="6098992"/>
                  </a:lnTo>
                  <a:lnTo>
                    <a:pt x="1078190" y="6130614"/>
                  </a:lnTo>
                  <a:lnTo>
                    <a:pt x="1110574" y="6161728"/>
                  </a:lnTo>
                  <a:lnTo>
                    <a:pt x="1143340" y="6192588"/>
                  </a:lnTo>
                  <a:lnTo>
                    <a:pt x="1176486" y="6222940"/>
                  </a:lnTo>
                  <a:lnTo>
                    <a:pt x="1210013" y="6252912"/>
                  </a:lnTo>
                  <a:lnTo>
                    <a:pt x="1243921" y="6282375"/>
                  </a:lnTo>
                  <a:lnTo>
                    <a:pt x="1278210" y="6311584"/>
                  </a:lnTo>
                  <a:lnTo>
                    <a:pt x="1312880" y="6340285"/>
                  </a:lnTo>
                  <a:lnTo>
                    <a:pt x="1347931" y="6368479"/>
                  </a:lnTo>
                  <a:lnTo>
                    <a:pt x="1383364" y="6396418"/>
                  </a:lnTo>
                  <a:lnTo>
                    <a:pt x="1419050" y="6423722"/>
                  </a:lnTo>
                  <a:lnTo>
                    <a:pt x="1455117" y="6450646"/>
                  </a:lnTo>
                  <a:lnTo>
                    <a:pt x="1491565" y="6477188"/>
                  </a:lnTo>
                  <a:lnTo>
                    <a:pt x="1528394" y="6503222"/>
                  </a:lnTo>
                  <a:lnTo>
                    <a:pt x="1565604" y="6528876"/>
                  </a:lnTo>
                  <a:lnTo>
                    <a:pt x="1603068" y="6554021"/>
                  </a:lnTo>
                  <a:lnTo>
                    <a:pt x="1640786" y="6578658"/>
                  </a:lnTo>
                  <a:lnTo>
                    <a:pt x="1679012" y="6602915"/>
                  </a:lnTo>
                  <a:lnTo>
                    <a:pt x="1717365" y="6626663"/>
                  </a:lnTo>
                  <a:lnTo>
                    <a:pt x="1756226" y="6649904"/>
                  </a:lnTo>
                  <a:lnTo>
                    <a:pt x="1795341" y="6672763"/>
                  </a:lnTo>
                  <a:lnTo>
                    <a:pt x="1834710" y="6694987"/>
                  </a:lnTo>
                  <a:lnTo>
                    <a:pt x="1874460" y="6716831"/>
                  </a:lnTo>
                  <a:lnTo>
                    <a:pt x="1914464" y="6738166"/>
                  </a:lnTo>
                  <a:lnTo>
                    <a:pt x="1954722" y="6758994"/>
                  </a:lnTo>
                  <a:lnTo>
                    <a:pt x="1995361" y="6779313"/>
                  </a:lnTo>
                  <a:lnTo>
                    <a:pt x="2036254" y="6799252"/>
                  </a:lnTo>
                  <a:lnTo>
                    <a:pt x="2077528" y="6818555"/>
                  </a:lnTo>
                  <a:lnTo>
                    <a:pt x="2118929" y="6837351"/>
                  </a:lnTo>
                  <a:lnTo>
                    <a:pt x="2160711" y="6855638"/>
                  </a:lnTo>
                  <a:lnTo>
                    <a:pt x="2202747" y="6873418"/>
                  </a:lnTo>
                  <a:lnTo>
                    <a:pt x="2245164" y="6890690"/>
                  </a:lnTo>
                  <a:lnTo>
                    <a:pt x="2287708" y="6907453"/>
                  </a:lnTo>
                  <a:lnTo>
                    <a:pt x="2330506" y="6923582"/>
                  </a:lnTo>
                  <a:lnTo>
                    <a:pt x="2373685" y="6939329"/>
                  </a:lnTo>
                  <a:lnTo>
                    <a:pt x="2416990" y="6954442"/>
                  </a:lnTo>
                  <a:lnTo>
                    <a:pt x="2460550" y="6968920"/>
                  </a:lnTo>
                  <a:lnTo>
                    <a:pt x="2504491" y="6983016"/>
                  </a:lnTo>
                  <a:lnTo>
                    <a:pt x="2548559" y="6996478"/>
                  </a:lnTo>
                  <a:lnTo>
                    <a:pt x="2592881" y="7009432"/>
                  </a:lnTo>
                  <a:lnTo>
                    <a:pt x="2637457" y="7021750"/>
                  </a:lnTo>
                  <a:lnTo>
                    <a:pt x="2682287" y="7033561"/>
                  </a:lnTo>
                  <a:lnTo>
                    <a:pt x="2727371" y="7044864"/>
                  </a:lnTo>
                  <a:lnTo>
                    <a:pt x="2772581" y="7055531"/>
                  </a:lnTo>
                  <a:lnTo>
                    <a:pt x="2818046" y="7065564"/>
                  </a:lnTo>
                  <a:lnTo>
                    <a:pt x="2863765" y="7075089"/>
                  </a:lnTo>
                  <a:lnTo>
                    <a:pt x="2909738" y="7083979"/>
                  </a:lnTo>
                  <a:lnTo>
                    <a:pt x="2955838" y="7092360"/>
                  </a:lnTo>
                  <a:lnTo>
                    <a:pt x="3002192" y="7100107"/>
                  </a:lnTo>
                  <a:lnTo>
                    <a:pt x="3048673" y="7107219"/>
                  </a:lnTo>
                  <a:lnTo>
                    <a:pt x="3095407" y="7113823"/>
                  </a:lnTo>
                  <a:lnTo>
                    <a:pt x="3142269" y="7119665"/>
                  </a:lnTo>
                  <a:lnTo>
                    <a:pt x="3189385" y="7124999"/>
                  </a:lnTo>
                  <a:lnTo>
                    <a:pt x="3236628" y="7129824"/>
                  </a:lnTo>
                  <a:lnTo>
                    <a:pt x="3284125" y="7133888"/>
                  </a:lnTo>
                  <a:lnTo>
                    <a:pt x="3331748" y="7137317"/>
                  </a:lnTo>
                  <a:lnTo>
                    <a:pt x="3379499" y="7140238"/>
                  </a:lnTo>
                  <a:lnTo>
                    <a:pt x="3427504" y="7142397"/>
                  </a:lnTo>
                  <a:lnTo>
                    <a:pt x="3475636" y="7144048"/>
                  </a:lnTo>
                  <a:lnTo>
                    <a:pt x="3523895" y="7145064"/>
                  </a:lnTo>
                  <a:lnTo>
                    <a:pt x="3572280" y="7145318"/>
                  </a:lnTo>
                  <a:lnTo>
                    <a:pt x="3620793" y="7145064"/>
                  </a:lnTo>
                  <a:lnTo>
                    <a:pt x="3669052" y="7144048"/>
                  </a:lnTo>
                  <a:lnTo>
                    <a:pt x="3717184" y="7142397"/>
                  </a:lnTo>
                  <a:lnTo>
                    <a:pt x="3765188" y="7140238"/>
                  </a:lnTo>
                  <a:lnTo>
                    <a:pt x="3812939" y="7137317"/>
                  </a:lnTo>
                  <a:lnTo>
                    <a:pt x="3860563" y="7133888"/>
                  </a:lnTo>
                  <a:lnTo>
                    <a:pt x="3908060" y="7129824"/>
                  </a:lnTo>
                  <a:lnTo>
                    <a:pt x="3955303" y="7124999"/>
                  </a:lnTo>
                  <a:lnTo>
                    <a:pt x="4002418" y="7119665"/>
                  </a:lnTo>
                  <a:lnTo>
                    <a:pt x="4049280" y="7113823"/>
                  </a:lnTo>
                  <a:lnTo>
                    <a:pt x="4096015" y="7107219"/>
                  </a:lnTo>
                  <a:lnTo>
                    <a:pt x="4142496" y="7100107"/>
                  </a:lnTo>
                  <a:lnTo>
                    <a:pt x="4188850" y="7092360"/>
                  </a:lnTo>
                  <a:lnTo>
                    <a:pt x="4234950" y="7083979"/>
                  </a:lnTo>
                  <a:lnTo>
                    <a:pt x="4280922" y="7075089"/>
                  </a:lnTo>
                  <a:lnTo>
                    <a:pt x="4326641" y="7065564"/>
                  </a:lnTo>
                  <a:lnTo>
                    <a:pt x="4372106" y="7055531"/>
                  </a:lnTo>
                  <a:lnTo>
                    <a:pt x="4417317" y="7044864"/>
                  </a:lnTo>
                  <a:lnTo>
                    <a:pt x="4462401" y="7033561"/>
                  </a:lnTo>
                  <a:lnTo>
                    <a:pt x="4507231" y="7021750"/>
                  </a:lnTo>
                  <a:lnTo>
                    <a:pt x="4551807" y="7009432"/>
                  </a:lnTo>
                  <a:lnTo>
                    <a:pt x="4596128" y="6996478"/>
                  </a:lnTo>
                  <a:lnTo>
                    <a:pt x="4640196" y="6983016"/>
                  </a:lnTo>
                  <a:lnTo>
                    <a:pt x="4684010" y="6968920"/>
                  </a:lnTo>
                  <a:lnTo>
                    <a:pt x="4727697" y="6954442"/>
                  </a:lnTo>
                  <a:lnTo>
                    <a:pt x="4771003" y="6939329"/>
                  </a:lnTo>
                  <a:lnTo>
                    <a:pt x="4814182" y="6923582"/>
                  </a:lnTo>
                  <a:lnTo>
                    <a:pt x="4856980" y="6907453"/>
                  </a:lnTo>
                  <a:lnTo>
                    <a:pt x="4899524" y="6890690"/>
                  </a:lnTo>
                  <a:lnTo>
                    <a:pt x="4941941" y="6873418"/>
                  </a:lnTo>
                  <a:lnTo>
                    <a:pt x="4983977" y="6855638"/>
                  </a:lnTo>
                  <a:lnTo>
                    <a:pt x="5025632" y="6837351"/>
                  </a:lnTo>
                  <a:lnTo>
                    <a:pt x="5067160" y="6818555"/>
                  </a:lnTo>
                  <a:lnTo>
                    <a:pt x="5108306" y="6799252"/>
                  </a:lnTo>
                  <a:lnTo>
                    <a:pt x="5149326" y="6779313"/>
                  </a:lnTo>
                  <a:lnTo>
                    <a:pt x="5189838" y="6758994"/>
                  </a:lnTo>
                  <a:lnTo>
                    <a:pt x="5230223" y="6738166"/>
                  </a:lnTo>
                  <a:lnTo>
                    <a:pt x="5270227" y="6716831"/>
                  </a:lnTo>
                  <a:lnTo>
                    <a:pt x="5309977" y="6694987"/>
                  </a:lnTo>
                  <a:lnTo>
                    <a:pt x="5349346" y="6672763"/>
                  </a:lnTo>
                  <a:lnTo>
                    <a:pt x="5388461" y="6649904"/>
                  </a:lnTo>
                  <a:lnTo>
                    <a:pt x="5427195" y="6626663"/>
                  </a:lnTo>
                  <a:lnTo>
                    <a:pt x="5465675" y="6602915"/>
                  </a:lnTo>
                  <a:lnTo>
                    <a:pt x="5503901" y="6578658"/>
                  </a:lnTo>
                  <a:lnTo>
                    <a:pt x="5541620" y="6554021"/>
                  </a:lnTo>
                  <a:lnTo>
                    <a:pt x="5579084" y="6528876"/>
                  </a:lnTo>
                  <a:lnTo>
                    <a:pt x="5616294" y="6503222"/>
                  </a:lnTo>
                  <a:lnTo>
                    <a:pt x="5652996" y="6477188"/>
                  </a:lnTo>
                  <a:lnTo>
                    <a:pt x="5689444" y="6450646"/>
                  </a:lnTo>
                  <a:lnTo>
                    <a:pt x="5725638" y="6423722"/>
                  </a:lnTo>
                  <a:lnTo>
                    <a:pt x="5761324" y="6396418"/>
                  </a:lnTo>
                  <a:lnTo>
                    <a:pt x="5796756" y="6368479"/>
                  </a:lnTo>
                  <a:lnTo>
                    <a:pt x="5831807" y="6340285"/>
                  </a:lnTo>
                  <a:lnTo>
                    <a:pt x="5866477" y="6311584"/>
                  </a:lnTo>
                  <a:lnTo>
                    <a:pt x="5900766" y="6282375"/>
                  </a:lnTo>
                  <a:lnTo>
                    <a:pt x="5934675" y="6252912"/>
                  </a:lnTo>
                  <a:lnTo>
                    <a:pt x="5968202" y="6222940"/>
                  </a:lnTo>
                  <a:lnTo>
                    <a:pt x="6001348" y="6192588"/>
                  </a:lnTo>
                  <a:lnTo>
                    <a:pt x="6034113" y="6161728"/>
                  </a:lnTo>
                  <a:lnTo>
                    <a:pt x="6066497" y="6130614"/>
                  </a:lnTo>
                  <a:lnTo>
                    <a:pt x="6098500" y="6098992"/>
                  </a:lnTo>
                  <a:lnTo>
                    <a:pt x="6130123" y="6066988"/>
                  </a:lnTo>
                  <a:lnTo>
                    <a:pt x="6161237" y="6034604"/>
                  </a:lnTo>
                  <a:lnTo>
                    <a:pt x="6192097" y="6001839"/>
                  </a:lnTo>
                  <a:lnTo>
                    <a:pt x="6222449" y="5968693"/>
                  </a:lnTo>
                  <a:lnTo>
                    <a:pt x="6252421" y="5935166"/>
                  </a:lnTo>
                  <a:lnTo>
                    <a:pt x="6282011" y="5901131"/>
                  </a:lnTo>
                  <a:lnTo>
                    <a:pt x="6311093" y="5866841"/>
                  </a:lnTo>
                  <a:lnTo>
                    <a:pt x="6339794" y="5832171"/>
                  </a:lnTo>
                  <a:lnTo>
                    <a:pt x="6368115" y="5797247"/>
                  </a:lnTo>
                  <a:lnTo>
                    <a:pt x="6395927" y="5761815"/>
                  </a:lnTo>
                  <a:lnTo>
                    <a:pt x="6423358" y="5726002"/>
                  </a:lnTo>
                  <a:lnTo>
                    <a:pt x="6450282" y="5689935"/>
                  </a:lnTo>
                  <a:lnTo>
                    <a:pt x="6476697" y="5653487"/>
                  </a:lnTo>
                  <a:lnTo>
                    <a:pt x="6502858" y="5616658"/>
                  </a:lnTo>
                  <a:lnTo>
                    <a:pt x="6528385" y="5579575"/>
                  </a:lnTo>
                  <a:lnTo>
                    <a:pt x="6553530" y="5542111"/>
                  </a:lnTo>
                  <a:lnTo>
                    <a:pt x="6578294" y="5504266"/>
                  </a:lnTo>
                  <a:lnTo>
                    <a:pt x="6602424" y="5466167"/>
                  </a:lnTo>
                  <a:lnTo>
                    <a:pt x="6626172" y="5427686"/>
                  </a:lnTo>
                  <a:lnTo>
                    <a:pt x="6649540" y="5388952"/>
                  </a:lnTo>
                  <a:lnTo>
                    <a:pt x="6672272" y="5349837"/>
                  </a:lnTo>
                  <a:lnTo>
                    <a:pt x="6694623" y="5310468"/>
                  </a:lnTo>
                  <a:lnTo>
                    <a:pt x="6716340" y="5270718"/>
                  </a:lnTo>
                  <a:lnTo>
                    <a:pt x="6737675" y="5230714"/>
                  </a:lnTo>
                  <a:lnTo>
                    <a:pt x="6758503" y="5190329"/>
                  </a:lnTo>
                  <a:lnTo>
                    <a:pt x="6778949" y="5149691"/>
                  </a:lnTo>
                  <a:lnTo>
                    <a:pt x="6798761" y="5108798"/>
                  </a:lnTo>
                  <a:lnTo>
                    <a:pt x="6818064" y="5067651"/>
                  </a:lnTo>
                  <a:lnTo>
                    <a:pt x="6836860" y="5026123"/>
                  </a:lnTo>
                  <a:lnTo>
                    <a:pt x="6855147" y="4984341"/>
                  </a:lnTo>
                  <a:lnTo>
                    <a:pt x="6872927" y="4942305"/>
                  </a:lnTo>
                  <a:lnTo>
                    <a:pt x="6890198" y="4900015"/>
                  </a:lnTo>
                  <a:lnTo>
                    <a:pt x="6906962" y="4857471"/>
                  </a:lnTo>
                  <a:lnTo>
                    <a:pt x="6923091" y="4814546"/>
                  </a:lnTo>
                  <a:lnTo>
                    <a:pt x="6938838" y="4771494"/>
                  </a:lnTo>
                  <a:lnTo>
                    <a:pt x="6953951" y="4728188"/>
                  </a:lnTo>
                  <a:lnTo>
                    <a:pt x="6968555" y="4684501"/>
                  </a:lnTo>
                  <a:lnTo>
                    <a:pt x="6982525" y="4640687"/>
                  </a:lnTo>
                  <a:lnTo>
                    <a:pt x="6995987" y="4596619"/>
                  </a:lnTo>
                  <a:lnTo>
                    <a:pt x="7008940" y="4552171"/>
                  </a:lnTo>
                  <a:lnTo>
                    <a:pt x="7021386" y="4507595"/>
                  </a:lnTo>
                  <a:lnTo>
                    <a:pt x="7033070" y="4462765"/>
                  </a:lnTo>
                  <a:lnTo>
                    <a:pt x="7044373" y="4417808"/>
                  </a:lnTo>
                  <a:lnTo>
                    <a:pt x="7055040" y="4372470"/>
                  </a:lnTo>
                  <a:lnTo>
                    <a:pt x="7065073" y="4327005"/>
                  </a:lnTo>
                  <a:lnTo>
                    <a:pt x="7074598" y="4281286"/>
                  </a:lnTo>
                  <a:lnTo>
                    <a:pt x="7083488" y="4235441"/>
                  </a:lnTo>
                  <a:lnTo>
                    <a:pt x="7091869" y="4189341"/>
                  </a:lnTo>
                  <a:lnTo>
                    <a:pt x="7099616" y="4142987"/>
                  </a:lnTo>
                  <a:lnTo>
                    <a:pt x="7106728" y="4096506"/>
                  </a:lnTo>
                  <a:lnTo>
                    <a:pt x="7113332" y="4049771"/>
                  </a:lnTo>
                  <a:lnTo>
                    <a:pt x="7119301" y="4002909"/>
                  </a:lnTo>
                  <a:lnTo>
                    <a:pt x="7124635" y="3955794"/>
                  </a:lnTo>
                  <a:lnTo>
                    <a:pt x="7129333" y="3908551"/>
                  </a:lnTo>
                  <a:lnTo>
                    <a:pt x="7133397" y="3861054"/>
                  </a:lnTo>
                  <a:lnTo>
                    <a:pt x="7136953" y="3813430"/>
                  </a:lnTo>
                  <a:lnTo>
                    <a:pt x="7139747" y="3765679"/>
                  </a:lnTo>
                  <a:lnTo>
                    <a:pt x="7142033" y="3717675"/>
                  </a:lnTo>
                  <a:lnTo>
                    <a:pt x="7143557" y="3669543"/>
                  </a:lnTo>
                  <a:lnTo>
                    <a:pt x="7144573" y="3621284"/>
                  </a:lnTo>
                  <a:lnTo>
                    <a:pt x="7144827" y="3572771"/>
                  </a:lnTo>
                  <a:lnTo>
                    <a:pt x="7144573" y="3524386"/>
                  </a:lnTo>
                  <a:lnTo>
                    <a:pt x="7143557" y="3476127"/>
                  </a:lnTo>
                  <a:lnTo>
                    <a:pt x="7142033" y="3427995"/>
                  </a:lnTo>
                  <a:lnTo>
                    <a:pt x="7139747" y="3379990"/>
                  </a:lnTo>
                  <a:lnTo>
                    <a:pt x="7136953" y="3332112"/>
                  </a:lnTo>
                  <a:lnTo>
                    <a:pt x="7133397" y="3284489"/>
                  </a:lnTo>
                  <a:lnTo>
                    <a:pt x="7129333" y="3237119"/>
                  </a:lnTo>
                  <a:lnTo>
                    <a:pt x="7124635" y="3189876"/>
                  </a:lnTo>
                  <a:lnTo>
                    <a:pt x="7119301" y="3142760"/>
                  </a:lnTo>
                  <a:lnTo>
                    <a:pt x="7113332" y="3095771"/>
                  </a:lnTo>
                  <a:lnTo>
                    <a:pt x="7106728" y="3049164"/>
                  </a:lnTo>
                  <a:lnTo>
                    <a:pt x="7099616" y="3002556"/>
                  </a:lnTo>
                  <a:lnTo>
                    <a:pt x="7091869" y="2956329"/>
                  </a:lnTo>
                  <a:lnTo>
                    <a:pt x="7083488" y="2910102"/>
                  </a:lnTo>
                  <a:lnTo>
                    <a:pt x="7074598" y="2864256"/>
                  </a:lnTo>
                  <a:lnTo>
                    <a:pt x="7065073" y="2818537"/>
                  </a:lnTo>
                  <a:lnTo>
                    <a:pt x="7055040" y="2773073"/>
                  </a:lnTo>
                  <a:lnTo>
                    <a:pt x="7044373" y="2727862"/>
                  </a:lnTo>
                  <a:lnTo>
                    <a:pt x="7033070" y="2682778"/>
                  </a:lnTo>
                  <a:lnTo>
                    <a:pt x="7021386" y="2637948"/>
                  </a:lnTo>
                  <a:lnTo>
                    <a:pt x="7008940" y="2593372"/>
                  </a:lnTo>
                  <a:lnTo>
                    <a:pt x="6995987" y="2549050"/>
                  </a:lnTo>
                  <a:lnTo>
                    <a:pt x="6982525" y="2504982"/>
                  </a:lnTo>
                  <a:lnTo>
                    <a:pt x="6968555" y="2461041"/>
                  </a:lnTo>
                  <a:lnTo>
                    <a:pt x="6953951" y="2417482"/>
                  </a:lnTo>
                  <a:lnTo>
                    <a:pt x="6938838" y="2374049"/>
                  </a:lnTo>
                  <a:lnTo>
                    <a:pt x="6923091" y="2330997"/>
                  </a:lnTo>
                  <a:lnTo>
                    <a:pt x="6906962" y="2288199"/>
                  </a:lnTo>
                  <a:lnTo>
                    <a:pt x="6890198" y="2245528"/>
                  </a:lnTo>
                  <a:lnTo>
                    <a:pt x="6872927" y="2203238"/>
                  </a:lnTo>
                  <a:lnTo>
                    <a:pt x="6855147" y="2161202"/>
                  </a:lnTo>
                  <a:lnTo>
                    <a:pt x="6836860" y="2119420"/>
                  </a:lnTo>
                  <a:lnTo>
                    <a:pt x="6818064" y="2078019"/>
                  </a:lnTo>
                  <a:lnTo>
                    <a:pt x="6798761" y="2036745"/>
                  </a:lnTo>
                  <a:lnTo>
                    <a:pt x="6778949" y="1995852"/>
                  </a:lnTo>
                  <a:lnTo>
                    <a:pt x="6758503" y="1955213"/>
                  </a:lnTo>
                  <a:lnTo>
                    <a:pt x="6737675" y="1914955"/>
                  </a:lnTo>
                  <a:lnTo>
                    <a:pt x="6716340" y="1874951"/>
                  </a:lnTo>
                  <a:lnTo>
                    <a:pt x="6694623" y="1835201"/>
                  </a:lnTo>
                  <a:lnTo>
                    <a:pt x="6672272" y="1795705"/>
                  </a:lnTo>
                  <a:lnTo>
                    <a:pt x="6649540" y="1756717"/>
                  </a:lnTo>
                  <a:lnTo>
                    <a:pt x="6626172" y="1717856"/>
                  </a:lnTo>
                  <a:lnTo>
                    <a:pt x="6602424" y="1679376"/>
                  </a:lnTo>
                  <a:lnTo>
                    <a:pt x="6578294" y="1641277"/>
                  </a:lnTo>
                  <a:lnTo>
                    <a:pt x="6553530" y="1603432"/>
                  </a:lnTo>
                  <a:lnTo>
                    <a:pt x="6528385" y="1565968"/>
                  </a:lnTo>
                  <a:lnTo>
                    <a:pt x="6502858" y="1528885"/>
                  </a:lnTo>
                  <a:lnTo>
                    <a:pt x="6476697" y="1492056"/>
                  </a:lnTo>
                  <a:lnTo>
                    <a:pt x="6450282" y="1455608"/>
                  </a:lnTo>
                  <a:lnTo>
                    <a:pt x="6423358" y="1419541"/>
                  </a:lnTo>
                  <a:lnTo>
                    <a:pt x="6395927" y="1383728"/>
                  </a:lnTo>
                  <a:lnTo>
                    <a:pt x="6368115" y="1348423"/>
                  </a:lnTo>
                  <a:lnTo>
                    <a:pt x="6339794" y="1313371"/>
                  </a:lnTo>
                  <a:lnTo>
                    <a:pt x="6311093" y="1278701"/>
                  </a:lnTo>
                  <a:lnTo>
                    <a:pt x="6282011" y="1244412"/>
                  </a:lnTo>
                  <a:lnTo>
                    <a:pt x="6252421" y="1210504"/>
                  </a:lnTo>
                  <a:lnTo>
                    <a:pt x="6222449" y="1176977"/>
                  </a:lnTo>
                  <a:lnTo>
                    <a:pt x="6192097" y="1143831"/>
                  </a:lnTo>
                  <a:lnTo>
                    <a:pt x="6161237" y="1111066"/>
                  </a:lnTo>
                  <a:lnTo>
                    <a:pt x="6130123" y="1078681"/>
                  </a:lnTo>
                  <a:lnTo>
                    <a:pt x="6098500" y="1046678"/>
                  </a:lnTo>
                  <a:lnTo>
                    <a:pt x="6066497" y="1015056"/>
                  </a:lnTo>
                  <a:lnTo>
                    <a:pt x="6034113" y="983815"/>
                  </a:lnTo>
                  <a:lnTo>
                    <a:pt x="6001348" y="953082"/>
                  </a:lnTo>
                  <a:lnTo>
                    <a:pt x="5968202" y="922729"/>
                  </a:lnTo>
                  <a:lnTo>
                    <a:pt x="5934675" y="892758"/>
                  </a:lnTo>
                  <a:lnTo>
                    <a:pt x="5900766" y="863168"/>
                  </a:lnTo>
                  <a:lnTo>
                    <a:pt x="5866477" y="834086"/>
                  </a:lnTo>
                  <a:lnTo>
                    <a:pt x="5831807" y="805384"/>
                  </a:lnTo>
                  <a:lnTo>
                    <a:pt x="5796756" y="777064"/>
                  </a:lnTo>
                  <a:lnTo>
                    <a:pt x="5761324" y="749252"/>
                  </a:lnTo>
                  <a:lnTo>
                    <a:pt x="5725638" y="721820"/>
                  </a:lnTo>
                  <a:lnTo>
                    <a:pt x="5689444" y="694897"/>
                  </a:lnTo>
                  <a:lnTo>
                    <a:pt x="5652996" y="668355"/>
                  </a:lnTo>
                  <a:lnTo>
                    <a:pt x="5616294" y="642320"/>
                  </a:lnTo>
                  <a:lnTo>
                    <a:pt x="5579084" y="616667"/>
                  </a:lnTo>
                  <a:lnTo>
                    <a:pt x="5541620" y="591522"/>
                  </a:lnTo>
                  <a:lnTo>
                    <a:pt x="5503901" y="566884"/>
                  </a:lnTo>
                  <a:lnTo>
                    <a:pt x="5465675" y="542628"/>
                  </a:lnTo>
                  <a:lnTo>
                    <a:pt x="5427195" y="518880"/>
                  </a:lnTo>
                  <a:lnTo>
                    <a:pt x="5388461" y="495639"/>
                  </a:lnTo>
                  <a:lnTo>
                    <a:pt x="5349346" y="472907"/>
                  </a:lnTo>
                  <a:lnTo>
                    <a:pt x="5309977" y="450555"/>
                  </a:lnTo>
                  <a:lnTo>
                    <a:pt x="5270227" y="428712"/>
                  </a:lnTo>
                  <a:lnTo>
                    <a:pt x="5230223" y="407376"/>
                  </a:lnTo>
                  <a:lnTo>
                    <a:pt x="5189838" y="386549"/>
                  </a:lnTo>
                  <a:lnTo>
                    <a:pt x="5149326" y="366229"/>
                  </a:lnTo>
                  <a:lnTo>
                    <a:pt x="5108306" y="346418"/>
                  </a:lnTo>
                  <a:lnTo>
                    <a:pt x="5067160" y="327114"/>
                  </a:lnTo>
                  <a:lnTo>
                    <a:pt x="5025632" y="308192"/>
                  </a:lnTo>
                  <a:lnTo>
                    <a:pt x="4983977" y="289904"/>
                  </a:lnTo>
                  <a:lnTo>
                    <a:pt x="4941941" y="272125"/>
                  </a:lnTo>
                  <a:lnTo>
                    <a:pt x="4899524" y="254853"/>
                  </a:lnTo>
                  <a:lnTo>
                    <a:pt x="4856980" y="238217"/>
                  </a:lnTo>
                  <a:lnTo>
                    <a:pt x="4814182" y="221961"/>
                  </a:lnTo>
                  <a:lnTo>
                    <a:pt x="4771003" y="206340"/>
                  </a:lnTo>
                  <a:lnTo>
                    <a:pt x="4727697" y="191228"/>
                  </a:lnTo>
                  <a:lnTo>
                    <a:pt x="4684010" y="176623"/>
                  </a:lnTo>
                  <a:lnTo>
                    <a:pt x="4640196" y="162527"/>
                  </a:lnTo>
                  <a:lnTo>
                    <a:pt x="4596128" y="149065"/>
                  </a:lnTo>
                  <a:lnTo>
                    <a:pt x="4551807" y="136111"/>
                  </a:lnTo>
                  <a:lnTo>
                    <a:pt x="4507231" y="123793"/>
                  </a:lnTo>
                  <a:lnTo>
                    <a:pt x="4462401" y="111982"/>
                  </a:lnTo>
                  <a:lnTo>
                    <a:pt x="4417317" y="100806"/>
                  </a:lnTo>
                  <a:lnTo>
                    <a:pt x="4372106" y="90138"/>
                  </a:lnTo>
                  <a:lnTo>
                    <a:pt x="4326641" y="79979"/>
                  </a:lnTo>
                  <a:lnTo>
                    <a:pt x="4280922" y="70454"/>
                  </a:lnTo>
                  <a:lnTo>
                    <a:pt x="4234950" y="61564"/>
                  </a:lnTo>
                  <a:lnTo>
                    <a:pt x="4188850" y="53309"/>
                  </a:lnTo>
                  <a:lnTo>
                    <a:pt x="4142496" y="45563"/>
                  </a:lnTo>
                  <a:lnTo>
                    <a:pt x="4096015" y="38324"/>
                  </a:lnTo>
                  <a:lnTo>
                    <a:pt x="4049280" y="31847"/>
                  </a:lnTo>
                  <a:lnTo>
                    <a:pt x="4002418" y="25878"/>
                  </a:lnTo>
                  <a:lnTo>
                    <a:pt x="3955303" y="20544"/>
                  </a:lnTo>
                  <a:lnTo>
                    <a:pt x="3908060" y="15845"/>
                  </a:lnTo>
                  <a:lnTo>
                    <a:pt x="3860563" y="11654"/>
                  </a:lnTo>
                  <a:lnTo>
                    <a:pt x="3812939" y="8225"/>
                  </a:lnTo>
                  <a:lnTo>
                    <a:pt x="3765188" y="5305"/>
                  </a:lnTo>
                  <a:lnTo>
                    <a:pt x="3717184" y="3146"/>
                  </a:lnTo>
                  <a:lnTo>
                    <a:pt x="3669052" y="1495"/>
                  </a:lnTo>
                  <a:lnTo>
                    <a:pt x="3620793" y="606"/>
                  </a:lnTo>
                  <a:lnTo>
                    <a:pt x="3572280" y="225"/>
                  </a:lnTo>
                  <a:close/>
                </a:path>
              </a:pathLst>
            </a:custGeom>
            <a:solidFill>
              <a:srgbClr val="ACD3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1515" y="2408367"/>
              <a:ext cx="7144850" cy="713717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53624" y="6567765"/>
            <a:ext cx="5513705" cy="16700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28575">
              <a:lnSpc>
                <a:spcPts val="6470"/>
              </a:lnSpc>
              <a:spcBef>
                <a:spcPts val="204"/>
              </a:spcBef>
            </a:pPr>
            <a:r>
              <a:rPr dirty="0" sz="5400" spc="90" b="1">
                <a:solidFill>
                  <a:srgbClr val="ACD3F8"/>
                </a:solidFill>
                <a:latin typeface="Tahoma"/>
                <a:cs typeface="Tahoma"/>
              </a:rPr>
              <a:t>CEO</a:t>
            </a:r>
            <a:r>
              <a:rPr dirty="0" sz="5400" spc="-13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254" b="1">
                <a:solidFill>
                  <a:srgbClr val="ACD3F8"/>
                </a:solidFill>
                <a:latin typeface="Tahoma"/>
                <a:cs typeface="Tahoma"/>
              </a:rPr>
              <a:t>of</a:t>
            </a:r>
            <a:r>
              <a:rPr dirty="0" sz="5400" spc="-15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320" b="1">
                <a:solidFill>
                  <a:srgbClr val="ACD3F8"/>
                </a:solidFill>
                <a:latin typeface="Tahoma"/>
                <a:cs typeface="Tahoma"/>
              </a:rPr>
              <a:t>a</a:t>
            </a:r>
            <a:r>
              <a:rPr dirty="0" sz="5400" spc="-58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390" b="1">
                <a:solidFill>
                  <a:srgbClr val="ACD3F8"/>
                </a:solidFill>
                <a:latin typeface="Tahoma"/>
                <a:cs typeface="Tahoma"/>
              </a:rPr>
              <a:t>small </a:t>
            </a:r>
            <a:r>
              <a:rPr dirty="0" sz="5400" spc="-430" b="1">
                <a:solidFill>
                  <a:srgbClr val="ACD3F8"/>
                </a:solidFill>
                <a:latin typeface="Tahoma"/>
                <a:cs typeface="Tahoma"/>
              </a:rPr>
              <a:t>business</a:t>
            </a:r>
            <a:r>
              <a:rPr dirty="0" sz="5400" spc="-78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425" b="1">
                <a:solidFill>
                  <a:srgbClr val="ACD3F8"/>
                </a:solidFill>
                <a:latin typeface="Tahoma"/>
                <a:cs typeface="Tahoma"/>
              </a:rPr>
              <a:t>in</a:t>
            </a:r>
            <a:r>
              <a:rPr dirty="0" sz="5400" spc="-64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415" b="1">
                <a:solidFill>
                  <a:srgbClr val="ACD3F8"/>
                </a:solidFill>
                <a:latin typeface="Tahoma"/>
                <a:cs typeface="Tahoma"/>
              </a:rPr>
              <a:t>Nigeria</a:t>
            </a:r>
            <a:endParaRPr sz="5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27021" y="6794086"/>
            <a:ext cx="5099685" cy="1142365"/>
          </a:xfrm>
          <a:prstGeom prst="rect">
            <a:avLst/>
          </a:prstGeom>
          <a:solidFill>
            <a:srgbClr val="FFCE46"/>
          </a:solidFill>
        </p:spPr>
        <p:txBody>
          <a:bodyPr wrap="square" lIns="0" tIns="171450" rIns="0" bIns="0" rtlCol="0" vert="horz">
            <a:spAutoFit/>
          </a:bodyPr>
          <a:lstStyle/>
          <a:p>
            <a:pPr marL="422275">
              <a:lnSpc>
                <a:spcPct val="100000"/>
              </a:lnSpc>
              <a:spcBef>
                <a:spcPts val="1350"/>
              </a:spcBef>
            </a:pPr>
            <a:r>
              <a:rPr dirty="0" sz="4100" spc="220">
                <a:solidFill>
                  <a:srgbClr val="002F5A"/>
                </a:solidFill>
                <a:latin typeface="Verdana"/>
                <a:cs typeface="Verdana"/>
              </a:rPr>
              <a:t>A</a:t>
            </a:r>
            <a:r>
              <a:rPr dirty="0" sz="4100" spc="-685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4100" spc="-480">
                <a:solidFill>
                  <a:srgbClr val="002F5A"/>
                </a:solidFill>
                <a:latin typeface="Verdana"/>
                <a:cs typeface="Verdana"/>
              </a:rPr>
              <a:t>Business</a:t>
            </a:r>
            <a:r>
              <a:rPr dirty="0" sz="4100" spc="-880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4100" spc="-10">
                <a:solidFill>
                  <a:srgbClr val="002F5A"/>
                </a:solidFill>
                <a:latin typeface="Verdana"/>
                <a:cs typeface="Verdana"/>
              </a:rPr>
              <a:t>woman</a:t>
            </a:r>
            <a:endParaRPr sz="4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72806" y="8037924"/>
            <a:ext cx="5099685" cy="1142365"/>
          </a:xfrm>
          <a:prstGeom prst="rect">
            <a:avLst/>
          </a:prstGeom>
          <a:solidFill>
            <a:srgbClr val="8AEBBD"/>
          </a:solidFill>
        </p:spPr>
        <p:txBody>
          <a:bodyPr wrap="square" lIns="0" tIns="167640" rIns="0" bIns="0" rtlCol="0" vert="horz">
            <a:spAutoFit/>
          </a:bodyPr>
          <a:lstStyle/>
          <a:p>
            <a:pPr algn="ctr" marR="586105">
              <a:lnSpc>
                <a:spcPct val="100000"/>
              </a:lnSpc>
              <a:spcBef>
                <a:spcPts val="1320"/>
              </a:spcBef>
            </a:pPr>
            <a:r>
              <a:rPr dirty="0" sz="4950" spc="270">
                <a:solidFill>
                  <a:srgbClr val="002F5A"/>
                </a:solidFill>
                <a:latin typeface="Verdana"/>
                <a:cs typeface="Verdana"/>
              </a:rPr>
              <a:t>A</a:t>
            </a:r>
            <a:r>
              <a:rPr dirty="0" sz="4950" spc="-910">
                <a:solidFill>
                  <a:srgbClr val="002F5A"/>
                </a:solidFill>
                <a:latin typeface="Verdana"/>
                <a:cs typeface="Verdana"/>
              </a:rPr>
              <a:t> </a:t>
            </a:r>
            <a:r>
              <a:rPr dirty="0" sz="4950" spc="-280">
                <a:solidFill>
                  <a:srgbClr val="002F5A"/>
                </a:solidFill>
                <a:latin typeface="Verdana"/>
                <a:cs typeface="Verdana"/>
              </a:rPr>
              <a:t>Mother</a:t>
            </a:r>
            <a:endParaRPr sz="49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36452" y="3338544"/>
            <a:ext cx="110489" cy="847090"/>
          </a:xfrm>
          <a:custGeom>
            <a:avLst/>
            <a:gdLst/>
            <a:ahLst/>
            <a:cxnLst/>
            <a:rect l="l" t="t" r="r" b="b"/>
            <a:pathLst>
              <a:path w="110490" h="847089">
                <a:moveTo>
                  <a:pt x="54832" y="201"/>
                </a:moveTo>
                <a:lnTo>
                  <a:pt x="33370" y="4519"/>
                </a:lnTo>
                <a:lnTo>
                  <a:pt x="15844" y="16330"/>
                </a:lnTo>
                <a:lnTo>
                  <a:pt x="4033" y="33982"/>
                </a:lnTo>
                <a:lnTo>
                  <a:pt x="-283" y="55445"/>
                </a:lnTo>
                <a:lnTo>
                  <a:pt x="-283" y="791772"/>
                </a:lnTo>
                <a:lnTo>
                  <a:pt x="4033" y="813234"/>
                </a:lnTo>
                <a:lnTo>
                  <a:pt x="15844" y="830887"/>
                </a:lnTo>
                <a:lnTo>
                  <a:pt x="33370" y="842698"/>
                </a:lnTo>
                <a:lnTo>
                  <a:pt x="54832" y="847016"/>
                </a:lnTo>
                <a:lnTo>
                  <a:pt x="76422" y="842698"/>
                </a:lnTo>
                <a:lnTo>
                  <a:pt x="93947" y="830887"/>
                </a:lnTo>
                <a:lnTo>
                  <a:pt x="105758" y="813234"/>
                </a:lnTo>
                <a:lnTo>
                  <a:pt x="110076" y="791772"/>
                </a:lnTo>
                <a:lnTo>
                  <a:pt x="110076" y="55445"/>
                </a:lnTo>
                <a:lnTo>
                  <a:pt x="105758" y="33982"/>
                </a:lnTo>
                <a:lnTo>
                  <a:pt x="93947" y="16330"/>
                </a:lnTo>
                <a:lnTo>
                  <a:pt x="76422" y="4519"/>
                </a:lnTo>
                <a:lnTo>
                  <a:pt x="54832" y="201"/>
                </a:lnTo>
                <a:close/>
              </a:path>
            </a:pathLst>
          </a:custGeom>
          <a:solidFill>
            <a:srgbClr val="F72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35751" y="10446386"/>
            <a:ext cx="938530" cy="252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ACD3F8"/>
                </a:solidFill>
                <a:latin typeface="Verdana"/>
                <a:cs typeface="Verdana"/>
              </a:rPr>
              <a:t>03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90577" y="2728436"/>
            <a:ext cx="6569075" cy="6569075"/>
            <a:chOff x="12490577" y="2728436"/>
            <a:chExt cx="6569075" cy="6569075"/>
          </a:xfrm>
        </p:grpSpPr>
        <p:sp>
          <p:nvSpPr>
            <p:cNvPr id="3" name="object 3"/>
            <p:cNvSpPr/>
            <p:nvPr/>
          </p:nvSpPr>
          <p:spPr>
            <a:xfrm>
              <a:off x="12490577" y="2728436"/>
              <a:ext cx="6569075" cy="6569075"/>
            </a:xfrm>
            <a:custGeom>
              <a:avLst/>
              <a:gdLst/>
              <a:ahLst/>
              <a:cxnLst/>
              <a:rect l="l" t="t" r="r" b="b"/>
              <a:pathLst>
                <a:path w="6569075" h="6569075">
                  <a:moveTo>
                    <a:pt x="6568593" y="216"/>
                  </a:moveTo>
                  <a:lnTo>
                    <a:pt x="-315" y="216"/>
                  </a:lnTo>
                  <a:lnTo>
                    <a:pt x="-315" y="6569125"/>
                  </a:lnTo>
                  <a:lnTo>
                    <a:pt x="6568593" y="6569125"/>
                  </a:lnTo>
                  <a:lnTo>
                    <a:pt x="6568593" y="216"/>
                  </a:lnTo>
                  <a:close/>
                </a:path>
              </a:pathLst>
            </a:custGeom>
            <a:solidFill>
              <a:srgbClr val="84E2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90577" y="3493300"/>
              <a:ext cx="6568592" cy="58042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533585" y="5251012"/>
            <a:ext cx="4609465" cy="3992879"/>
          </a:xfrm>
          <a:prstGeom prst="rect">
            <a:avLst/>
          </a:prstGeom>
        </p:spPr>
        <p:txBody>
          <a:bodyPr wrap="square" lIns="0" tIns="520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5"/>
              </a:spcBef>
            </a:pPr>
            <a:r>
              <a:rPr dirty="0" sz="10150" spc="-1395" b="1">
                <a:solidFill>
                  <a:srgbClr val="0077E0"/>
                </a:solidFill>
                <a:latin typeface="Tahoma"/>
                <a:cs typeface="Tahoma"/>
              </a:rPr>
              <a:t>2018</a:t>
            </a:r>
            <a:endParaRPr sz="10150">
              <a:latin typeface="Tahoma"/>
              <a:cs typeface="Tahoma"/>
            </a:endParaRPr>
          </a:p>
          <a:p>
            <a:pPr marL="55244" marR="26670">
              <a:lnSpc>
                <a:spcPts val="6459"/>
              </a:lnSpc>
              <a:spcBef>
                <a:spcPts val="2240"/>
              </a:spcBef>
            </a:pPr>
            <a:r>
              <a:rPr dirty="0" sz="5400" spc="-310" b="1">
                <a:solidFill>
                  <a:srgbClr val="FFFFFF"/>
                </a:solidFill>
                <a:latin typeface="Tahoma"/>
                <a:cs typeface="Tahoma"/>
              </a:rPr>
              <a:t>She</a:t>
            </a:r>
            <a:r>
              <a:rPr dirty="0" sz="5400" spc="-3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400" spc="-245" b="1">
                <a:solidFill>
                  <a:srgbClr val="FFFFFF"/>
                </a:solidFill>
                <a:latin typeface="Tahoma"/>
                <a:cs typeface="Tahoma"/>
              </a:rPr>
              <a:t>got</a:t>
            </a:r>
            <a:r>
              <a:rPr dirty="0" sz="5400" spc="-7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400" spc="-350" b="1">
                <a:solidFill>
                  <a:srgbClr val="FFFFFF"/>
                </a:solidFill>
                <a:latin typeface="Tahoma"/>
                <a:cs typeface="Tahoma"/>
              </a:rPr>
              <a:t>her</a:t>
            </a:r>
            <a:r>
              <a:rPr dirty="0" sz="5400" spc="-7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400" spc="-795" b="1">
                <a:solidFill>
                  <a:srgbClr val="FFFFFF"/>
                </a:solidFill>
                <a:latin typeface="Tahoma"/>
                <a:cs typeface="Tahoma"/>
              </a:rPr>
              <a:t>first </a:t>
            </a:r>
            <a:r>
              <a:rPr dirty="0" sz="5400" spc="-375" b="1">
                <a:solidFill>
                  <a:srgbClr val="FFFFFF"/>
                </a:solidFill>
                <a:latin typeface="Tahoma"/>
                <a:cs typeface="Tahoma"/>
              </a:rPr>
              <a:t>major</a:t>
            </a:r>
            <a:r>
              <a:rPr dirty="0" sz="5400" spc="-7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5400" spc="-335" b="1">
                <a:solidFill>
                  <a:srgbClr val="FFFFFF"/>
                </a:solidFill>
                <a:latin typeface="Tahoma"/>
                <a:cs typeface="Tahoma"/>
              </a:rPr>
              <a:t>contract</a:t>
            </a:r>
            <a:endParaRPr sz="5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85405" y="-285"/>
            <a:ext cx="934719" cy="9774555"/>
            <a:chOff x="1085405" y="-285"/>
            <a:chExt cx="934719" cy="9774555"/>
          </a:xfrm>
        </p:grpSpPr>
        <p:sp>
          <p:nvSpPr>
            <p:cNvPr id="7" name="object 7"/>
            <p:cNvSpPr/>
            <p:nvPr/>
          </p:nvSpPr>
          <p:spPr>
            <a:xfrm>
              <a:off x="1085405" y="2764123"/>
              <a:ext cx="934719" cy="4398010"/>
            </a:xfrm>
            <a:custGeom>
              <a:avLst/>
              <a:gdLst/>
              <a:ahLst/>
              <a:cxnLst/>
              <a:rect l="l" t="t" r="r" b="b"/>
              <a:pathLst>
                <a:path w="934719" h="4398009">
                  <a:moveTo>
                    <a:pt x="467130" y="215"/>
                  </a:moveTo>
                  <a:lnTo>
                    <a:pt x="445540" y="4533"/>
                  </a:lnTo>
                  <a:lnTo>
                    <a:pt x="428015" y="16344"/>
                  </a:lnTo>
                  <a:lnTo>
                    <a:pt x="416204" y="33870"/>
                  </a:lnTo>
                  <a:lnTo>
                    <a:pt x="411886" y="55332"/>
                  </a:lnTo>
                  <a:lnTo>
                    <a:pt x="411886" y="3467355"/>
                  </a:lnTo>
                  <a:lnTo>
                    <a:pt x="373025" y="3473324"/>
                  </a:lnTo>
                  <a:lnTo>
                    <a:pt x="328322" y="3484880"/>
                  </a:lnTo>
                  <a:lnTo>
                    <a:pt x="285397" y="3500628"/>
                  </a:lnTo>
                  <a:lnTo>
                    <a:pt x="244631" y="3520312"/>
                  </a:lnTo>
                  <a:lnTo>
                    <a:pt x="206151" y="3543680"/>
                  </a:lnTo>
                  <a:lnTo>
                    <a:pt x="170135" y="3570603"/>
                  </a:lnTo>
                  <a:lnTo>
                    <a:pt x="136951" y="3600828"/>
                  </a:lnTo>
                  <a:lnTo>
                    <a:pt x="106776" y="3633975"/>
                  </a:lnTo>
                  <a:lnTo>
                    <a:pt x="79853" y="3669915"/>
                  </a:lnTo>
                  <a:lnTo>
                    <a:pt x="56435" y="3708395"/>
                  </a:lnTo>
                  <a:lnTo>
                    <a:pt x="36738" y="3749288"/>
                  </a:lnTo>
                  <a:lnTo>
                    <a:pt x="20990" y="3792213"/>
                  </a:lnTo>
                  <a:lnTo>
                    <a:pt x="9471" y="3836915"/>
                  </a:lnTo>
                  <a:lnTo>
                    <a:pt x="2487" y="3882634"/>
                  </a:lnTo>
                  <a:lnTo>
                    <a:pt x="2385" y="3883269"/>
                  </a:lnTo>
                  <a:lnTo>
                    <a:pt x="-27" y="3930893"/>
                  </a:lnTo>
                  <a:lnTo>
                    <a:pt x="2385" y="3978644"/>
                  </a:lnTo>
                  <a:lnTo>
                    <a:pt x="9471" y="4024998"/>
                  </a:lnTo>
                  <a:lnTo>
                    <a:pt x="21003" y="4069701"/>
                  </a:lnTo>
                  <a:lnTo>
                    <a:pt x="36738" y="4112626"/>
                  </a:lnTo>
                  <a:lnTo>
                    <a:pt x="56435" y="4153391"/>
                  </a:lnTo>
                  <a:lnTo>
                    <a:pt x="79853" y="4191872"/>
                  </a:lnTo>
                  <a:lnTo>
                    <a:pt x="106776" y="4227812"/>
                  </a:lnTo>
                  <a:lnTo>
                    <a:pt x="136951" y="4261085"/>
                  </a:lnTo>
                  <a:lnTo>
                    <a:pt x="170135" y="4291183"/>
                  </a:lnTo>
                  <a:lnTo>
                    <a:pt x="206151" y="4318106"/>
                  </a:lnTo>
                  <a:lnTo>
                    <a:pt x="244631" y="4341601"/>
                  </a:lnTo>
                  <a:lnTo>
                    <a:pt x="285397" y="4361285"/>
                  </a:lnTo>
                  <a:lnTo>
                    <a:pt x="328322" y="4377033"/>
                  </a:lnTo>
                  <a:lnTo>
                    <a:pt x="373025" y="4388463"/>
                  </a:lnTo>
                  <a:lnTo>
                    <a:pt x="419379" y="4395574"/>
                  </a:lnTo>
                  <a:lnTo>
                    <a:pt x="467130" y="4397987"/>
                  </a:lnTo>
                  <a:lnTo>
                    <a:pt x="514754" y="4395574"/>
                  </a:lnTo>
                  <a:lnTo>
                    <a:pt x="561107" y="4388463"/>
                  </a:lnTo>
                  <a:lnTo>
                    <a:pt x="605810" y="4377033"/>
                  </a:lnTo>
                  <a:lnTo>
                    <a:pt x="648735" y="4361285"/>
                  </a:lnTo>
                  <a:lnTo>
                    <a:pt x="689501" y="4341601"/>
                  </a:lnTo>
                  <a:lnTo>
                    <a:pt x="728108" y="4318106"/>
                  </a:lnTo>
                  <a:lnTo>
                    <a:pt x="764048" y="4291183"/>
                  </a:lnTo>
                  <a:lnTo>
                    <a:pt x="768112" y="4287627"/>
                  </a:lnTo>
                  <a:lnTo>
                    <a:pt x="467130" y="4287627"/>
                  </a:lnTo>
                  <a:lnTo>
                    <a:pt x="418744" y="4284325"/>
                  </a:lnTo>
                  <a:lnTo>
                    <a:pt x="372390" y="4274800"/>
                  </a:lnTo>
                  <a:lnTo>
                    <a:pt x="328449" y="4259561"/>
                  </a:lnTo>
                  <a:lnTo>
                    <a:pt x="287175" y="4238860"/>
                  </a:lnTo>
                  <a:lnTo>
                    <a:pt x="249330" y="4213207"/>
                  </a:lnTo>
                  <a:lnTo>
                    <a:pt x="215041" y="4182982"/>
                  </a:lnTo>
                  <a:lnTo>
                    <a:pt x="184816" y="4148693"/>
                  </a:lnTo>
                  <a:lnTo>
                    <a:pt x="159188" y="4110848"/>
                  </a:lnTo>
                  <a:lnTo>
                    <a:pt x="138526" y="4069701"/>
                  </a:lnTo>
                  <a:lnTo>
                    <a:pt x="123184" y="4025633"/>
                  </a:lnTo>
                  <a:lnTo>
                    <a:pt x="113685" y="3979279"/>
                  </a:lnTo>
                  <a:lnTo>
                    <a:pt x="110421" y="3930893"/>
                  </a:lnTo>
                  <a:lnTo>
                    <a:pt x="113647" y="3883269"/>
                  </a:lnTo>
                  <a:lnTo>
                    <a:pt x="113685" y="3882634"/>
                  </a:lnTo>
                  <a:lnTo>
                    <a:pt x="123184" y="3836154"/>
                  </a:lnTo>
                  <a:lnTo>
                    <a:pt x="138500" y="3792213"/>
                  </a:lnTo>
                  <a:lnTo>
                    <a:pt x="159188" y="3751066"/>
                  </a:lnTo>
                  <a:lnTo>
                    <a:pt x="184816" y="3713094"/>
                  </a:lnTo>
                  <a:lnTo>
                    <a:pt x="215041" y="3678804"/>
                  </a:lnTo>
                  <a:lnTo>
                    <a:pt x="249330" y="3648706"/>
                  </a:lnTo>
                  <a:lnTo>
                    <a:pt x="287175" y="3623053"/>
                  </a:lnTo>
                  <a:lnTo>
                    <a:pt x="328449" y="3602352"/>
                  </a:lnTo>
                  <a:lnTo>
                    <a:pt x="372390" y="3586986"/>
                  </a:lnTo>
                  <a:lnTo>
                    <a:pt x="418744" y="3577461"/>
                  </a:lnTo>
                  <a:lnTo>
                    <a:pt x="467130" y="3574286"/>
                  </a:lnTo>
                  <a:lnTo>
                    <a:pt x="768112" y="3574286"/>
                  </a:lnTo>
                  <a:lnTo>
                    <a:pt x="764048" y="3570603"/>
                  </a:lnTo>
                  <a:lnTo>
                    <a:pt x="728108" y="3543680"/>
                  </a:lnTo>
                  <a:lnTo>
                    <a:pt x="689501" y="3520312"/>
                  </a:lnTo>
                  <a:lnTo>
                    <a:pt x="648735" y="3500628"/>
                  </a:lnTo>
                  <a:lnTo>
                    <a:pt x="605810" y="3484880"/>
                  </a:lnTo>
                  <a:lnTo>
                    <a:pt x="561107" y="3473324"/>
                  </a:lnTo>
                  <a:lnTo>
                    <a:pt x="522373" y="3467355"/>
                  </a:lnTo>
                  <a:lnTo>
                    <a:pt x="522373" y="55332"/>
                  </a:lnTo>
                  <a:lnTo>
                    <a:pt x="517928" y="33870"/>
                  </a:lnTo>
                  <a:lnTo>
                    <a:pt x="506118" y="16344"/>
                  </a:lnTo>
                  <a:lnTo>
                    <a:pt x="488592" y="4533"/>
                  </a:lnTo>
                  <a:lnTo>
                    <a:pt x="467130" y="215"/>
                  </a:lnTo>
                  <a:close/>
                </a:path>
                <a:path w="934719" h="4398009">
                  <a:moveTo>
                    <a:pt x="823737" y="3629911"/>
                  </a:moveTo>
                  <a:lnTo>
                    <a:pt x="823737" y="3930893"/>
                  </a:lnTo>
                  <a:lnTo>
                    <a:pt x="820562" y="3978644"/>
                  </a:lnTo>
                  <a:lnTo>
                    <a:pt x="811037" y="4025633"/>
                  </a:lnTo>
                  <a:lnTo>
                    <a:pt x="795670" y="4069701"/>
                  </a:lnTo>
                  <a:lnTo>
                    <a:pt x="774970" y="4110848"/>
                  </a:lnTo>
                  <a:lnTo>
                    <a:pt x="749317" y="4148693"/>
                  </a:lnTo>
                  <a:lnTo>
                    <a:pt x="719218" y="4182982"/>
                  </a:lnTo>
                  <a:lnTo>
                    <a:pt x="684929" y="4213207"/>
                  </a:lnTo>
                  <a:lnTo>
                    <a:pt x="646957" y="4238860"/>
                  </a:lnTo>
                  <a:lnTo>
                    <a:pt x="605810" y="4259561"/>
                  </a:lnTo>
                  <a:lnTo>
                    <a:pt x="561742" y="4274800"/>
                  </a:lnTo>
                  <a:lnTo>
                    <a:pt x="515389" y="4284325"/>
                  </a:lnTo>
                  <a:lnTo>
                    <a:pt x="467130" y="4287627"/>
                  </a:lnTo>
                  <a:lnTo>
                    <a:pt x="768112" y="4287627"/>
                  </a:lnTo>
                  <a:lnTo>
                    <a:pt x="797194" y="4261085"/>
                  </a:lnTo>
                  <a:lnTo>
                    <a:pt x="827420" y="4227812"/>
                  </a:lnTo>
                  <a:lnTo>
                    <a:pt x="854343" y="4191872"/>
                  </a:lnTo>
                  <a:lnTo>
                    <a:pt x="877710" y="4153391"/>
                  </a:lnTo>
                  <a:lnTo>
                    <a:pt x="897395" y="4112626"/>
                  </a:lnTo>
                  <a:lnTo>
                    <a:pt x="913142" y="4069701"/>
                  </a:lnTo>
                  <a:lnTo>
                    <a:pt x="924699" y="4024998"/>
                  </a:lnTo>
                  <a:lnTo>
                    <a:pt x="931684" y="3979279"/>
                  </a:lnTo>
                  <a:lnTo>
                    <a:pt x="931811" y="3978644"/>
                  </a:lnTo>
                  <a:lnTo>
                    <a:pt x="934224" y="3930893"/>
                  </a:lnTo>
                  <a:lnTo>
                    <a:pt x="931811" y="3883269"/>
                  </a:lnTo>
                  <a:lnTo>
                    <a:pt x="924699" y="3836915"/>
                  </a:lnTo>
                  <a:lnTo>
                    <a:pt x="913142" y="3792213"/>
                  </a:lnTo>
                  <a:lnTo>
                    <a:pt x="897395" y="3749288"/>
                  </a:lnTo>
                  <a:lnTo>
                    <a:pt x="877710" y="3708395"/>
                  </a:lnTo>
                  <a:lnTo>
                    <a:pt x="854343" y="3669915"/>
                  </a:lnTo>
                  <a:lnTo>
                    <a:pt x="827420" y="3633975"/>
                  </a:lnTo>
                  <a:lnTo>
                    <a:pt x="823737" y="3629911"/>
                  </a:lnTo>
                  <a:close/>
                </a:path>
                <a:path w="934719" h="4398009">
                  <a:moveTo>
                    <a:pt x="768112" y="3574286"/>
                  </a:moveTo>
                  <a:lnTo>
                    <a:pt x="467130" y="3574286"/>
                  </a:lnTo>
                  <a:lnTo>
                    <a:pt x="515389" y="3577461"/>
                  </a:lnTo>
                  <a:lnTo>
                    <a:pt x="561742" y="3586986"/>
                  </a:lnTo>
                  <a:lnTo>
                    <a:pt x="605810" y="3602352"/>
                  </a:lnTo>
                  <a:lnTo>
                    <a:pt x="646957" y="3623053"/>
                  </a:lnTo>
                  <a:lnTo>
                    <a:pt x="684929" y="3648706"/>
                  </a:lnTo>
                  <a:lnTo>
                    <a:pt x="719218" y="3678804"/>
                  </a:lnTo>
                  <a:lnTo>
                    <a:pt x="749317" y="3713094"/>
                  </a:lnTo>
                  <a:lnTo>
                    <a:pt x="774970" y="3751066"/>
                  </a:lnTo>
                  <a:lnTo>
                    <a:pt x="795670" y="3792213"/>
                  </a:lnTo>
                  <a:lnTo>
                    <a:pt x="811037" y="3836154"/>
                  </a:lnTo>
                  <a:lnTo>
                    <a:pt x="820435" y="3882634"/>
                  </a:lnTo>
                  <a:lnTo>
                    <a:pt x="823737" y="3930893"/>
                  </a:lnTo>
                  <a:lnTo>
                    <a:pt x="823737" y="3629911"/>
                  </a:lnTo>
                  <a:lnTo>
                    <a:pt x="797194" y="3600828"/>
                  </a:lnTo>
                  <a:lnTo>
                    <a:pt x="768112" y="3574286"/>
                  </a:lnTo>
                  <a:close/>
                </a:path>
              </a:pathLst>
            </a:custGeom>
            <a:solidFill>
              <a:srgbClr val="0077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85405" y="-285"/>
              <a:ext cx="934719" cy="2875280"/>
            </a:xfrm>
            <a:custGeom>
              <a:avLst/>
              <a:gdLst/>
              <a:ahLst/>
              <a:cxnLst/>
              <a:rect l="l" t="t" r="r" b="b"/>
              <a:pathLst>
                <a:path w="934719" h="2875280">
                  <a:moveTo>
                    <a:pt x="522373" y="285"/>
                  </a:moveTo>
                  <a:lnTo>
                    <a:pt x="411886" y="285"/>
                  </a:lnTo>
                  <a:lnTo>
                    <a:pt x="411886" y="1944352"/>
                  </a:lnTo>
                  <a:lnTo>
                    <a:pt x="373025" y="1950321"/>
                  </a:lnTo>
                  <a:lnTo>
                    <a:pt x="328322" y="1961751"/>
                  </a:lnTo>
                  <a:lnTo>
                    <a:pt x="285397" y="1977498"/>
                  </a:lnTo>
                  <a:lnTo>
                    <a:pt x="244631" y="1997183"/>
                  </a:lnTo>
                  <a:lnTo>
                    <a:pt x="206151" y="2020677"/>
                  </a:lnTo>
                  <a:lnTo>
                    <a:pt x="170135" y="2047601"/>
                  </a:lnTo>
                  <a:lnTo>
                    <a:pt x="136951" y="2077699"/>
                  </a:lnTo>
                  <a:lnTo>
                    <a:pt x="106776" y="2110972"/>
                  </a:lnTo>
                  <a:lnTo>
                    <a:pt x="79853" y="2146912"/>
                  </a:lnTo>
                  <a:lnTo>
                    <a:pt x="56435" y="2185392"/>
                  </a:lnTo>
                  <a:lnTo>
                    <a:pt x="36738" y="2226285"/>
                  </a:lnTo>
                  <a:lnTo>
                    <a:pt x="20990" y="2269210"/>
                  </a:lnTo>
                  <a:lnTo>
                    <a:pt x="9471" y="2313913"/>
                  </a:lnTo>
                  <a:lnTo>
                    <a:pt x="2487" y="2359505"/>
                  </a:lnTo>
                  <a:lnTo>
                    <a:pt x="-27" y="2407890"/>
                  </a:lnTo>
                  <a:lnTo>
                    <a:pt x="2385" y="2455641"/>
                  </a:lnTo>
                  <a:lnTo>
                    <a:pt x="9471" y="2501868"/>
                  </a:lnTo>
                  <a:lnTo>
                    <a:pt x="21003" y="2546698"/>
                  </a:lnTo>
                  <a:lnTo>
                    <a:pt x="36738" y="2589496"/>
                  </a:lnTo>
                  <a:lnTo>
                    <a:pt x="56435" y="2630389"/>
                  </a:lnTo>
                  <a:lnTo>
                    <a:pt x="79853" y="2668869"/>
                  </a:lnTo>
                  <a:lnTo>
                    <a:pt x="106776" y="2704809"/>
                  </a:lnTo>
                  <a:lnTo>
                    <a:pt x="136951" y="2738082"/>
                  </a:lnTo>
                  <a:lnTo>
                    <a:pt x="170135" y="2768180"/>
                  </a:lnTo>
                  <a:lnTo>
                    <a:pt x="206151" y="2795104"/>
                  </a:lnTo>
                  <a:lnTo>
                    <a:pt x="244631" y="2818598"/>
                  </a:lnTo>
                  <a:lnTo>
                    <a:pt x="285397" y="2838283"/>
                  </a:lnTo>
                  <a:lnTo>
                    <a:pt x="328322" y="2854030"/>
                  </a:lnTo>
                  <a:lnTo>
                    <a:pt x="373025" y="2865460"/>
                  </a:lnTo>
                  <a:lnTo>
                    <a:pt x="419379" y="2872572"/>
                  </a:lnTo>
                  <a:lnTo>
                    <a:pt x="467130" y="2874985"/>
                  </a:lnTo>
                  <a:lnTo>
                    <a:pt x="514754" y="2872572"/>
                  </a:lnTo>
                  <a:lnTo>
                    <a:pt x="561107" y="2865460"/>
                  </a:lnTo>
                  <a:lnTo>
                    <a:pt x="605810" y="2854030"/>
                  </a:lnTo>
                  <a:lnTo>
                    <a:pt x="648735" y="2838283"/>
                  </a:lnTo>
                  <a:lnTo>
                    <a:pt x="689501" y="2818598"/>
                  </a:lnTo>
                  <a:lnTo>
                    <a:pt x="728108" y="2795104"/>
                  </a:lnTo>
                  <a:lnTo>
                    <a:pt x="764048" y="2768180"/>
                  </a:lnTo>
                  <a:lnTo>
                    <a:pt x="768112" y="2764624"/>
                  </a:lnTo>
                  <a:lnTo>
                    <a:pt x="467130" y="2764624"/>
                  </a:lnTo>
                  <a:lnTo>
                    <a:pt x="418744" y="2761323"/>
                  </a:lnTo>
                  <a:lnTo>
                    <a:pt x="372390" y="2751798"/>
                  </a:lnTo>
                  <a:lnTo>
                    <a:pt x="328449" y="2736558"/>
                  </a:lnTo>
                  <a:lnTo>
                    <a:pt x="287175" y="2715858"/>
                  </a:lnTo>
                  <a:lnTo>
                    <a:pt x="249330" y="2690204"/>
                  </a:lnTo>
                  <a:lnTo>
                    <a:pt x="215041" y="2659979"/>
                  </a:lnTo>
                  <a:lnTo>
                    <a:pt x="184816" y="2625690"/>
                  </a:lnTo>
                  <a:lnTo>
                    <a:pt x="159188" y="2587718"/>
                  </a:lnTo>
                  <a:lnTo>
                    <a:pt x="138526" y="2546698"/>
                  </a:lnTo>
                  <a:lnTo>
                    <a:pt x="123184" y="2502630"/>
                  </a:lnTo>
                  <a:lnTo>
                    <a:pt x="113685" y="2456276"/>
                  </a:lnTo>
                  <a:lnTo>
                    <a:pt x="110421" y="2407890"/>
                  </a:lnTo>
                  <a:lnTo>
                    <a:pt x="113647" y="2360267"/>
                  </a:lnTo>
                  <a:lnTo>
                    <a:pt x="113685" y="2359505"/>
                  </a:lnTo>
                  <a:lnTo>
                    <a:pt x="123184" y="2313151"/>
                  </a:lnTo>
                  <a:lnTo>
                    <a:pt x="138500" y="2269210"/>
                  </a:lnTo>
                  <a:lnTo>
                    <a:pt x="159188" y="2228063"/>
                  </a:lnTo>
                  <a:lnTo>
                    <a:pt x="184816" y="2190091"/>
                  </a:lnTo>
                  <a:lnTo>
                    <a:pt x="215041" y="2155802"/>
                  </a:lnTo>
                  <a:lnTo>
                    <a:pt x="249330" y="2125577"/>
                  </a:lnTo>
                  <a:lnTo>
                    <a:pt x="287175" y="2100050"/>
                  </a:lnTo>
                  <a:lnTo>
                    <a:pt x="328449" y="2079350"/>
                  </a:lnTo>
                  <a:lnTo>
                    <a:pt x="372390" y="2063983"/>
                  </a:lnTo>
                  <a:lnTo>
                    <a:pt x="418744" y="2054458"/>
                  </a:lnTo>
                  <a:lnTo>
                    <a:pt x="467130" y="2051283"/>
                  </a:lnTo>
                  <a:lnTo>
                    <a:pt x="768104" y="2051283"/>
                  </a:lnTo>
                  <a:lnTo>
                    <a:pt x="764048" y="2047601"/>
                  </a:lnTo>
                  <a:lnTo>
                    <a:pt x="728108" y="2020677"/>
                  </a:lnTo>
                  <a:lnTo>
                    <a:pt x="689501" y="1997183"/>
                  </a:lnTo>
                  <a:lnTo>
                    <a:pt x="648735" y="1977498"/>
                  </a:lnTo>
                  <a:lnTo>
                    <a:pt x="605810" y="1961751"/>
                  </a:lnTo>
                  <a:lnTo>
                    <a:pt x="561107" y="1950321"/>
                  </a:lnTo>
                  <a:lnTo>
                    <a:pt x="522373" y="1944352"/>
                  </a:lnTo>
                  <a:lnTo>
                    <a:pt x="522373" y="285"/>
                  </a:lnTo>
                  <a:close/>
                </a:path>
                <a:path w="934719" h="2875280">
                  <a:moveTo>
                    <a:pt x="823737" y="2106908"/>
                  </a:moveTo>
                  <a:lnTo>
                    <a:pt x="823737" y="2407890"/>
                  </a:lnTo>
                  <a:lnTo>
                    <a:pt x="820562" y="2455641"/>
                  </a:lnTo>
                  <a:lnTo>
                    <a:pt x="811037" y="2502630"/>
                  </a:lnTo>
                  <a:lnTo>
                    <a:pt x="795670" y="2546698"/>
                  </a:lnTo>
                  <a:lnTo>
                    <a:pt x="774970" y="2587718"/>
                  </a:lnTo>
                  <a:lnTo>
                    <a:pt x="749317" y="2625690"/>
                  </a:lnTo>
                  <a:lnTo>
                    <a:pt x="719218" y="2659979"/>
                  </a:lnTo>
                  <a:lnTo>
                    <a:pt x="684929" y="2690204"/>
                  </a:lnTo>
                  <a:lnTo>
                    <a:pt x="646957" y="2715858"/>
                  </a:lnTo>
                  <a:lnTo>
                    <a:pt x="605810" y="2736558"/>
                  </a:lnTo>
                  <a:lnTo>
                    <a:pt x="561742" y="2751798"/>
                  </a:lnTo>
                  <a:lnTo>
                    <a:pt x="515389" y="2761323"/>
                  </a:lnTo>
                  <a:lnTo>
                    <a:pt x="467130" y="2764624"/>
                  </a:lnTo>
                  <a:lnTo>
                    <a:pt x="768112" y="2764624"/>
                  </a:lnTo>
                  <a:lnTo>
                    <a:pt x="797194" y="2738082"/>
                  </a:lnTo>
                  <a:lnTo>
                    <a:pt x="827420" y="2704809"/>
                  </a:lnTo>
                  <a:lnTo>
                    <a:pt x="854343" y="2668869"/>
                  </a:lnTo>
                  <a:lnTo>
                    <a:pt x="877710" y="2630389"/>
                  </a:lnTo>
                  <a:lnTo>
                    <a:pt x="897395" y="2589496"/>
                  </a:lnTo>
                  <a:lnTo>
                    <a:pt x="913142" y="2546698"/>
                  </a:lnTo>
                  <a:lnTo>
                    <a:pt x="924699" y="2501868"/>
                  </a:lnTo>
                  <a:lnTo>
                    <a:pt x="931684" y="2456276"/>
                  </a:lnTo>
                  <a:lnTo>
                    <a:pt x="931811" y="2455641"/>
                  </a:lnTo>
                  <a:lnTo>
                    <a:pt x="934224" y="2407890"/>
                  </a:lnTo>
                  <a:lnTo>
                    <a:pt x="931811" y="2360267"/>
                  </a:lnTo>
                  <a:lnTo>
                    <a:pt x="924699" y="2313913"/>
                  </a:lnTo>
                  <a:lnTo>
                    <a:pt x="913142" y="2269210"/>
                  </a:lnTo>
                  <a:lnTo>
                    <a:pt x="897395" y="2226285"/>
                  </a:lnTo>
                  <a:lnTo>
                    <a:pt x="877710" y="2185392"/>
                  </a:lnTo>
                  <a:lnTo>
                    <a:pt x="854343" y="2146912"/>
                  </a:lnTo>
                  <a:lnTo>
                    <a:pt x="827420" y="2110972"/>
                  </a:lnTo>
                  <a:lnTo>
                    <a:pt x="823737" y="2106908"/>
                  </a:lnTo>
                  <a:close/>
                </a:path>
                <a:path w="934719" h="2875280">
                  <a:moveTo>
                    <a:pt x="768104" y="2051283"/>
                  </a:moveTo>
                  <a:lnTo>
                    <a:pt x="467130" y="2051283"/>
                  </a:lnTo>
                  <a:lnTo>
                    <a:pt x="515389" y="2054458"/>
                  </a:lnTo>
                  <a:lnTo>
                    <a:pt x="561742" y="2063983"/>
                  </a:lnTo>
                  <a:lnTo>
                    <a:pt x="605810" y="2079350"/>
                  </a:lnTo>
                  <a:lnTo>
                    <a:pt x="646957" y="2100050"/>
                  </a:lnTo>
                  <a:lnTo>
                    <a:pt x="684929" y="2125577"/>
                  </a:lnTo>
                  <a:lnTo>
                    <a:pt x="719218" y="2155802"/>
                  </a:lnTo>
                  <a:lnTo>
                    <a:pt x="749317" y="2190091"/>
                  </a:lnTo>
                  <a:lnTo>
                    <a:pt x="774970" y="2228063"/>
                  </a:lnTo>
                  <a:lnTo>
                    <a:pt x="795670" y="2269210"/>
                  </a:lnTo>
                  <a:lnTo>
                    <a:pt x="811037" y="2313151"/>
                  </a:lnTo>
                  <a:lnTo>
                    <a:pt x="820435" y="2359505"/>
                  </a:lnTo>
                  <a:lnTo>
                    <a:pt x="823737" y="2407890"/>
                  </a:lnTo>
                  <a:lnTo>
                    <a:pt x="823737" y="2106908"/>
                  </a:lnTo>
                  <a:lnTo>
                    <a:pt x="797194" y="2077699"/>
                  </a:lnTo>
                  <a:lnTo>
                    <a:pt x="768104" y="2051283"/>
                  </a:lnTo>
                  <a:close/>
                </a:path>
              </a:pathLst>
            </a:custGeom>
            <a:solidFill>
              <a:srgbClr val="00A0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497329" y="7098632"/>
              <a:ext cx="110489" cy="2675890"/>
            </a:xfrm>
            <a:custGeom>
              <a:avLst/>
              <a:gdLst/>
              <a:ahLst/>
              <a:cxnLst/>
              <a:rect l="l" t="t" r="r" b="b"/>
              <a:pathLst>
                <a:path w="110490" h="2675890">
                  <a:moveTo>
                    <a:pt x="55205" y="106"/>
                  </a:moveTo>
                  <a:lnTo>
                    <a:pt x="33743" y="3281"/>
                  </a:lnTo>
                  <a:lnTo>
                    <a:pt x="16090" y="12171"/>
                  </a:lnTo>
                  <a:lnTo>
                    <a:pt x="4280" y="25251"/>
                  </a:lnTo>
                  <a:lnTo>
                    <a:pt x="-37" y="41380"/>
                  </a:lnTo>
                  <a:lnTo>
                    <a:pt x="-37" y="2634019"/>
                  </a:lnTo>
                  <a:lnTo>
                    <a:pt x="4280" y="2650148"/>
                  </a:lnTo>
                  <a:lnTo>
                    <a:pt x="16090" y="2663229"/>
                  </a:lnTo>
                  <a:lnTo>
                    <a:pt x="33743" y="2672118"/>
                  </a:lnTo>
                  <a:lnTo>
                    <a:pt x="55205" y="2675420"/>
                  </a:lnTo>
                  <a:lnTo>
                    <a:pt x="76668" y="2672118"/>
                  </a:lnTo>
                  <a:lnTo>
                    <a:pt x="94193" y="2663229"/>
                  </a:lnTo>
                  <a:lnTo>
                    <a:pt x="106004" y="2650148"/>
                  </a:lnTo>
                  <a:lnTo>
                    <a:pt x="110449" y="2634019"/>
                  </a:lnTo>
                  <a:lnTo>
                    <a:pt x="110449" y="41380"/>
                  </a:lnTo>
                  <a:lnTo>
                    <a:pt x="106004" y="25251"/>
                  </a:lnTo>
                  <a:lnTo>
                    <a:pt x="94193" y="12171"/>
                  </a:lnTo>
                  <a:lnTo>
                    <a:pt x="76668" y="3281"/>
                  </a:lnTo>
                  <a:lnTo>
                    <a:pt x="55205" y="106"/>
                  </a:lnTo>
                  <a:close/>
                </a:path>
              </a:pathLst>
            </a:custGeom>
            <a:solidFill>
              <a:srgbClr val="0077E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2533585" y="1108351"/>
            <a:ext cx="3952240" cy="3872865"/>
          </a:xfrm>
          <a:prstGeom prst="rect"/>
        </p:spPr>
        <p:txBody>
          <a:bodyPr wrap="square" lIns="0" tIns="440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65"/>
              </a:spcBef>
            </a:pPr>
            <a:r>
              <a:rPr dirty="0" sz="10150" spc="-1395">
                <a:solidFill>
                  <a:srgbClr val="00AF50"/>
                </a:solidFill>
              </a:rPr>
              <a:t>2017</a:t>
            </a:r>
            <a:endParaRPr sz="10150"/>
          </a:p>
          <a:p>
            <a:pPr marL="55244" marR="19685">
              <a:lnSpc>
                <a:spcPct val="100000"/>
              </a:lnSpc>
              <a:spcBef>
                <a:spcPts val="1785"/>
              </a:spcBef>
            </a:pPr>
            <a:r>
              <a:rPr dirty="0" sz="5400" spc="-340">
                <a:solidFill>
                  <a:srgbClr val="FFFFFF"/>
                </a:solidFill>
              </a:rPr>
              <a:t>She</a:t>
            </a:r>
            <a:r>
              <a:rPr dirty="0" sz="5400" spc="-730">
                <a:solidFill>
                  <a:srgbClr val="FFFFFF"/>
                </a:solidFill>
              </a:rPr>
              <a:t> </a:t>
            </a:r>
            <a:r>
              <a:rPr dirty="0" sz="5400" spc="-295">
                <a:solidFill>
                  <a:srgbClr val="FFFFFF"/>
                </a:solidFill>
              </a:rPr>
              <a:t>founded </a:t>
            </a:r>
            <a:r>
              <a:rPr dirty="0" sz="5400" spc="-415">
                <a:solidFill>
                  <a:srgbClr val="FFFFFF"/>
                </a:solidFill>
              </a:rPr>
              <a:t>her</a:t>
            </a:r>
            <a:r>
              <a:rPr dirty="0" sz="5400" spc="-690">
                <a:solidFill>
                  <a:srgbClr val="FFFFFF"/>
                </a:solidFill>
              </a:rPr>
              <a:t> </a:t>
            </a:r>
            <a:r>
              <a:rPr dirty="0" sz="5400" spc="-450">
                <a:solidFill>
                  <a:srgbClr val="FFFFFF"/>
                </a:solidFill>
              </a:rPr>
              <a:t>business</a:t>
            </a:r>
            <a:endParaRPr sz="5400"/>
          </a:p>
        </p:txBody>
      </p:sp>
      <p:sp>
        <p:nvSpPr>
          <p:cNvPr id="11" name="object 11"/>
          <p:cNvSpPr txBox="1"/>
          <p:nvPr/>
        </p:nvSpPr>
        <p:spPr>
          <a:xfrm>
            <a:off x="1335751" y="10446386"/>
            <a:ext cx="938530" cy="252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ACD3F8"/>
                </a:solidFill>
                <a:latin typeface="Verdana"/>
                <a:cs typeface="Verdana"/>
              </a:rPr>
              <a:t>04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05511" y="2530189"/>
            <a:ext cx="6569075" cy="6569075"/>
            <a:chOff x="12605511" y="2530189"/>
            <a:chExt cx="6569075" cy="6569075"/>
          </a:xfrm>
        </p:grpSpPr>
        <p:sp>
          <p:nvSpPr>
            <p:cNvPr id="3" name="object 3"/>
            <p:cNvSpPr/>
            <p:nvPr/>
          </p:nvSpPr>
          <p:spPr>
            <a:xfrm>
              <a:off x="12605511" y="2530189"/>
              <a:ext cx="6569075" cy="6569075"/>
            </a:xfrm>
            <a:custGeom>
              <a:avLst/>
              <a:gdLst/>
              <a:ahLst/>
              <a:cxnLst/>
              <a:rect l="l" t="t" r="r" b="b"/>
              <a:pathLst>
                <a:path w="6569075" h="6569075">
                  <a:moveTo>
                    <a:pt x="6568590" y="221"/>
                  </a:moveTo>
                  <a:lnTo>
                    <a:pt x="-318" y="221"/>
                  </a:lnTo>
                  <a:lnTo>
                    <a:pt x="-318" y="6569130"/>
                  </a:lnTo>
                  <a:lnTo>
                    <a:pt x="6568590" y="6569130"/>
                  </a:lnTo>
                  <a:lnTo>
                    <a:pt x="6568590" y="221"/>
                  </a:lnTo>
                  <a:close/>
                </a:path>
              </a:pathLst>
            </a:custGeom>
            <a:solidFill>
              <a:srgbClr val="84E2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5511" y="3485935"/>
              <a:ext cx="6568590" cy="5613329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653624" y="2513977"/>
            <a:ext cx="8921750" cy="3043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600" spc="-380">
                <a:solidFill>
                  <a:srgbClr val="FFFFFF"/>
                </a:solidFill>
              </a:rPr>
              <a:t>Ms.</a:t>
            </a:r>
            <a:r>
              <a:rPr dirty="0" sz="6600" spc="-1019">
                <a:solidFill>
                  <a:srgbClr val="FFFFFF"/>
                </a:solidFill>
              </a:rPr>
              <a:t> </a:t>
            </a:r>
            <a:r>
              <a:rPr dirty="0" sz="6600" spc="405">
                <a:solidFill>
                  <a:srgbClr val="FFFFFF"/>
                </a:solidFill>
              </a:rPr>
              <a:t>O</a:t>
            </a:r>
            <a:r>
              <a:rPr dirty="0" sz="6600" spc="-1145">
                <a:solidFill>
                  <a:srgbClr val="FFFFFF"/>
                </a:solidFill>
              </a:rPr>
              <a:t> </a:t>
            </a:r>
            <a:r>
              <a:rPr dirty="0" sz="6600" spc="-550">
                <a:solidFill>
                  <a:srgbClr val="FFFFFF"/>
                </a:solidFill>
              </a:rPr>
              <a:t>turned</a:t>
            </a:r>
            <a:r>
              <a:rPr dirty="0" sz="6600" spc="-1105">
                <a:solidFill>
                  <a:srgbClr val="FFFFFF"/>
                </a:solidFill>
              </a:rPr>
              <a:t> </a:t>
            </a:r>
            <a:r>
              <a:rPr dirty="0" sz="6600" spc="-515">
                <a:solidFill>
                  <a:srgbClr val="FFFFFF"/>
                </a:solidFill>
              </a:rPr>
              <a:t>to</a:t>
            </a:r>
            <a:r>
              <a:rPr dirty="0" sz="6600" spc="-880">
                <a:solidFill>
                  <a:srgbClr val="FFFFFF"/>
                </a:solidFill>
              </a:rPr>
              <a:t> </a:t>
            </a:r>
            <a:r>
              <a:rPr dirty="0" sz="6600" spc="-600">
                <a:solidFill>
                  <a:srgbClr val="00AF50"/>
                </a:solidFill>
              </a:rPr>
              <a:t>self-</a:t>
            </a:r>
            <a:r>
              <a:rPr dirty="0" sz="6600" spc="-530">
                <a:solidFill>
                  <a:srgbClr val="00AF50"/>
                </a:solidFill>
              </a:rPr>
              <a:t>funding,</a:t>
            </a:r>
            <a:r>
              <a:rPr dirty="0" sz="6600" spc="-1150">
                <a:solidFill>
                  <a:srgbClr val="00AF50"/>
                </a:solidFill>
              </a:rPr>
              <a:t> </a:t>
            </a:r>
            <a:r>
              <a:rPr dirty="0" sz="6600" spc="-480">
                <a:solidFill>
                  <a:srgbClr val="FFCE46"/>
                </a:solidFill>
              </a:rPr>
              <a:t>family</a:t>
            </a:r>
            <a:r>
              <a:rPr dirty="0" sz="6600" spc="-1090">
                <a:solidFill>
                  <a:srgbClr val="FFCE46"/>
                </a:solidFill>
              </a:rPr>
              <a:t> </a:t>
            </a:r>
            <a:r>
              <a:rPr dirty="0" sz="6600" spc="-595">
                <a:solidFill>
                  <a:srgbClr val="FFCE46"/>
                </a:solidFill>
              </a:rPr>
              <a:t>support</a:t>
            </a:r>
            <a:r>
              <a:rPr dirty="0" sz="6600" spc="-815">
                <a:solidFill>
                  <a:srgbClr val="FFCE46"/>
                </a:solidFill>
              </a:rPr>
              <a:t> </a:t>
            </a:r>
            <a:r>
              <a:rPr dirty="0" sz="6600" spc="-775">
                <a:solidFill>
                  <a:srgbClr val="FFFFFF"/>
                </a:solidFill>
              </a:rPr>
              <a:t>&amp; </a:t>
            </a:r>
            <a:r>
              <a:rPr dirty="0" sz="6600" spc="-625">
                <a:solidFill>
                  <a:srgbClr val="FFFFFF"/>
                </a:solidFill>
              </a:rPr>
              <a:t>f</a:t>
            </a:r>
            <a:r>
              <a:rPr dirty="0" sz="6600" spc="-580">
                <a:solidFill>
                  <a:srgbClr val="FFFFFF"/>
                </a:solidFill>
              </a:rPr>
              <a:t>i</a:t>
            </a:r>
            <a:r>
              <a:rPr dirty="0" sz="6600" spc="-515">
                <a:solidFill>
                  <a:srgbClr val="FFFFFF"/>
                </a:solidFill>
              </a:rPr>
              <a:t>n</a:t>
            </a:r>
            <a:r>
              <a:rPr dirty="0" sz="6600" spc="-445">
                <a:solidFill>
                  <a:srgbClr val="FFFFFF"/>
                </a:solidFill>
              </a:rPr>
              <a:t>a</a:t>
            </a:r>
            <a:r>
              <a:rPr dirty="0" sz="6600" spc="-515">
                <a:solidFill>
                  <a:srgbClr val="FFFFFF"/>
                </a:solidFill>
              </a:rPr>
              <a:t>n</a:t>
            </a:r>
            <a:r>
              <a:rPr dirty="0" sz="6600" spc="-415">
                <a:solidFill>
                  <a:srgbClr val="FFFFFF"/>
                </a:solidFill>
              </a:rPr>
              <a:t>c</a:t>
            </a:r>
            <a:r>
              <a:rPr dirty="0" sz="6600" spc="-570">
                <a:solidFill>
                  <a:srgbClr val="FFFFFF"/>
                </a:solidFill>
              </a:rPr>
              <a:t>i</a:t>
            </a:r>
            <a:r>
              <a:rPr dirty="0" sz="6600" spc="-430">
                <a:solidFill>
                  <a:srgbClr val="FFFFFF"/>
                </a:solidFill>
              </a:rPr>
              <a:t>a</a:t>
            </a:r>
            <a:r>
              <a:rPr dirty="0" sz="6600" spc="-80">
                <a:solidFill>
                  <a:srgbClr val="FFFFFF"/>
                </a:solidFill>
              </a:rPr>
              <a:t>l</a:t>
            </a:r>
            <a:r>
              <a:rPr dirty="0" sz="6600" spc="-805">
                <a:solidFill>
                  <a:srgbClr val="FFFFFF"/>
                </a:solidFill>
              </a:rPr>
              <a:t> </a:t>
            </a:r>
            <a:r>
              <a:rPr dirty="0" sz="6600" spc="-875">
                <a:solidFill>
                  <a:srgbClr val="FFFFFF"/>
                </a:solidFill>
              </a:rPr>
              <a:t>i</a:t>
            </a:r>
            <a:r>
              <a:rPr dirty="0" sz="6600" spc="-810">
                <a:solidFill>
                  <a:srgbClr val="FFFFFF"/>
                </a:solidFill>
              </a:rPr>
              <a:t>n</a:t>
            </a:r>
            <a:r>
              <a:rPr dirty="0" sz="6600" spc="-850">
                <a:solidFill>
                  <a:srgbClr val="FFFFFF"/>
                </a:solidFill>
              </a:rPr>
              <a:t>s</a:t>
            </a:r>
            <a:r>
              <a:rPr dirty="0" sz="6600" spc="-925">
                <a:solidFill>
                  <a:srgbClr val="FFFFFF"/>
                </a:solidFill>
              </a:rPr>
              <a:t>t</a:t>
            </a:r>
            <a:r>
              <a:rPr dirty="0" sz="6600" spc="-875">
                <a:solidFill>
                  <a:srgbClr val="FFFFFF"/>
                </a:solidFill>
              </a:rPr>
              <a:t>i</a:t>
            </a:r>
            <a:r>
              <a:rPr dirty="0" sz="6600" spc="-925">
                <a:solidFill>
                  <a:srgbClr val="FFFFFF"/>
                </a:solidFill>
              </a:rPr>
              <a:t>t</a:t>
            </a:r>
            <a:r>
              <a:rPr dirty="0" sz="6600" spc="-810">
                <a:solidFill>
                  <a:srgbClr val="FFFFFF"/>
                </a:solidFill>
              </a:rPr>
              <a:t>u</a:t>
            </a:r>
            <a:r>
              <a:rPr dirty="0" sz="6600" spc="-925">
                <a:solidFill>
                  <a:srgbClr val="FFFFFF"/>
                </a:solidFill>
              </a:rPr>
              <a:t>t</a:t>
            </a:r>
            <a:r>
              <a:rPr dirty="0" sz="6600" spc="-875">
                <a:solidFill>
                  <a:srgbClr val="FFFFFF"/>
                </a:solidFill>
              </a:rPr>
              <a:t>i</a:t>
            </a:r>
            <a:r>
              <a:rPr dirty="0" sz="6600" spc="-765">
                <a:solidFill>
                  <a:srgbClr val="FFFFFF"/>
                </a:solidFill>
              </a:rPr>
              <a:t>o</a:t>
            </a:r>
            <a:r>
              <a:rPr dirty="0" sz="6600" spc="-810">
                <a:solidFill>
                  <a:srgbClr val="FFFFFF"/>
                </a:solidFill>
              </a:rPr>
              <a:t>n</a:t>
            </a:r>
            <a:r>
              <a:rPr dirty="0" sz="6600" spc="-375">
                <a:solidFill>
                  <a:srgbClr val="FFFFFF"/>
                </a:solidFill>
              </a:rPr>
              <a:t>s</a:t>
            </a:r>
            <a:endParaRPr sz="6600"/>
          </a:p>
        </p:txBody>
      </p:sp>
      <p:sp>
        <p:nvSpPr>
          <p:cNvPr id="7" name="object 7"/>
          <p:cNvSpPr txBox="1"/>
          <p:nvPr/>
        </p:nvSpPr>
        <p:spPr>
          <a:xfrm>
            <a:off x="1335751" y="10446386"/>
            <a:ext cx="938530" cy="252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ACD3F8"/>
                </a:solidFill>
                <a:latin typeface="Verdana"/>
                <a:cs typeface="Verdana"/>
              </a:rPr>
              <a:t>05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53624" y="5913351"/>
            <a:ext cx="10291445" cy="2546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75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dirty="0" sz="3600" spc="-8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50">
                <a:solidFill>
                  <a:srgbClr val="FFFFFF"/>
                </a:solidFill>
                <a:latin typeface="Verdana"/>
                <a:cs typeface="Verdana"/>
              </a:rPr>
              <a:t>soon</a:t>
            </a:r>
            <a:r>
              <a:rPr dirty="0" sz="3600" spc="-8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37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600" spc="-26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-2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365">
                <a:solidFill>
                  <a:srgbClr val="FFFFFF"/>
                </a:solidFill>
                <a:latin typeface="Verdana"/>
                <a:cs typeface="Verdana"/>
              </a:rPr>
              <a:t>li</a:t>
            </a:r>
            <a:r>
              <a:rPr dirty="0" sz="3600" spc="-34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dirty="0" sz="3600" spc="-26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dirty="0" sz="3600" spc="29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600" spc="-29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600" spc="-27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dirty="0" sz="3600" spc="-24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4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600" spc="-8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8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dirty="0" sz="3600" spc="-7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3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dirty="0" sz="3600" spc="-16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-18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600" spc="-254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600" spc="38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dirty="0" sz="3600" spc="-17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600" spc="-16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3600" spc="4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600" spc="-8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8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600" spc="-40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dirty="0" sz="3600" spc="-48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3600" spc="-425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dirty="0" sz="3600" spc="-36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49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3600" spc="12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3600" spc="-365">
                <a:solidFill>
                  <a:srgbClr val="FFFFFF"/>
                </a:solidFill>
                <a:latin typeface="Verdana"/>
                <a:cs typeface="Verdana"/>
              </a:rPr>
              <a:t>he</a:t>
            </a:r>
            <a:r>
              <a:rPr dirty="0" sz="3600" spc="-14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dirty="0" sz="3600" spc="-8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365">
                <a:solidFill>
                  <a:srgbClr val="FFFFFF"/>
                </a:solidFill>
                <a:latin typeface="Verdana"/>
                <a:cs typeface="Verdana"/>
              </a:rPr>
              <a:t>growth.</a:t>
            </a:r>
            <a:endParaRPr sz="3600">
              <a:latin typeface="Verdana"/>
              <a:cs typeface="Verdana"/>
            </a:endParaRPr>
          </a:p>
          <a:p>
            <a:pPr marL="12700" marR="965835">
              <a:lnSpc>
                <a:spcPct val="178600"/>
              </a:lnSpc>
              <a:spcBef>
                <a:spcPts val="3534"/>
              </a:spcBef>
            </a:pPr>
            <a:r>
              <a:rPr dirty="0" sz="2800" spc="-585">
                <a:solidFill>
                  <a:srgbClr val="FFFFFF"/>
                </a:solidFill>
                <a:latin typeface="Verdana"/>
                <a:cs typeface="Verdana"/>
              </a:rPr>
              <a:t>70%</a:t>
            </a:r>
            <a:r>
              <a:rPr dirty="0" sz="2800" spc="-5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35">
                <a:solidFill>
                  <a:srgbClr val="FFFFFF"/>
                </a:solidFill>
                <a:latin typeface="Verdana"/>
                <a:cs typeface="Verdana"/>
              </a:rPr>
              <a:t>MSMEs</a:t>
            </a:r>
            <a:r>
              <a:rPr dirty="0" sz="2800" spc="-5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75">
                <a:solidFill>
                  <a:srgbClr val="FFFFFF"/>
                </a:solidFill>
                <a:latin typeface="Verdana"/>
                <a:cs typeface="Verdana"/>
              </a:rPr>
              <a:t>leverage</a:t>
            </a:r>
            <a:r>
              <a:rPr dirty="0" sz="2800" spc="-5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75">
                <a:solidFill>
                  <a:srgbClr val="FFFFFF"/>
                </a:solidFill>
                <a:latin typeface="Verdana"/>
                <a:cs typeface="Verdana"/>
              </a:rPr>
              <a:t>informal</a:t>
            </a:r>
            <a:r>
              <a:rPr dirty="0" sz="2800" spc="-5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15">
                <a:solidFill>
                  <a:srgbClr val="FFFFFF"/>
                </a:solidFill>
                <a:latin typeface="Verdana"/>
                <a:cs typeface="Verdana"/>
              </a:rPr>
              <a:t>(friends</a:t>
            </a:r>
            <a:r>
              <a:rPr dirty="0" sz="2800" spc="-5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6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dirty="0" sz="2800" spc="-5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95">
                <a:solidFill>
                  <a:srgbClr val="FFFFFF"/>
                </a:solidFill>
                <a:latin typeface="Verdana"/>
                <a:cs typeface="Verdana"/>
              </a:rPr>
              <a:t>family)</a:t>
            </a:r>
            <a:r>
              <a:rPr dirty="0" sz="2800" spc="-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90">
                <a:solidFill>
                  <a:srgbClr val="FFFFFF"/>
                </a:solidFill>
                <a:latin typeface="Verdana"/>
                <a:cs typeface="Verdana"/>
              </a:rPr>
              <a:t>credit</a:t>
            </a:r>
            <a:r>
              <a:rPr dirty="0" sz="2800" spc="-5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Verdana"/>
                <a:cs typeface="Verdana"/>
              </a:rPr>
              <a:t>access </a:t>
            </a:r>
            <a:r>
              <a:rPr dirty="0" sz="2800" spc="-585">
                <a:solidFill>
                  <a:srgbClr val="FFFFFF"/>
                </a:solidFill>
                <a:latin typeface="Verdana"/>
                <a:cs typeface="Verdana"/>
              </a:rPr>
              <a:t>41%</a:t>
            </a:r>
            <a:r>
              <a:rPr dirty="0" sz="2800" spc="-5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00" spc="-5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35">
                <a:solidFill>
                  <a:srgbClr val="FFFFFF"/>
                </a:solidFill>
                <a:latin typeface="Verdana"/>
                <a:cs typeface="Verdana"/>
              </a:rPr>
              <a:t>MSMEs</a:t>
            </a:r>
            <a:r>
              <a:rPr dirty="0" sz="2800" spc="-5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2800" spc="-5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95">
                <a:solidFill>
                  <a:srgbClr val="FFFFFF"/>
                </a:solidFill>
                <a:latin typeface="Verdana"/>
                <a:cs typeface="Verdana"/>
              </a:rPr>
              <a:t>self</a:t>
            </a:r>
            <a:r>
              <a:rPr dirty="0" sz="2800" spc="-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funded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2678" y="729469"/>
            <a:ext cx="9945370" cy="336359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6600"/>
              </a:lnSpc>
              <a:spcBef>
                <a:spcPts val="219"/>
              </a:spcBef>
            </a:pPr>
            <a:r>
              <a:rPr dirty="0" sz="5400" spc="-470" b="1">
                <a:solidFill>
                  <a:srgbClr val="ACD3F8"/>
                </a:solidFill>
                <a:latin typeface="Tahoma"/>
                <a:cs typeface="Tahoma"/>
              </a:rPr>
              <a:t>However,</a:t>
            </a:r>
            <a:r>
              <a:rPr dirty="0" sz="5400" spc="-65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675" b="1">
                <a:solidFill>
                  <a:srgbClr val="ACD3F8"/>
                </a:solidFill>
                <a:latin typeface="Tahoma"/>
                <a:cs typeface="Tahoma"/>
              </a:rPr>
              <a:t>within</a:t>
            </a:r>
            <a:r>
              <a:rPr dirty="0" sz="5400" spc="-68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320" b="1">
                <a:solidFill>
                  <a:srgbClr val="ACD3F8"/>
                </a:solidFill>
                <a:latin typeface="Tahoma"/>
                <a:cs typeface="Tahoma"/>
              </a:rPr>
              <a:t>a</a:t>
            </a:r>
            <a:r>
              <a:rPr dirty="0" sz="5400" spc="-71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640" b="1">
                <a:solidFill>
                  <a:srgbClr val="ACD3F8"/>
                </a:solidFill>
                <a:latin typeface="Tahoma"/>
                <a:cs typeface="Tahoma"/>
              </a:rPr>
              <a:t>short</a:t>
            </a:r>
            <a:r>
              <a:rPr dirty="0" sz="5400" spc="-67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385" b="1">
                <a:solidFill>
                  <a:srgbClr val="ACD3F8"/>
                </a:solidFill>
                <a:latin typeface="Tahoma"/>
                <a:cs typeface="Tahoma"/>
              </a:rPr>
              <a:t>period, </a:t>
            </a:r>
            <a:r>
              <a:rPr dirty="0" sz="5400" spc="-445" b="1">
                <a:solidFill>
                  <a:srgbClr val="ACD3F8"/>
                </a:solidFill>
                <a:latin typeface="Tahoma"/>
                <a:cs typeface="Tahoma"/>
              </a:rPr>
              <a:t>her</a:t>
            </a:r>
            <a:r>
              <a:rPr dirty="0" sz="5400" spc="-71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509" b="1">
                <a:solidFill>
                  <a:srgbClr val="ACD3F8"/>
                </a:solidFill>
                <a:latin typeface="Tahoma"/>
                <a:cs typeface="Tahoma"/>
              </a:rPr>
              <a:t>business</a:t>
            </a:r>
            <a:r>
              <a:rPr dirty="0" sz="5400" spc="-66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530" b="1">
                <a:solidFill>
                  <a:srgbClr val="ACD3F8"/>
                </a:solidFill>
                <a:latin typeface="Tahoma"/>
                <a:cs typeface="Tahoma"/>
              </a:rPr>
              <a:t>transformed,</a:t>
            </a:r>
            <a:r>
              <a:rPr dirty="0" sz="5400" spc="-67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160" b="1">
                <a:solidFill>
                  <a:srgbClr val="00AF50"/>
                </a:solidFill>
                <a:latin typeface="Tahoma"/>
                <a:cs typeface="Tahoma"/>
              </a:rPr>
              <a:t>and</a:t>
            </a:r>
            <a:r>
              <a:rPr dirty="0" sz="5400" spc="-71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5400" spc="-395" b="1">
                <a:solidFill>
                  <a:srgbClr val="00AF50"/>
                </a:solidFill>
                <a:latin typeface="Tahoma"/>
                <a:cs typeface="Tahoma"/>
              </a:rPr>
              <a:t>she</a:t>
            </a:r>
            <a:endParaRPr sz="5400">
              <a:latin typeface="Tahoma"/>
              <a:cs typeface="Tahoma"/>
            </a:endParaRPr>
          </a:p>
          <a:p>
            <a:pPr marL="12700" marR="384175">
              <a:lnSpc>
                <a:spcPts val="6600"/>
              </a:lnSpc>
            </a:pPr>
            <a:r>
              <a:rPr dirty="0" sz="5400" spc="-455" b="1">
                <a:solidFill>
                  <a:srgbClr val="00AF50"/>
                </a:solidFill>
                <a:latin typeface="Tahoma"/>
                <a:cs typeface="Tahoma"/>
              </a:rPr>
              <a:t>now</a:t>
            </a:r>
            <a:r>
              <a:rPr dirty="0" sz="5400" spc="-70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5400" spc="-385" b="1">
                <a:solidFill>
                  <a:srgbClr val="00AF50"/>
                </a:solidFill>
                <a:latin typeface="Tahoma"/>
                <a:cs typeface="Tahoma"/>
              </a:rPr>
              <a:t>operates</a:t>
            </a:r>
            <a:r>
              <a:rPr dirty="0" sz="5400" spc="-665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5400" spc="-335" b="1">
                <a:solidFill>
                  <a:srgbClr val="00AF50"/>
                </a:solidFill>
                <a:latin typeface="Tahoma"/>
                <a:cs typeface="Tahoma"/>
              </a:rPr>
              <a:t>at</a:t>
            </a:r>
            <a:r>
              <a:rPr dirty="0" sz="5400" spc="-72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5400" spc="-505" b="1">
                <a:solidFill>
                  <a:srgbClr val="00AF50"/>
                </a:solidFill>
                <a:latin typeface="Tahoma"/>
                <a:cs typeface="Tahoma"/>
              </a:rPr>
              <a:t>5x</a:t>
            </a:r>
            <a:r>
              <a:rPr dirty="0" sz="5400" spc="-730" b="1">
                <a:solidFill>
                  <a:srgbClr val="00AF50"/>
                </a:solidFill>
                <a:latin typeface="Tahoma"/>
                <a:cs typeface="Tahoma"/>
              </a:rPr>
              <a:t> </a:t>
            </a:r>
            <a:r>
              <a:rPr dirty="0" sz="5400" spc="-434" b="1">
                <a:solidFill>
                  <a:srgbClr val="ACD3F8"/>
                </a:solidFill>
                <a:latin typeface="Tahoma"/>
                <a:cs typeface="Tahoma"/>
              </a:rPr>
              <a:t>the</a:t>
            </a:r>
            <a:r>
              <a:rPr dirty="0" sz="5400" spc="-69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125" b="1">
                <a:solidFill>
                  <a:srgbClr val="ACD3F8"/>
                </a:solidFill>
                <a:latin typeface="Tahoma"/>
                <a:cs typeface="Tahoma"/>
              </a:rPr>
              <a:t>capacity </a:t>
            </a:r>
            <a:r>
              <a:rPr dirty="0" sz="5400" spc="-370" b="1">
                <a:solidFill>
                  <a:srgbClr val="ACD3F8"/>
                </a:solidFill>
                <a:latin typeface="Tahoma"/>
                <a:cs typeface="Tahoma"/>
              </a:rPr>
              <a:t>she</a:t>
            </a:r>
            <a:r>
              <a:rPr dirty="0" sz="5400" spc="-71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254" b="1">
                <a:solidFill>
                  <a:srgbClr val="ACD3F8"/>
                </a:solidFill>
                <a:latin typeface="Tahoma"/>
                <a:cs typeface="Tahoma"/>
              </a:rPr>
              <a:t>did</a:t>
            </a:r>
            <a:r>
              <a:rPr dirty="0" sz="5400" spc="-71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459" b="1">
                <a:solidFill>
                  <a:srgbClr val="ACD3F8"/>
                </a:solidFill>
                <a:latin typeface="Tahoma"/>
                <a:cs typeface="Tahoma"/>
              </a:rPr>
              <a:t>in</a:t>
            </a:r>
            <a:r>
              <a:rPr dirty="0" sz="5400" spc="-715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5400" spc="-680" b="1">
                <a:solidFill>
                  <a:srgbClr val="ACD3F8"/>
                </a:solidFill>
                <a:latin typeface="Tahoma"/>
                <a:cs typeface="Tahoma"/>
              </a:rPr>
              <a:t>2017.</a:t>
            </a:r>
            <a:endParaRPr sz="54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372720" y="2239486"/>
            <a:ext cx="6569075" cy="6569075"/>
            <a:chOff x="12372720" y="2239486"/>
            <a:chExt cx="6569075" cy="6569075"/>
          </a:xfrm>
        </p:grpSpPr>
        <p:sp>
          <p:nvSpPr>
            <p:cNvPr id="4" name="object 4"/>
            <p:cNvSpPr/>
            <p:nvPr/>
          </p:nvSpPr>
          <p:spPr>
            <a:xfrm>
              <a:off x="12372720" y="2239486"/>
              <a:ext cx="6569075" cy="6569075"/>
            </a:xfrm>
            <a:custGeom>
              <a:avLst/>
              <a:gdLst/>
              <a:ahLst/>
              <a:cxnLst/>
              <a:rect l="l" t="t" r="r" b="b"/>
              <a:pathLst>
                <a:path w="6569075" h="6569075">
                  <a:moveTo>
                    <a:pt x="6568596" y="229"/>
                  </a:moveTo>
                  <a:lnTo>
                    <a:pt x="-312" y="229"/>
                  </a:lnTo>
                  <a:lnTo>
                    <a:pt x="-312" y="6569138"/>
                  </a:lnTo>
                  <a:lnTo>
                    <a:pt x="6568596" y="6569138"/>
                  </a:lnTo>
                  <a:lnTo>
                    <a:pt x="6568596" y="229"/>
                  </a:lnTo>
                  <a:close/>
                </a:path>
              </a:pathLst>
            </a:custGeom>
            <a:solidFill>
              <a:srgbClr val="84E2F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72720" y="3878482"/>
              <a:ext cx="6568595" cy="4930079"/>
            </a:xfrm>
            <a:prstGeom prst="rect">
              <a:avLst/>
            </a:prstGeom>
          </p:spPr>
        </p:pic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688295" y="4280884"/>
            <a:ext cx="10311130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265" b="0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dirty="0" sz="3600" spc="-434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65" b="0">
                <a:solidFill>
                  <a:srgbClr val="FFFFFF"/>
                </a:solidFill>
                <a:latin typeface="Verdana"/>
                <a:cs typeface="Verdana"/>
              </a:rPr>
              <a:t>six</a:t>
            </a:r>
            <a:r>
              <a:rPr dirty="0" sz="3600" spc="-4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70" b="0">
                <a:solidFill>
                  <a:srgbClr val="FFFFFF"/>
                </a:solidFill>
                <a:latin typeface="Verdana"/>
                <a:cs typeface="Verdana"/>
              </a:rPr>
              <a:t>months,</a:t>
            </a:r>
            <a:r>
              <a:rPr dirty="0" sz="3600" spc="-39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20" b="0">
                <a:solidFill>
                  <a:srgbClr val="FFFFFF"/>
                </a:solidFill>
                <a:latin typeface="Verdana"/>
                <a:cs typeface="Verdana"/>
              </a:rPr>
              <a:t>she</a:t>
            </a:r>
            <a:r>
              <a:rPr dirty="0" sz="3600" spc="-4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0" b="0">
                <a:solidFill>
                  <a:srgbClr val="FFFFFF"/>
                </a:solidFill>
                <a:latin typeface="Verdana"/>
                <a:cs typeface="Verdana"/>
              </a:rPr>
              <a:t>scaled</a:t>
            </a:r>
            <a:r>
              <a:rPr dirty="0" sz="3600" spc="-4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80" b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600" spc="-44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0" b="0">
                <a:solidFill>
                  <a:srgbClr val="FFFFFF"/>
                </a:solidFill>
                <a:latin typeface="Verdana"/>
                <a:cs typeface="Verdana"/>
              </a:rPr>
              <a:t>processing </a:t>
            </a:r>
            <a:r>
              <a:rPr dirty="0" sz="3600" spc="-200" b="0">
                <a:solidFill>
                  <a:srgbClr val="FFFFFF"/>
                </a:solidFill>
                <a:latin typeface="Verdana"/>
                <a:cs typeface="Verdana"/>
              </a:rPr>
              <a:t>transactions</a:t>
            </a:r>
            <a:r>
              <a:rPr dirty="0" sz="3600" spc="-38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45" b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600" spc="-434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20" b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600" spc="-4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80" b="0">
                <a:solidFill>
                  <a:srgbClr val="FFFFFF"/>
                </a:solidFill>
                <a:latin typeface="Verdana"/>
                <a:cs typeface="Verdana"/>
              </a:rPr>
              <a:t>hundreds</a:t>
            </a:r>
            <a:r>
              <a:rPr dirty="0" sz="3600" spc="-4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60" b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600" spc="-4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70" b="0">
                <a:solidFill>
                  <a:srgbClr val="FFFFFF"/>
                </a:solidFill>
                <a:latin typeface="Verdana"/>
                <a:cs typeface="Verdana"/>
              </a:rPr>
              <a:t>mi</a:t>
            </a:r>
            <a:r>
              <a:rPr dirty="0" sz="3600" spc="-7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33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3600" spc="-335" b="0">
                <a:solidFill>
                  <a:srgbClr val="FFFFFF"/>
                </a:solidFill>
                <a:latin typeface="Verdana"/>
                <a:cs typeface="Verdana"/>
              </a:rPr>
              <a:t>ions</a:t>
            </a:r>
            <a:r>
              <a:rPr dirty="0" sz="3600" spc="-4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60" b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3600" spc="-44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" b="0">
                <a:solidFill>
                  <a:srgbClr val="FFFFFF"/>
                </a:solidFill>
                <a:latin typeface="Verdana"/>
                <a:cs typeface="Verdana"/>
              </a:rPr>
              <a:t>naira, </a:t>
            </a:r>
            <a:r>
              <a:rPr dirty="0" sz="3600" b="0">
                <a:solidFill>
                  <a:srgbClr val="FFFFFF"/>
                </a:solidFill>
                <a:latin typeface="Verdana"/>
                <a:cs typeface="Verdana"/>
              </a:rPr>
              <a:t>expanded</a:t>
            </a:r>
            <a:r>
              <a:rPr dirty="0" sz="3600" spc="-434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10" b="0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r>
              <a:rPr dirty="0" sz="3600" spc="-41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b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r>
              <a:rPr dirty="0" sz="3600" spc="-409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80" b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3600" spc="-4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95" b="0">
                <a:solidFill>
                  <a:srgbClr val="FFFFFF"/>
                </a:solidFill>
                <a:latin typeface="Verdana"/>
                <a:cs typeface="Verdana"/>
              </a:rPr>
              <a:t>fulfil</a:t>
            </a:r>
            <a:r>
              <a:rPr dirty="0" sz="3600" spc="-4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95" b="0">
                <a:solidFill>
                  <a:srgbClr val="FFFFFF"/>
                </a:solidFill>
                <a:latin typeface="Verdana"/>
                <a:cs typeface="Verdana"/>
              </a:rPr>
              <a:t>larger</a:t>
            </a:r>
            <a:r>
              <a:rPr dirty="0" sz="3600" spc="-39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70" b="0">
                <a:solidFill>
                  <a:srgbClr val="FFFFFF"/>
                </a:solidFill>
                <a:latin typeface="Verdana"/>
                <a:cs typeface="Verdana"/>
              </a:rPr>
              <a:t>orders,</a:t>
            </a:r>
            <a:r>
              <a:rPr dirty="0" sz="3600" spc="-38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35" b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3600" spc="-140" b="0">
                <a:solidFill>
                  <a:srgbClr val="FFFFFF"/>
                </a:solidFill>
                <a:latin typeface="Verdana"/>
                <a:cs typeface="Verdana"/>
              </a:rPr>
              <a:t>improved</a:t>
            </a:r>
            <a:r>
              <a:rPr dirty="0" sz="3600" spc="-4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70" b="0">
                <a:solidFill>
                  <a:srgbClr val="FFFFFF"/>
                </a:solidFill>
                <a:latin typeface="Verdana"/>
                <a:cs typeface="Verdana"/>
              </a:rPr>
              <a:t>both</a:t>
            </a:r>
            <a:r>
              <a:rPr dirty="0" sz="3600" spc="-4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40" b="0">
                <a:solidFill>
                  <a:srgbClr val="FFFFFF"/>
                </a:solidFill>
                <a:latin typeface="Verdana"/>
                <a:cs typeface="Verdana"/>
              </a:rPr>
              <a:t>speed</a:t>
            </a:r>
            <a:r>
              <a:rPr dirty="0" sz="3600" spc="-45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60" b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600" spc="-434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95" b="0">
                <a:solidFill>
                  <a:srgbClr val="FFFFFF"/>
                </a:solidFill>
                <a:latin typeface="Verdana"/>
                <a:cs typeface="Verdana"/>
              </a:rPr>
              <a:t>efficiency</a:t>
            </a:r>
            <a:r>
              <a:rPr dirty="0" sz="3600" spc="-42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45" b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3600" spc="-43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70" b="0">
                <a:solidFill>
                  <a:srgbClr val="FFFFFF"/>
                </a:solidFill>
                <a:latin typeface="Verdana"/>
                <a:cs typeface="Verdana"/>
              </a:rPr>
              <a:t>delivery.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88295" y="7024954"/>
            <a:ext cx="994283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305">
                <a:solidFill>
                  <a:srgbClr val="00AF50"/>
                </a:solidFill>
                <a:latin typeface="Verdana"/>
                <a:cs typeface="Verdana"/>
              </a:rPr>
              <a:t>She</a:t>
            </a:r>
            <a:r>
              <a:rPr dirty="0" sz="3600" spc="-79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75">
                <a:solidFill>
                  <a:srgbClr val="00AF50"/>
                </a:solidFill>
                <a:latin typeface="Verdana"/>
                <a:cs typeface="Verdana"/>
              </a:rPr>
              <a:t>now</a:t>
            </a:r>
            <a:r>
              <a:rPr dirty="0" sz="3600" spc="-76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200">
                <a:solidFill>
                  <a:srgbClr val="00AF50"/>
                </a:solidFill>
                <a:latin typeface="Verdana"/>
                <a:cs typeface="Verdana"/>
              </a:rPr>
              <a:t>confidently</a:t>
            </a:r>
            <a:r>
              <a:rPr dirty="0" sz="3600" spc="-51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400">
                <a:solidFill>
                  <a:srgbClr val="00AF50"/>
                </a:solidFill>
                <a:latin typeface="Verdana"/>
                <a:cs typeface="Verdana"/>
              </a:rPr>
              <a:t>fulfils</a:t>
            </a:r>
            <a:r>
              <a:rPr dirty="0" sz="3600" spc="-54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300">
                <a:solidFill>
                  <a:srgbClr val="00AF50"/>
                </a:solidFill>
                <a:latin typeface="Verdana"/>
                <a:cs typeface="Verdana"/>
              </a:rPr>
              <a:t>orders</a:t>
            </a:r>
            <a:r>
              <a:rPr dirty="0" sz="3600" spc="-78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114">
                <a:solidFill>
                  <a:srgbClr val="00AF50"/>
                </a:solidFill>
                <a:latin typeface="Verdana"/>
                <a:cs typeface="Verdana"/>
              </a:rPr>
              <a:t>across</a:t>
            </a:r>
            <a:r>
              <a:rPr dirty="0" sz="3600" spc="-18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50">
                <a:solidFill>
                  <a:srgbClr val="00AF50"/>
                </a:solidFill>
                <a:latin typeface="Verdana"/>
                <a:cs typeface="Verdana"/>
              </a:rPr>
              <a:t>Africa: </a:t>
            </a:r>
            <a:r>
              <a:rPr dirty="0" sz="3600" spc="-440">
                <a:solidFill>
                  <a:srgbClr val="00AF50"/>
                </a:solidFill>
                <a:latin typeface="Verdana"/>
                <a:cs typeface="Verdana"/>
              </a:rPr>
              <a:t>N</a:t>
            </a:r>
            <a:r>
              <a:rPr dirty="0" sz="3600" spc="-595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dirty="0" sz="3600" spc="-409">
                <a:solidFill>
                  <a:srgbClr val="00AF50"/>
                </a:solidFill>
                <a:latin typeface="Verdana"/>
                <a:cs typeface="Verdana"/>
              </a:rPr>
              <a:t>ge</a:t>
            </a:r>
            <a:r>
              <a:rPr dirty="0" sz="3600" spc="-610">
                <a:solidFill>
                  <a:srgbClr val="00AF50"/>
                </a:solidFill>
                <a:latin typeface="Verdana"/>
                <a:cs typeface="Verdana"/>
              </a:rPr>
              <a:t>r</a:t>
            </a:r>
            <a:r>
              <a:rPr dirty="0" sz="3600" spc="-595">
                <a:solidFill>
                  <a:srgbClr val="00AF50"/>
                </a:solidFill>
                <a:latin typeface="Verdana"/>
                <a:cs typeface="Verdana"/>
              </a:rPr>
              <a:t>i</a:t>
            </a:r>
            <a:r>
              <a:rPr dirty="0" sz="3600" spc="-395">
                <a:solidFill>
                  <a:srgbClr val="00AF50"/>
                </a:solidFill>
                <a:latin typeface="Verdana"/>
                <a:cs typeface="Verdana"/>
              </a:rPr>
              <a:t>a</a:t>
            </a:r>
            <a:r>
              <a:rPr dirty="0" sz="3600" spc="-50">
                <a:solidFill>
                  <a:srgbClr val="00AF50"/>
                </a:solidFill>
                <a:latin typeface="Verdana"/>
                <a:cs typeface="Verdana"/>
              </a:rPr>
              <a:t>,</a:t>
            </a:r>
            <a:r>
              <a:rPr dirty="0" sz="3600" spc="-100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250">
                <a:solidFill>
                  <a:srgbClr val="00AF50"/>
                </a:solidFill>
                <a:latin typeface="Verdana"/>
                <a:cs typeface="Verdana"/>
              </a:rPr>
              <a:t>Kenya,</a:t>
            </a:r>
            <a:r>
              <a:rPr dirty="0" sz="3600" spc="-76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250">
                <a:solidFill>
                  <a:srgbClr val="00AF50"/>
                </a:solidFill>
                <a:latin typeface="Verdana"/>
                <a:cs typeface="Verdana"/>
              </a:rPr>
              <a:t>Senegal,</a:t>
            </a:r>
            <a:r>
              <a:rPr dirty="0" sz="3600" spc="-77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425">
                <a:solidFill>
                  <a:srgbClr val="00AF50"/>
                </a:solidFill>
                <a:latin typeface="Verdana"/>
                <a:cs typeface="Verdana"/>
              </a:rPr>
              <a:t>Ivory</a:t>
            </a:r>
            <a:r>
              <a:rPr dirty="0" sz="3600" spc="-75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150">
                <a:solidFill>
                  <a:srgbClr val="00AF50"/>
                </a:solidFill>
                <a:latin typeface="Verdana"/>
                <a:cs typeface="Verdana"/>
              </a:rPr>
              <a:t>Coast,</a:t>
            </a:r>
            <a:r>
              <a:rPr dirty="0" sz="3600" spc="-465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85">
                <a:solidFill>
                  <a:srgbClr val="00AF50"/>
                </a:solidFill>
                <a:latin typeface="Verdana"/>
                <a:cs typeface="Verdana"/>
              </a:rPr>
              <a:t>Uganda,</a:t>
            </a:r>
            <a:r>
              <a:rPr dirty="0" sz="3600" spc="-490">
                <a:solidFill>
                  <a:srgbClr val="00AF50"/>
                </a:solidFill>
                <a:latin typeface="Verdana"/>
                <a:cs typeface="Verdana"/>
              </a:rPr>
              <a:t> </a:t>
            </a:r>
            <a:r>
              <a:rPr dirty="0" sz="3600" spc="-20">
                <a:solidFill>
                  <a:srgbClr val="00AF50"/>
                </a:solidFill>
                <a:latin typeface="Verdana"/>
                <a:cs typeface="Verdana"/>
              </a:rPr>
              <a:t>etc.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32884" y="8705310"/>
            <a:ext cx="1045844" cy="1045844"/>
            <a:chOff x="4032884" y="8705310"/>
            <a:chExt cx="1045844" cy="1045844"/>
          </a:xfrm>
        </p:grpSpPr>
        <p:sp>
          <p:nvSpPr>
            <p:cNvPr id="9" name="object 9"/>
            <p:cNvSpPr/>
            <p:nvPr/>
          </p:nvSpPr>
          <p:spPr>
            <a:xfrm>
              <a:off x="4032884" y="8741632"/>
              <a:ext cx="331470" cy="973455"/>
            </a:xfrm>
            <a:custGeom>
              <a:avLst/>
              <a:gdLst/>
              <a:ahLst/>
              <a:cxnLst/>
              <a:rect l="l" t="t" r="r" b="b"/>
              <a:pathLst>
                <a:path w="331470" h="973454">
                  <a:moveTo>
                    <a:pt x="330851" y="64"/>
                  </a:moveTo>
                  <a:lnTo>
                    <a:pt x="287164" y="19622"/>
                  </a:lnTo>
                  <a:lnTo>
                    <a:pt x="245763" y="43116"/>
                  </a:lnTo>
                  <a:lnTo>
                    <a:pt x="206775" y="70040"/>
                  </a:lnTo>
                  <a:lnTo>
                    <a:pt x="170454" y="100265"/>
                  </a:lnTo>
                  <a:lnTo>
                    <a:pt x="136927" y="133665"/>
                  </a:lnTo>
                  <a:lnTo>
                    <a:pt x="106702" y="169986"/>
                  </a:lnTo>
                  <a:lnTo>
                    <a:pt x="79652" y="208974"/>
                  </a:lnTo>
                  <a:lnTo>
                    <a:pt x="56284" y="250375"/>
                  </a:lnTo>
                  <a:lnTo>
                    <a:pt x="36600" y="293935"/>
                  </a:lnTo>
                  <a:lnTo>
                    <a:pt x="20852" y="339654"/>
                  </a:lnTo>
                  <a:lnTo>
                    <a:pt x="9422" y="387151"/>
                  </a:lnTo>
                  <a:lnTo>
                    <a:pt x="2311" y="436171"/>
                  </a:lnTo>
                  <a:lnTo>
                    <a:pt x="-101" y="486589"/>
                  </a:lnTo>
                  <a:lnTo>
                    <a:pt x="2311" y="536880"/>
                  </a:lnTo>
                  <a:lnTo>
                    <a:pt x="9422" y="585901"/>
                  </a:lnTo>
                  <a:lnTo>
                    <a:pt x="20852" y="633397"/>
                  </a:lnTo>
                  <a:lnTo>
                    <a:pt x="36600" y="679116"/>
                  </a:lnTo>
                  <a:lnTo>
                    <a:pt x="56284" y="722676"/>
                  </a:lnTo>
                  <a:lnTo>
                    <a:pt x="79652" y="764204"/>
                  </a:lnTo>
                  <a:lnTo>
                    <a:pt x="106702" y="803065"/>
                  </a:lnTo>
                  <a:lnTo>
                    <a:pt x="136927" y="839386"/>
                  </a:lnTo>
                  <a:lnTo>
                    <a:pt x="170454" y="872786"/>
                  </a:lnTo>
                  <a:lnTo>
                    <a:pt x="206775" y="903012"/>
                  </a:lnTo>
                  <a:lnTo>
                    <a:pt x="245763" y="930062"/>
                  </a:lnTo>
                  <a:lnTo>
                    <a:pt x="287164" y="953429"/>
                  </a:lnTo>
                  <a:lnTo>
                    <a:pt x="330851" y="972987"/>
                  </a:lnTo>
                  <a:lnTo>
                    <a:pt x="330851" y="64"/>
                  </a:lnTo>
                  <a:close/>
                </a:path>
              </a:pathLst>
            </a:custGeom>
            <a:solidFill>
              <a:srgbClr val="CE6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363846" y="8705310"/>
              <a:ext cx="384175" cy="1045844"/>
            </a:xfrm>
            <a:custGeom>
              <a:avLst/>
              <a:gdLst/>
              <a:ahLst/>
              <a:cxnLst/>
              <a:rect l="l" t="t" r="r" b="b"/>
              <a:pathLst>
                <a:path w="384175" h="1045845">
                  <a:moveTo>
                    <a:pt x="191781" y="65"/>
                  </a:moveTo>
                  <a:lnTo>
                    <a:pt x="143015" y="2351"/>
                  </a:lnTo>
                  <a:lnTo>
                    <a:pt x="94502" y="9082"/>
                  </a:lnTo>
                  <a:lnTo>
                    <a:pt x="46751" y="20512"/>
                  </a:lnTo>
                  <a:lnTo>
                    <a:pt x="-110" y="36386"/>
                  </a:lnTo>
                  <a:lnTo>
                    <a:pt x="-110" y="1009309"/>
                  </a:lnTo>
                  <a:lnTo>
                    <a:pt x="46751" y="1025183"/>
                  </a:lnTo>
                  <a:lnTo>
                    <a:pt x="94502" y="1036613"/>
                  </a:lnTo>
                  <a:lnTo>
                    <a:pt x="143015" y="1043344"/>
                  </a:lnTo>
                  <a:lnTo>
                    <a:pt x="191781" y="1045630"/>
                  </a:lnTo>
                  <a:lnTo>
                    <a:pt x="240548" y="1043344"/>
                  </a:lnTo>
                  <a:lnTo>
                    <a:pt x="289061" y="1036613"/>
                  </a:lnTo>
                  <a:lnTo>
                    <a:pt x="336812" y="1025183"/>
                  </a:lnTo>
                  <a:lnTo>
                    <a:pt x="383674" y="1009309"/>
                  </a:lnTo>
                  <a:lnTo>
                    <a:pt x="383674" y="36386"/>
                  </a:lnTo>
                  <a:lnTo>
                    <a:pt x="336812" y="20512"/>
                  </a:lnTo>
                  <a:lnTo>
                    <a:pt x="289061" y="9082"/>
                  </a:lnTo>
                  <a:lnTo>
                    <a:pt x="240548" y="2351"/>
                  </a:lnTo>
                  <a:lnTo>
                    <a:pt x="191781" y="65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47640" y="8741632"/>
              <a:ext cx="331470" cy="973455"/>
            </a:xfrm>
            <a:custGeom>
              <a:avLst/>
              <a:gdLst/>
              <a:ahLst/>
              <a:cxnLst/>
              <a:rect l="l" t="t" r="r" b="b"/>
              <a:pathLst>
                <a:path w="331470" h="973454">
                  <a:moveTo>
                    <a:pt x="-119" y="64"/>
                  </a:moveTo>
                  <a:lnTo>
                    <a:pt x="-119" y="972987"/>
                  </a:lnTo>
                  <a:lnTo>
                    <a:pt x="43566" y="953429"/>
                  </a:lnTo>
                  <a:lnTo>
                    <a:pt x="84967" y="930062"/>
                  </a:lnTo>
                  <a:lnTo>
                    <a:pt x="123955" y="903012"/>
                  </a:lnTo>
                  <a:lnTo>
                    <a:pt x="160276" y="872786"/>
                  </a:lnTo>
                  <a:lnTo>
                    <a:pt x="193804" y="839386"/>
                  </a:lnTo>
                  <a:lnTo>
                    <a:pt x="224156" y="803065"/>
                  </a:lnTo>
                  <a:lnTo>
                    <a:pt x="251079" y="764204"/>
                  </a:lnTo>
                  <a:lnTo>
                    <a:pt x="274574" y="722676"/>
                  </a:lnTo>
                  <a:lnTo>
                    <a:pt x="294258" y="679116"/>
                  </a:lnTo>
                  <a:lnTo>
                    <a:pt x="309879" y="633397"/>
                  </a:lnTo>
                  <a:lnTo>
                    <a:pt x="321308" y="586028"/>
                  </a:lnTo>
                  <a:lnTo>
                    <a:pt x="328420" y="536880"/>
                  </a:lnTo>
                  <a:lnTo>
                    <a:pt x="330833" y="486589"/>
                  </a:lnTo>
                  <a:lnTo>
                    <a:pt x="328420" y="436171"/>
                  </a:lnTo>
                  <a:lnTo>
                    <a:pt x="321308" y="387151"/>
                  </a:lnTo>
                  <a:lnTo>
                    <a:pt x="309879" y="339654"/>
                  </a:lnTo>
                  <a:lnTo>
                    <a:pt x="294258" y="293935"/>
                  </a:lnTo>
                  <a:lnTo>
                    <a:pt x="274574" y="250375"/>
                  </a:lnTo>
                  <a:lnTo>
                    <a:pt x="251079" y="208974"/>
                  </a:lnTo>
                  <a:lnTo>
                    <a:pt x="224156" y="169986"/>
                  </a:lnTo>
                  <a:lnTo>
                    <a:pt x="193804" y="133665"/>
                  </a:lnTo>
                  <a:lnTo>
                    <a:pt x="160276" y="100265"/>
                  </a:lnTo>
                  <a:lnTo>
                    <a:pt x="123955" y="70040"/>
                  </a:lnTo>
                  <a:lnTo>
                    <a:pt x="84967" y="43116"/>
                  </a:lnTo>
                  <a:lnTo>
                    <a:pt x="43566" y="19622"/>
                  </a:lnTo>
                  <a:lnTo>
                    <a:pt x="-119" y="64"/>
                  </a:lnTo>
                  <a:close/>
                </a:path>
              </a:pathLst>
            </a:custGeom>
            <a:solidFill>
              <a:srgbClr val="55B96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2853054" y="8705310"/>
            <a:ext cx="1045844" cy="1045844"/>
            <a:chOff x="2853054" y="8705310"/>
            <a:chExt cx="1045844" cy="1045844"/>
          </a:xfrm>
        </p:grpSpPr>
        <p:sp>
          <p:nvSpPr>
            <p:cNvPr id="13" name="object 13"/>
            <p:cNvSpPr/>
            <p:nvPr/>
          </p:nvSpPr>
          <p:spPr>
            <a:xfrm>
              <a:off x="2853054" y="8775668"/>
              <a:ext cx="260985" cy="904875"/>
            </a:xfrm>
            <a:custGeom>
              <a:avLst/>
              <a:gdLst/>
              <a:ahLst/>
              <a:cxnLst/>
              <a:rect l="l" t="t" r="r" b="b"/>
              <a:pathLst>
                <a:path w="260985" h="904875">
                  <a:moveTo>
                    <a:pt x="260906" y="64"/>
                  </a:moveTo>
                  <a:lnTo>
                    <a:pt x="221283" y="25336"/>
                  </a:lnTo>
                  <a:lnTo>
                    <a:pt x="185978" y="52640"/>
                  </a:lnTo>
                  <a:lnTo>
                    <a:pt x="153086" y="82865"/>
                  </a:lnTo>
                  <a:lnTo>
                    <a:pt x="122987" y="115631"/>
                  </a:lnTo>
                  <a:lnTo>
                    <a:pt x="95683" y="150936"/>
                  </a:lnTo>
                  <a:lnTo>
                    <a:pt x="71300" y="188654"/>
                  </a:lnTo>
                  <a:lnTo>
                    <a:pt x="50345" y="228404"/>
                  </a:lnTo>
                  <a:lnTo>
                    <a:pt x="32693" y="270059"/>
                  </a:lnTo>
                  <a:lnTo>
                    <a:pt x="18596" y="313492"/>
                  </a:lnTo>
                  <a:lnTo>
                    <a:pt x="8436" y="358575"/>
                  </a:lnTo>
                  <a:lnTo>
                    <a:pt x="2086" y="404929"/>
                  </a:lnTo>
                  <a:lnTo>
                    <a:pt x="-72" y="452553"/>
                  </a:lnTo>
                  <a:lnTo>
                    <a:pt x="2086" y="500050"/>
                  </a:lnTo>
                  <a:lnTo>
                    <a:pt x="8436" y="546531"/>
                  </a:lnTo>
                  <a:lnTo>
                    <a:pt x="18596" y="591488"/>
                  </a:lnTo>
                  <a:lnTo>
                    <a:pt x="32693" y="634920"/>
                  </a:lnTo>
                  <a:lnTo>
                    <a:pt x="50345" y="676575"/>
                  </a:lnTo>
                  <a:lnTo>
                    <a:pt x="71300" y="716325"/>
                  </a:lnTo>
                  <a:lnTo>
                    <a:pt x="95683" y="754043"/>
                  </a:lnTo>
                  <a:lnTo>
                    <a:pt x="122987" y="789349"/>
                  </a:lnTo>
                  <a:lnTo>
                    <a:pt x="153086" y="822241"/>
                  </a:lnTo>
                  <a:lnTo>
                    <a:pt x="185978" y="852339"/>
                  </a:lnTo>
                  <a:lnTo>
                    <a:pt x="221283" y="879643"/>
                  </a:lnTo>
                  <a:lnTo>
                    <a:pt x="258874" y="903900"/>
                  </a:lnTo>
                  <a:lnTo>
                    <a:pt x="260906" y="904916"/>
                  </a:lnTo>
                  <a:lnTo>
                    <a:pt x="260906" y="64"/>
                  </a:lnTo>
                  <a:close/>
                </a:path>
              </a:pathLst>
            </a:custGeom>
            <a:solidFill>
              <a:srgbClr val="008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14039" y="8705310"/>
              <a:ext cx="523875" cy="1045844"/>
            </a:xfrm>
            <a:custGeom>
              <a:avLst/>
              <a:gdLst/>
              <a:ahLst/>
              <a:cxnLst/>
              <a:rect l="l" t="t" r="r" b="b"/>
              <a:pathLst>
                <a:path w="523875" h="1045845">
                  <a:moveTo>
                    <a:pt x="261788" y="65"/>
                  </a:moveTo>
                  <a:lnTo>
                    <a:pt x="214164" y="2224"/>
                  </a:lnTo>
                  <a:lnTo>
                    <a:pt x="167811" y="8447"/>
                  </a:lnTo>
                  <a:lnTo>
                    <a:pt x="122854" y="18734"/>
                  </a:lnTo>
                  <a:lnTo>
                    <a:pt x="79421" y="32703"/>
                  </a:lnTo>
                  <a:lnTo>
                    <a:pt x="37639" y="50356"/>
                  </a:lnTo>
                  <a:lnTo>
                    <a:pt x="-78" y="70422"/>
                  </a:lnTo>
                  <a:lnTo>
                    <a:pt x="-78" y="975274"/>
                  </a:lnTo>
                  <a:lnTo>
                    <a:pt x="37639" y="995339"/>
                  </a:lnTo>
                  <a:lnTo>
                    <a:pt x="79421" y="1012992"/>
                  </a:lnTo>
                  <a:lnTo>
                    <a:pt x="122854" y="1026961"/>
                  </a:lnTo>
                  <a:lnTo>
                    <a:pt x="167811" y="1037248"/>
                  </a:lnTo>
                  <a:lnTo>
                    <a:pt x="214164" y="1043471"/>
                  </a:lnTo>
                  <a:lnTo>
                    <a:pt x="261788" y="1045630"/>
                  </a:lnTo>
                  <a:lnTo>
                    <a:pt x="309412" y="1043471"/>
                  </a:lnTo>
                  <a:lnTo>
                    <a:pt x="355766" y="1037248"/>
                  </a:lnTo>
                  <a:lnTo>
                    <a:pt x="400850" y="1026961"/>
                  </a:lnTo>
                  <a:lnTo>
                    <a:pt x="444283" y="1012992"/>
                  </a:lnTo>
                  <a:lnTo>
                    <a:pt x="485938" y="995339"/>
                  </a:lnTo>
                  <a:lnTo>
                    <a:pt x="523783" y="975274"/>
                  </a:lnTo>
                  <a:lnTo>
                    <a:pt x="523783" y="70422"/>
                  </a:lnTo>
                  <a:lnTo>
                    <a:pt x="485938" y="50356"/>
                  </a:lnTo>
                  <a:lnTo>
                    <a:pt x="444283" y="32703"/>
                  </a:lnTo>
                  <a:lnTo>
                    <a:pt x="400850" y="18734"/>
                  </a:lnTo>
                  <a:lnTo>
                    <a:pt x="355766" y="8447"/>
                  </a:lnTo>
                  <a:lnTo>
                    <a:pt x="309412" y="2224"/>
                  </a:lnTo>
                  <a:lnTo>
                    <a:pt x="261788" y="65"/>
                  </a:lnTo>
                  <a:close/>
                </a:path>
              </a:pathLst>
            </a:custGeom>
            <a:solidFill>
              <a:srgbClr val="FBE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37914" y="8775668"/>
              <a:ext cx="260985" cy="904875"/>
            </a:xfrm>
            <a:custGeom>
              <a:avLst/>
              <a:gdLst/>
              <a:ahLst/>
              <a:cxnLst/>
              <a:rect l="l" t="t" r="r" b="b"/>
              <a:pathLst>
                <a:path w="260985" h="904875">
                  <a:moveTo>
                    <a:pt x="-91" y="64"/>
                  </a:moveTo>
                  <a:lnTo>
                    <a:pt x="-91" y="904916"/>
                  </a:lnTo>
                  <a:lnTo>
                    <a:pt x="1813" y="903900"/>
                  </a:lnTo>
                  <a:lnTo>
                    <a:pt x="39404" y="879643"/>
                  </a:lnTo>
                  <a:lnTo>
                    <a:pt x="74709" y="852339"/>
                  </a:lnTo>
                  <a:lnTo>
                    <a:pt x="107601" y="822241"/>
                  </a:lnTo>
                  <a:lnTo>
                    <a:pt x="137826" y="789349"/>
                  </a:lnTo>
                  <a:lnTo>
                    <a:pt x="165130" y="754043"/>
                  </a:lnTo>
                  <a:lnTo>
                    <a:pt x="189387" y="716325"/>
                  </a:lnTo>
                  <a:lnTo>
                    <a:pt x="210341" y="676575"/>
                  </a:lnTo>
                  <a:lnTo>
                    <a:pt x="227994" y="634920"/>
                  </a:lnTo>
                  <a:lnTo>
                    <a:pt x="242090" y="591488"/>
                  </a:lnTo>
                  <a:lnTo>
                    <a:pt x="252250" y="546531"/>
                  </a:lnTo>
                  <a:lnTo>
                    <a:pt x="258600" y="500050"/>
                  </a:lnTo>
                  <a:lnTo>
                    <a:pt x="260759" y="452553"/>
                  </a:lnTo>
                  <a:lnTo>
                    <a:pt x="258600" y="404929"/>
                  </a:lnTo>
                  <a:lnTo>
                    <a:pt x="252250" y="358575"/>
                  </a:lnTo>
                  <a:lnTo>
                    <a:pt x="242090" y="313492"/>
                  </a:lnTo>
                  <a:lnTo>
                    <a:pt x="227994" y="270059"/>
                  </a:lnTo>
                  <a:lnTo>
                    <a:pt x="210341" y="228404"/>
                  </a:lnTo>
                  <a:lnTo>
                    <a:pt x="189387" y="188654"/>
                  </a:lnTo>
                  <a:lnTo>
                    <a:pt x="165130" y="150936"/>
                  </a:lnTo>
                  <a:lnTo>
                    <a:pt x="137826" y="115631"/>
                  </a:lnTo>
                  <a:lnTo>
                    <a:pt x="107601" y="82865"/>
                  </a:lnTo>
                  <a:lnTo>
                    <a:pt x="74709" y="52640"/>
                  </a:lnTo>
                  <a:lnTo>
                    <a:pt x="39404" y="25336"/>
                  </a:lnTo>
                  <a:lnTo>
                    <a:pt x="1813" y="1080"/>
                  </a:lnTo>
                  <a:lnTo>
                    <a:pt x="-91" y="64"/>
                  </a:lnTo>
                  <a:close/>
                </a:path>
              </a:pathLst>
            </a:custGeom>
            <a:solidFill>
              <a:srgbClr val="E11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09797" y="9054560"/>
              <a:ext cx="332740" cy="316230"/>
            </a:xfrm>
            <a:custGeom>
              <a:avLst/>
              <a:gdLst/>
              <a:ahLst/>
              <a:cxnLst/>
              <a:rect l="l" t="t" r="r" b="b"/>
              <a:pathLst>
                <a:path w="332739" h="316229">
                  <a:moveTo>
                    <a:pt x="166030" y="56"/>
                  </a:moveTo>
                  <a:lnTo>
                    <a:pt x="126788" y="120703"/>
                  </a:lnTo>
                  <a:lnTo>
                    <a:pt x="-81" y="120703"/>
                  </a:lnTo>
                  <a:lnTo>
                    <a:pt x="102659" y="195251"/>
                  </a:lnTo>
                  <a:lnTo>
                    <a:pt x="63417" y="315898"/>
                  </a:lnTo>
                  <a:lnTo>
                    <a:pt x="166030" y="241350"/>
                  </a:lnTo>
                  <a:lnTo>
                    <a:pt x="268644" y="315898"/>
                  </a:lnTo>
                  <a:lnTo>
                    <a:pt x="229529" y="195251"/>
                  </a:lnTo>
                  <a:lnTo>
                    <a:pt x="332142" y="120703"/>
                  </a:lnTo>
                  <a:lnTo>
                    <a:pt x="205272" y="120703"/>
                  </a:lnTo>
                  <a:lnTo>
                    <a:pt x="166030" y="56"/>
                  </a:lnTo>
                  <a:close/>
                </a:path>
              </a:pathLst>
            </a:custGeom>
            <a:solidFill>
              <a:srgbClr val="00853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217286" y="8705310"/>
            <a:ext cx="1045844" cy="1045844"/>
            <a:chOff x="5217286" y="8705310"/>
            <a:chExt cx="1045844" cy="1045844"/>
          </a:xfrm>
        </p:grpSpPr>
        <p:sp>
          <p:nvSpPr>
            <p:cNvPr id="18" name="object 18"/>
            <p:cNvSpPr/>
            <p:nvPr/>
          </p:nvSpPr>
          <p:spPr>
            <a:xfrm>
              <a:off x="5287644" y="9490043"/>
              <a:ext cx="904875" cy="260985"/>
            </a:xfrm>
            <a:custGeom>
              <a:avLst/>
              <a:gdLst/>
              <a:ahLst/>
              <a:cxnLst/>
              <a:rect l="l" t="t" r="r" b="b"/>
              <a:pathLst>
                <a:path w="904875" h="260984">
                  <a:moveTo>
                    <a:pt x="904718" y="45"/>
                  </a:moveTo>
                  <a:lnTo>
                    <a:pt x="-133" y="45"/>
                  </a:lnTo>
                  <a:lnTo>
                    <a:pt x="882" y="1950"/>
                  </a:lnTo>
                  <a:lnTo>
                    <a:pt x="25138" y="39668"/>
                  </a:lnTo>
                  <a:lnTo>
                    <a:pt x="52443" y="74974"/>
                  </a:lnTo>
                  <a:lnTo>
                    <a:pt x="82541" y="107866"/>
                  </a:lnTo>
                  <a:lnTo>
                    <a:pt x="115433" y="137964"/>
                  </a:lnTo>
                  <a:lnTo>
                    <a:pt x="150738" y="165268"/>
                  </a:lnTo>
                  <a:lnTo>
                    <a:pt x="188456" y="189525"/>
                  </a:lnTo>
                  <a:lnTo>
                    <a:pt x="228206" y="210606"/>
                  </a:lnTo>
                  <a:lnTo>
                    <a:pt x="269861" y="228259"/>
                  </a:lnTo>
                  <a:lnTo>
                    <a:pt x="313294" y="242228"/>
                  </a:lnTo>
                  <a:lnTo>
                    <a:pt x="358251" y="252515"/>
                  </a:lnTo>
                  <a:lnTo>
                    <a:pt x="404732" y="258738"/>
                  </a:lnTo>
                  <a:lnTo>
                    <a:pt x="452228" y="260897"/>
                  </a:lnTo>
                  <a:lnTo>
                    <a:pt x="499852" y="258738"/>
                  </a:lnTo>
                  <a:lnTo>
                    <a:pt x="546206" y="252515"/>
                  </a:lnTo>
                  <a:lnTo>
                    <a:pt x="591290" y="242228"/>
                  </a:lnTo>
                  <a:lnTo>
                    <a:pt x="634723" y="228259"/>
                  </a:lnTo>
                  <a:lnTo>
                    <a:pt x="676378" y="210606"/>
                  </a:lnTo>
                  <a:lnTo>
                    <a:pt x="716128" y="189525"/>
                  </a:lnTo>
                  <a:lnTo>
                    <a:pt x="753719" y="165268"/>
                  </a:lnTo>
                  <a:lnTo>
                    <a:pt x="789151" y="137964"/>
                  </a:lnTo>
                  <a:lnTo>
                    <a:pt x="821916" y="107866"/>
                  </a:lnTo>
                  <a:lnTo>
                    <a:pt x="852141" y="74974"/>
                  </a:lnTo>
                  <a:lnTo>
                    <a:pt x="879446" y="39668"/>
                  </a:lnTo>
                  <a:lnTo>
                    <a:pt x="903702" y="1950"/>
                  </a:lnTo>
                  <a:lnTo>
                    <a:pt x="904718" y="45"/>
                  </a:lnTo>
                  <a:close/>
                </a:path>
              </a:pathLst>
            </a:custGeom>
            <a:solidFill>
              <a:srgbClr val="008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217286" y="8966168"/>
              <a:ext cx="1045844" cy="523875"/>
            </a:xfrm>
            <a:custGeom>
              <a:avLst/>
              <a:gdLst/>
              <a:ahLst/>
              <a:cxnLst/>
              <a:rect l="l" t="t" r="r" b="b"/>
              <a:pathLst>
                <a:path w="1045845" h="523875">
                  <a:moveTo>
                    <a:pt x="975076" y="59"/>
                  </a:moveTo>
                  <a:lnTo>
                    <a:pt x="70224" y="59"/>
                  </a:lnTo>
                  <a:lnTo>
                    <a:pt x="50158" y="37904"/>
                  </a:lnTo>
                  <a:lnTo>
                    <a:pt x="32506" y="79559"/>
                  </a:lnTo>
                  <a:lnTo>
                    <a:pt x="18536" y="122992"/>
                  </a:lnTo>
                  <a:lnTo>
                    <a:pt x="8249" y="168075"/>
                  </a:lnTo>
                  <a:lnTo>
                    <a:pt x="2027" y="214429"/>
                  </a:lnTo>
                  <a:lnTo>
                    <a:pt x="-131" y="262053"/>
                  </a:lnTo>
                  <a:lnTo>
                    <a:pt x="2027" y="309550"/>
                  </a:lnTo>
                  <a:lnTo>
                    <a:pt x="8249" y="356031"/>
                  </a:lnTo>
                  <a:lnTo>
                    <a:pt x="18536" y="400988"/>
                  </a:lnTo>
                  <a:lnTo>
                    <a:pt x="32506" y="444420"/>
                  </a:lnTo>
                  <a:lnTo>
                    <a:pt x="50158" y="486075"/>
                  </a:lnTo>
                  <a:lnTo>
                    <a:pt x="70224" y="523920"/>
                  </a:lnTo>
                  <a:lnTo>
                    <a:pt x="975076" y="523920"/>
                  </a:lnTo>
                  <a:lnTo>
                    <a:pt x="995141" y="486075"/>
                  </a:lnTo>
                  <a:lnTo>
                    <a:pt x="1012667" y="444420"/>
                  </a:lnTo>
                  <a:lnTo>
                    <a:pt x="1026764" y="400988"/>
                  </a:lnTo>
                  <a:lnTo>
                    <a:pt x="1037050" y="356031"/>
                  </a:lnTo>
                  <a:lnTo>
                    <a:pt x="1043273" y="309550"/>
                  </a:lnTo>
                  <a:lnTo>
                    <a:pt x="1045432" y="262053"/>
                  </a:lnTo>
                  <a:lnTo>
                    <a:pt x="1043273" y="214429"/>
                  </a:lnTo>
                  <a:lnTo>
                    <a:pt x="1037050" y="168075"/>
                  </a:lnTo>
                  <a:lnTo>
                    <a:pt x="1026764" y="122992"/>
                  </a:lnTo>
                  <a:lnTo>
                    <a:pt x="1012667" y="79559"/>
                  </a:lnTo>
                  <a:lnTo>
                    <a:pt x="995141" y="37904"/>
                  </a:lnTo>
                  <a:lnTo>
                    <a:pt x="975076" y="59"/>
                  </a:lnTo>
                  <a:close/>
                </a:path>
              </a:pathLst>
            </a:custGeom>
            <a:solidFill>
              <a:srgbClr val="FBE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287644" y="8705310"/>
              <a:ext cx="904875" cy="260985"/>
            </a:xfrm>
            <a:custGeom>
              <a:avLst/>
              <a:gdLst/>
              <a:ahLst/>
              <a:cxnLst/>
              <a:rect l="l" t="t" r="r" b="b"/>
              <a:pathLst>
                <a:path w="904875" h="260984">
                  <a:moveTo>
                    <a:pt x="452228" y="65"/>
                  </a:moveTo>
                  <a:lnTo>
                    <a:pt x="404732" y="2224"/>
                  </a:lnTo>
                  <a:lnTo>
                    <a:pt x="358251" y="8447"/>
                  </a:lnTo>
                  <a:lnTo>
                    <a:pt x="313294" y="18734"/>
                  </a:lnTo>
                  <a:lnTo>
                    <a:pt x="269861" y="32703"/>
                  </a:lnTo>
                  <a:lnTo>
                    <a:pt x="228206" y="50356"/>
                  </a:lnTo>
                  <a:lnTo>
                    <a:pt x="188456" y="71438"/>
                  </a:lnTo>
                  <a:lnTo>
                    <a:pt x="150738" y="95694"/>
                  </a:lnTo>
                  <a:lnTo>
                    <a:pt x="115433" y="122998"/>
                  </a:lnTo>
                  <a:lnTo>
                    <a:pt x="82541" y="153223"/>
                  </a:lnTo>
                  <a:lnTo>
                    <a:pt x="52443" y="185989"/>
                  </a:lnTo>
                  <a:lnTo>
                    <a:pt x="25138" y="221294"/>
                  </a:lnTo>
                  <a:lnTo>
                    <a:pt x="882" y="259012"/>
                  </a:lnTo>
                  <a:lnTo>
                    <a:pt x="-133" y="260917"/>
                  </a:lnTo>
                  <a:lnTo>
                    <a:pt x="904718" y="260917"/>
                  </a:lnTo>
                  <a:lnTo>
                    <a:pt x="879446" y="221294"/>
                  </a:lnTo>
                  <a:lnTo>
                    <a:pt x="852141" y="185989"/>
                  </a:lnTo>
                  <a:lnTo>
                    <a:pt x="821916" y="153223"/>
                  </a:lnTo>
                  <a:lnTo>
                    <a:pt x="789151" y="122998"/>
                  </a:lnTo>
                  <a:lnTo>
                    <a:pt x="753719" y="95694"/>
                  </a:lnTo>
                  <a:lnTo>
                    <a:pt x="716128" y="71438"/>
                  </a:lnTo>
                  <a:lnTo>
                    <a:pt x="676378" y="50356"/>
                  </a:lnTo>
                  <a:lnTo>
                    <a:pt x="634723" y="32703"/>
                  </a:lnTo>
                  <a:lnTo>
                    <a:pt x="591290" y="18734"/>
                  </a:lnTo>
                  <a:lnTo>
                    <a:pt x="546206" y="8447"/>
                  </a:lnTo>
                  <a:lnTo>
                    <a:pt x="499852" y="2224"/>
                  </a:lnTo>
                  <a:lnTo>
                    <a:pt x="452228" y="65"/>
                  </a:lnTo>
                  <a:close/>
                </a:path>
              </a:pathLst>
            </a:custGeom>
            <a:solidFill>
              <a:srgbClr val="E11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75172" y="9059005"/>
              <a:ext cx="332105" cy="318135"/>
            </a:xfrm>
            <a:custGeom>
              <a:avLst/>
              <a:gdLst/>
              <a:ahLst/>
              <a:cxnLst/>
              <a:rect l="l" t="t" r="r" b="b"/>
              <a:pathLst>
                <a:path w="332104" h="318134">
                  <a:moveTo>
                    <a:pt x="168129" y="56"/>
                  </a:moveTo>
                  <a:lnTo>
                    <a:pt x="126728" y="119941"/>
                  </a:lnTo>
                  <a:lnTo>
                    <a:pt x="-140" y="117655"/>
                  </a:lnTo>
                  <a:lnTo>
                    <a:pt x="101075" y="193980"/>
                  </a:lnTo>
                  <a:lnTo>
                    <a:pt x="59674" y="313992"/>
                  </a:lnTo>
                  <a:lnTo>
                    <a:pt x="163684" y="241350"/>
                  </a:lnTo>
                  <a:lnTo>
                    <a:pt x="264901" y="317675"/>
                  </a:lnTo>
                  <a:lnTo>
                    <a:pt x="227945" y="196393"/>
                  </a:lnTo>
                  <a:lnTo>
                    <a:pt x="331955" y="123751"/>
                  </a:lnTo>
                  <a:lnTo>
                    <a:pt x="205085" y="121338"/>
                  </a:lnTo>
                  <a:lnTo>
                    <a:pt x="168129" y="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668907" y="8705310"/>
            <a:ext cx="1045844" cy="1045844"/>
            <a:chOff x="1668907" y="8705310"/>
            <a:chExt cx="1045844" cy="1045844"/>
          </a:xfrm>
        </p:grpSpPr>
        <p:sp>
          <p:nvSpPr>
            <p:cNvPr id="23" name="object 23"/>
            <p:cNvSpPr/>
            <p:nvPr/>
          </p:nvSpPr>
          <p:spPr>
            <a:xfrm>
              <a:off x="1668907" y="8705310"/>
              <a:ext cx="1045844" cy="1045844"/>
            </a:xfrm>
            <a:custGeom>
              <a:avLst/>
              <a:gdLst/>
              <a:ahLst/>
              <a:cxnLst/>
              <a:rect l="l" t="t" r="r" b="b"/>
              <a:pathLst>
                <a:path w="1045844" h="1045845">
                  <a:moveTo>
                    <a:pt x="522676" y="65"/>
                  </a:moveTo>
                  <a:lnTo>
                    <a:pt x="473782" y="2351"/>
                  </a:lnTo>
                  <a:lnTo>
                    <a:pt x="426159" y="8955"/>
                  </a:lnTo>
                  <a:lnTo>
                    <a:pt x="380059" y="19750"/>
                  </a:lnTo>
                  <a:lnTo>
                    <a:pt x="335483" y="34608"/>
                  </a:lnTo>
                  <a:lnTo>
                    <a:pt x="292939" y="53150"/>
                  </a:lnTo>
                  <a:lnTo>
                    <a:pt x="252427" y="75247"/>
                  </a:lnTo>
                  <a:lnTo>
                    <a:pt x="214074" y="100774"/>
                  </a:lnTo>
                  <a:lnTo>
                    <a:pt x="178261" y="129602"/>
                  </a:lnTo>
                  <a:lnTo>
                    <a:pt x="145115" y="161224"/>
                  </a:lnTo>
                  <a:lnTo>
                    <a:pt x="114889" y="195640"/>
                  </a:lnTo>
                  <a:lnTo>
                    <a:pt x="87712" y="232723"/>
                  </a:lnTo>
                  <a:lnTo>
                    <a:pt x="63837" y="272219"/>
                  </a:lnTo>
                  <a:lnTo>
                    <a:pt x="43390" y="313747"/>
                  </a:lnTo>
                  <a:lnTo>
                    <a:pt x="28278" y="352735"/>
                  </a:lnTo>
                  <a:lnTo>
                    <a:pt x="13546" y="403661"/>
                  </a:lnTo>
                  <a:lnTo>
                    <a:pt x="6053" y="442522"/>
                  </a:lnTo>
                  <a:lnTo>
                    <a:pt x="1481" y="482272"/>
                  </a:lnTo>
                  <a:lnTo>
                    <a:pt x="-42" y="522911"/>
                  </a:lnTo>
                  <a:lnTo>
                    <a:pt x="1481" y="563423"/>
                  </a:lnTo>
                  <a:lnTo>
                    <a:pt x="6053" y="603173"/>
                  </a:lnTo>
                  <a:lnTo>
                    <a:pt x="13546" y="642034"/>
                  </a:lnTo>
                  <a:lnTo>
                    <a:pt x="23833" y="679752"/>
                  </a:lnTo>
                  <a:lnTo>
                    <a:pt x="38056" y="719121"/>
                  </a:lnTo>
                  <a:lnTo>
                    <a:pt x="63837" y="773603"/>
                  </a:lnTo>
                  <a:lnTo>
                    <a:pt x="87712" y="812972"/>
                  </a:lnTo>
                  <a:lnTo>
                    <a:pt x="114889" y="850055"/>
                  </a:lnTo>
                  <a:lnTo>
                    <a:pt x="145115" y="884471"/>
                  </a:lnTo>
                  <a:lnTo>
                    <a:pt x="178261" y="916220"/>
                  </a:lnTo>
                  <a:lnTo>
                    <a:pt x="214074" y="944921"/>
                  </a:lnTo>
                  <a:lnTo>
                    <a:pt x="252427" y="970448"/>
                  </a:lnTo>
                  <a:lnTo>
                    <a:pt x="292939" y="992545"/>
                  </a:lnTo>
                  <a:lnTo>
                    <a:pt x="335483" y="1011214"/>
                  </a:lnTo>
                  <a:lnTo>
                    <a:pt x="380059" y="1025945"/>
                  </a:lnTo>
                  <a:lnTo>
                    <a:pt x="426159" y="1036740"/>
                  </a:lnTo>
                  <a:lnTo>
                    <a:pt x="473782" y="1043344"/>
                  </a:lnTo>
                  <a:lnTo>
                    <a:pt x="522676" y="1045630"/>
                  </a:lnTo>
                  <a:lnTo>
                    <a:pt x="571697" y="1043344"/>
                  </a:lnTo>
                  <a:lnTo>
                    <a:pt x="619321" y="1036740"/>
                  </a:lnTo>
                  <a:lnTo>
                    <a:pt x="665421" y="1025945"/>
                  </a:lnTo>
                  <a:lnTo>
                    <a:pt x="709869" y="1011214"/>
                  </a:lnTo>
                  <a:lnTo>
                    <a:pt x="752540" y="992545"/>
                  </a:lnTo>
                  <a:lnTo>
                    <a:pt x="793052" y="970448"/>
                  </a:lnTo>
                  <a:lnTo>
                    <a:pt x="831405" y="944921"/>
                  </a:lnTo>
                  <a:lnTo>
                    <a:pt x="867218" y="916220"/>
                  </a:lnTo>
                  <a:lnTo>
                    <a:pt x="900238" y="884471"/>
                  </a:lnTo>
                  <a:lnTo>
                    <a:pt x="930590" y="850055"/>
                  </a:lnTo>
                  <a:lnTo>
                    <a:pt x="957767" y="812972"/>
                  </a:lnTo>
                  <a:lnTo>
                    <a:pt x="981643" y="773603"/>
                  </a:lnTo>
                  <a:lnTo>
                    <a:pt x="1002089" y="731948"/>
                  </a:lnTo>
                  <a:lnTo>
                    <a:pt x="1017202" y="692960"/>
                  </a:lnTo>
                  <a:lnTo>
                    <a:pt x="1031933" y="642034"/>
                  </a:lnTo>
                  <a:lnTo>
                    <a:pt x="1039426" y="603173"/>
                  </a:lnTo>
                  <a:lnTo>
                    <a:pt x="1043998" y="563423"/>
                  </a:lnTo>
                  <a:lnTo>
                    <a:pt x="1045522" y="522911"/>
                  </a:lnTo>
                  <a:lnTo>
                    <a:pt x="1043998" y="482272"/>
                  </a:lnTo>
                  <a:lnTo>
                    <a:pt x="1039426" y="442522"/>
                  </a:lnTo>
                  <a:lnTo>
                    <a:pt x="1031933" y="403661"/>
                  </a:lnTo>
                  <a:lnTo>
                    <a:pt x="1021647" y="366070"/>
                  </a:lnTo>
                  <a:lnTo>
                    <a:pt x="1007423" y="326574"/>
                  </a:lnTo>
                  <a:lnTo>
                    <a:pt x="981643" y="272219"/>
                  </a:lnTo>
                  <a:lnTo>
                    <a:pt x="957767" y="232723"/>
                  </a:lnTo>
                  <a:lnTo>
                    <a:pt x="930590" y="195640"/>
                  </a:lnTo>
                  <a:lnTo>
                    <a:pt x="900238" y="161224"/>
                  </a:lnTo>
                  <a:lnTo>
                    <a:pt x="867218" y="129602"/>
                  </a:lnTo>
                  <a:lnTo>
                    <a:pt x="831405" y="100774"/>
                  </a:lnTo>
                  <a:lnTo>
                    <a:pt x="793052" y="75247"/>
                  </a:lnTo>
                  <a:lnTo>
                    <a:pt x="752540" y="53150"/>
                  </a:lnTo>
                  <a:lnTo>
                    <a:pt x="709869" y="34608"/>
                  </a:lnTo>
                  <a:lnTo>
                    <a:pt x="665421" y="19750"/>
                  </a:lnTo>
                  <a:lnTo>
                    <a:pt x="619321" y="8955"/>
                  </a:lnTo>
                  <a:lnTo>
                    <a:pt x="571697" y="2351"/>
                  </a:lnTo>
                  <a:lnTo>
                    <a:pt x="522676" y="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712341" y="8705310"/>
              <a:ext cx="958850" cy="313690"/>
            </a:xfrm>
            <a:custGeom>
              <a:avLst/>
              <a:gdLst/>
              <a:ahLst/>
              <a:cxnLst/>
              <a:rect l="l" t="t" r="r" b="b"/>
              <a:pathLst>
                <a:path w="958850" h="313690">
                  <a:moveTo>
                    <a:pt x="479369" y="65"/>
                  </a:moveTo>
                  <a:lnTo>
                    <a:pt x="430348" y="2351"/>
                  </a:lnTo>
                  <a:lnTo>
                    <a:pt x="382725" y="8955"/>
                  </a:lnTo>
                  <a:lnTo>
                    <a:pt x="336625" y="19750"/>
                  </a:lnTo>
                  <a:lnTo>
                    <a:pt x="292049" y="34608"/>
                  </a:lnTo>
                  <a:lnTo>
                    <a:pt x="249505" y="53150"/>
                  </a:lnTo>
                  <a:lnTo>
                    <a:pt x="208993" y="75247"/>
                  </a:lnTo>
                  <a:lnTo>
                    <a:pt x="170640" y="100774"/>
                  </a:lnTo>
                  <a:lnTo>
                    <a:pt x="134827" y="129602"/>
                  </a:lnTo>
                  <a:lnTo>
                    <a:pt x="101808" y="161224"/>
                  </a:lnTo>
                  <a:lnTo>
                    <a:pt x="71455" y="195640"/>
                  </a:lnTo>
                  <a:lnTo>
                    <a:pt x="44278" y="232723"/>
                  </a:lnTo>
                  <a:lnTo>
                    <a:pt x="20403" y="272092"/>
                  </a:lnTo>
                  <a:lnTo>
                    <a:pt x="-43" y="313747"/>
                  </a:lnTo>
                  <a:lnTo>
                    <a:pt x="958655" y="313747"/>
                  </a:lnTo>
                  <a:lnTo>
                    <a:pt x="938209" y="272092"/>
                  </a:lnTo>
                  <a:lnTo>
                    <a:pt x="914333" y="232723"/>
                  </a:lnTo>
                  <a:lnTo>
                    <a:pt x="887156" y="195640"/>
                  </a:lnTo>
                  <a:lnTo>
                    <a:pt x="856804" y="161224"/>
                  </a:lnTo>
                  <a:lnTo>
                    <a:pt x="823784" y="129602"/>
                  </a:lnTo>
                  <a:lnTo>
                    <a:pt x="787971" y="100774"/>
                  </a:lnTo>
                  <a:lnTo>
                    <a:pt x="749618" y="75247"/>
                  </a:lnTo>
                  <a:lnTo>
                    <a:pt x="709106" y="53150"/>
                  </a:lnTo>
                  <a:lnTo>
                    <a:pt x="666562" y="34608"/>
                  </a:lnTo>
                  <a:lnTo>
                    <a:pt x="621987" y="19750"/>
                  </a:lnTo>
                  <a:lnTo>
                    <a:pt x="575887" y="8955"/>
                  </a:lnTo>
                  <a:lnTo>
                    <a:pt x="528263" y="2351"/>
                  </a:lnTo>
                  <a:lnTo>
                    <a:pt x="479369" y="65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68907" y="9071324"/>
              <a:ext cx="1045844" cy="313690"/>
            </a:xfrm>
            <a:custGeom>
              <a:avLst/>
              <a:gdLst/>
              <a:ahLst/>
              <a:cxnLst/>
              <a:rect l="l" t="t" r="r" b="b"/>
              <a:pathLst>
                <a:path w="1045844" h="313690">
                  <a:moveTo>
                    <a:pt x="1021647" y="56"/>
                  </a:moveTo>
                  <a:lnTo>
                    <a:pt x="23833" y="56"/>
                  </a:lnTo>
                  <a:lnTo>
                    <a:pt x="13546" y="37647"/>
                  </a:lnTo>
                  <a:lnTo>
                    <a:pt x="6053" y="76508"/>
                  </a:lnTo>
                  <a:lnTo>
                    <a:pt x="1481" y="116258"/>
                  </a:lnTo>
                  <a:lnTo>
                    <a:pt x="-42" y="156897"/>
                  </a:lnTo>
                  <a:lnTo>
                    <a:pt x="1481" y="197409"/>
                  </a:lnTo>
                  <a:lnTo>
                    <a:pt x="6053" y="237159"/>
                  </a:lnTo>
                  <a:lnTo>
                    <a:pt x="13546" y="276020"/>
                  </a:lnTo>
                  <a:lnTo>
                    <a:pt x="23833" y="313738"/>
                  </a:lnTo>
                  <a:lnTo>
                    <a:pt x="1021647" y="313738"/>
                  </a:lnTo>
                  <a:lnTo>
                    <a:pt x="1031933" y="276020"/>
                  </a:lnTo>
                  <a:lnTo>
                    <a:pt x="1039426" y="237159"/>
                  </a:lnTo>
                  <a:lnTo>
                    <a:pt x="1043998" y="197409"/>
                  </a:lnTo>
                  <a:lnTo>
                    <a:pt x="1045522" y="156897"/>
                  </a:lnTo>
                  <a:lnTo>
                    <a:pt x="1043998" y="116258"/>
                  </a:lnTo>
                  <a:lnTo>
                    <a:pt x="1039426" y="76508"/>
                  </a:lnTo>
                  <a:lnTo>
                    <a:pt x="1031933" y="37647"/>
                  </a:lnTo>
                  <a:lnTo>
                    <a:pt x="1021647" y="56"/>
                  </a:lnTo>
                  <a:close/>
                </a:path>
              </a:pathLst>
            </a:custGeom>
            <a:solidFill>
              <a:srgbClr val="DA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712341" y="9437211"/>
              <a:ext cx="958850" cy="313690"/>
            </a:xfrm>
            <a:custGeom>
              <a:avLst/>
              <a:gdLst/>
              <a:ahLst/>
              <a:cxnLst/>
              <a:rect l="l" t="t" r="r" b="b"/>
              <a:pathLst>
                <a:path w="958850" h="313690">
                  <a:moveTo>
                    <a:pt x="958655" y="47"/>
                  </a:moveTo>
                  <a:lnTo>
                    <a:pt x="-43" y="47"/>
                  </a:lnTo>
                  <a:lnTo>
                    <a:pt x="20403" y="41702"/>
                  </a:lnTo>
                  <a:lnTo>
                    <a:pt x="44278" y="81071"/>
                  </a:lnTo>
                  <a:lnTo>
                    <a:pt x="71455" y="118154"/>
                  </a:lnTo>
                  <a:lnTo>
                    <a:pt x="101808" y="152570"/>
                  </a:lnTo>
                  <a:lnTo>
                    <a:pt x="134827" y="184319"/>
                  </a:lnTo>
                  <a:lnTo>
                    <a:pt x="170640" y="213020"/>
                  </a:lnTo>
                  <a:lnTo>
                    <a:pt x="208993" y="238547"/>
                  </a:lnTo>
                  <a:lnTo>
                    <a:pt x="249505" y="260644"/>
                  </a:lnTo>
                  <a:lnTo>
                    <a:pt x="292049" y="279186"/>
                  </a:lnTo>
                  <a:lnTo>
                    <a:pt x="336625" y="294044"/>
                  </a:lnTo>
                  <a:lnTo>
                    <a:pt x="382725" y="304839"/>
                  </a:lnTo>
                  <a:lnTo>
                    <a:pt x="430348" y="311443"/>
                  </a:lnTo>
                  <a:lnTo>
                    <a:pt x="479369" y="313729"/>
                  </a:lnTo>
                  <a:lnTo>
                    <a:pt x="528263" y="311443"/>
                  </a:lnTo>
                  <a:lnTo>
                    <a:pt x="575887" y="304839"/>
                  </a:lnTo>
                  <a:lnTo>
                    <a:pt x="621987" y="294044"/>
                  </a:lnTo>
                  <a:lnTo>
                    <a:pt x="666562" y="279186"/>
                  </a:lnTo>
                  <a:lnTo>
                    <a:pt x="709106" y="260644"/>
                  </a:lnTo>
                  <a:lnTo>
                    <a:pt x="749618" y="238547"/>
                  </a:lnTo>
                  <a:lnTo>
                    <a:pt x="787971" y="213020"/>
                  </a:lnTo>
                  <a:lnTo>
                    <a:pt x="823784" y="184319"/>
                  </a:lnTo>
                  <a:lnTo>
                    <a:pt x="856804" y="152570"/>
                  </a:lnTo>
                  <a:lnTo>
                    <a:pt x="887156" y="118154"/>
                  </a:lnTo>
                  <a:lnTo>
                    <a:pt x="914333" y="81071"/>
                  </a:lnTo>
                  <a:lnTo>
                    <a:pt x="938209" y="41702"/>
                  </a:lnTo>
                  <a:lnTo>
                    <a:pt x="958655" y="47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004187" y="8862155"/>
              <a:ext cx="400050" cy="683260"/>
            </a:xfrm>
            <a:custGeom>
              <a:avLst/>
              <a:gdLst/>
              <a:ahLst/>
              <a:cxnLst/>
              <a:rect l="l" t="t" r="r" b="b"/>
              <a:pathLst>
                <a:path w="400050" h="683259">
                  <a:moveTo>
                    <a:pt x="399608" y="61"/>
                  </a:moveTo>
                  <a:lnTo>
                    <a:pt x="369129" y="30033"/>
                  </a:lnTo>
                  <a:lnTo>
                    <a:pt x="329887" y="81593"/>
                  </a:lnTo>
                  <a:lnTo>
                    <a:pt x="308424" y="121470"/>
                  </a:lnTo>
                  <a:lnTo>
                    <a:pt x="305376" y="134424"/>
                  </a:lnTo>
                  <a:lnTo>
                    <a:pt x="306392" y="147632"/>
                  </a:lnTo>
                  <a:lnTo>
                    <a:pt x="-50" y="676446"/>
                  </a:lnTo>
                  <a:lnTo>
                    <a:pt x="11252" y="682923"/>
                  </a:lnTo>
                  <a:lnTo>
                    <a:pt x="317822" y="154235"/>
                  </a:lnTo>
                  <a:lnTo>
                    <a:pt x="329887" y="148521"/>
                  </a:lnTo>
                  <a:lnTo>
                    <a:pt x="355413" y="115501"/>
                  </a:lnTo>
                  <a:lnTo>
                    <a:pt x="375732" y="75624"/>
                  </a:lnTo>
                  <a:lnTo>
                    <a:pt x="388813" y="41335"/>
                  </a:lnTo>
                  <a:lnTo>
                    <a:pt x="399608" y="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004187" y="8862155"/>
              <a:ext cx="400050" cy="683260"/>
            </a:xfrm>
            <a:custGeom>
              <a:avLst/>
              <a:gdLst/>
              <a:ahLst/>
              <a:cxnLst/>
              <a:rect l="l" t="t" r="r" b="b"/>
              <a:pathLst>
                <a:path w="400050" h="683259">
                  <a:moveTo>
                    <a:pt x="399608" y="61"/>
                  </a:moveTo>
                  <a:lnTo>
                    <a:pt x="369129" y="30033"/>
                  </a:lnTo>
                  <a:lnTo>
                    <a:pt x="329887" y="81593"/>
                  </a:lnTo>
                  <a:lnTo>
                    <a:pt x="308424" y="121470"/>
                  </a:lnTo>
                  <a:lnTo>
                    <a:pt x="305376" y="134424"/>
                  </a:lnTo>
                  <a:lnTo>
                    <a:pt x="306392" y="147632"/>
                  </a:lnTo>
                  <a:lnTo>
                    <a:pt x="-50" y="676446"/>
                  </a:lnTo>
                  <a:lnTo>
                    <a:pt x="11252" y="682923"/>
                  </a:lnTo>
                  <a:lnTo>
                    <a:pt x="317822" y="154235"/>
                  </a:lnTo>
                  <a:lnTo>
                    <a:pt x="329887" y="148521"/>
                  </a:lnTo>
                  <a:lnTo>
                    <a:pt x="355413" y="115501"/>
                  </a:lnTo>
                  <a:lnTo>
                    <a:pt x="375732" y="75624"/>
                  </a:lnTo>
                  <a:lnTo>
                    <a:pt x="388813" y="41335"/>
                  </a:lnTo>
                  <a:lnTo>
                    <a:pt x="399608" y="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79549" y="8862155"/>
              <a:ext cx="400050" cy="683260"/>
            </a:xfrm>
            <a:custGeom>
              <a:avLst/>
              <a:gdLst/>
              <a:ahLst/>
              <a:cxnLst/>
              <a:rect l="l" t="t" r="r" b="b"/>
              <a:pathLst>
                <a:path w="400050" h="683259">
                  <a:moveTo>
                    <a:pt x="-50" y="61"/>
                  </a:moveTo>
                  <a:lnTo>
                    <a:pt x="10744" y="41335"/>
                  </a:lnTo>
                  <a:lnTo>
                    <a:pt x="36017" y="100897"/>
                  </a:lnTo>
                  <a:lnTo>
                    <a:pt x="59892" y="139377"/>
                  </a:lnTo>
                  <a:lnTo>
                    <a:pt x="81735" y="154235"/>
                  </a:lnTo>
                  <a:lnTo>
                    <a:pt x="388306" y="682923"/>
                  </a:lnTo>
                  <a:lnTo>
                    <a:pt x="399608" y="676446"/>
                  </a:lnTo>
                  <a:lnTo>
                    <a:pt x="93165" y="147632"/>
                  </a:lnTo>
                  <a:lnTo>
                    <a:pt x="94181" y="134424"/>
                  </a:lnTo>
                  <a:lnTo>
                    <a:pt x="78179" y="95817"/>
                  </a:lnTo>
                  <a:lnTo>
                    <a:pt x="53669" y="58480"/>
                  </a:lnTo>
                  <a:lnTo>
                    <a:pt x="30429" y="30033"/>
                  </a:lnTo>
                  <a:lnTo>
                    <a:pt x="-50" y="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979549" y="8862155"/>
              <a:ext cx="400050" cy="683260"/>
            </a:xfrm>
            <a:custGeom>
              <a:avLst/>
              <a:gdLst/>
              <a:ahLst/>
              <a:cxnLst/>
              <a:rect l="l" t="t" r="r" b="b"/>
              <a:pathLst>
                <a:path w="400050" h="683259">
                  <a:moveTo>
                    <a:pt x="-50" y="61"/>
                  </a:moveTo>
                  <a:lnTo>
                    <a:pt x="10744" y="41335"/>
                  </a:lnTo>
                  <a:lnTo>
                    <a:pt x="36017" y="100897"/>
                  </a:lnTo>
                  <a:lnTo>
                    <a:pt x="59892" y="139377"/>
                  </a:lnTo>
                  <a:lnTo>
                    <a:pt x="81735" y="154235"/>
                  </a:lnTo>
                  <a:lnTo>
                    <a:pt x="388306" y="682923"/>
                  </a:lnTo>
                  <a:lnTo>
                    <a:pt x="399608" y="676446"/>
                  </a:lnTo>
                  <a:lnTo>
                    <a:pt x="93165" y="147632"/>
                  </a:lnTo>
                  <a:lnTo>
                    <a:pt x="94181" y="134424"/>
                  </a:lnTo>
                  <a:lnTo>
                    <a:pt x="78179" y="95817"/>
                  </a:lnTo>
                  <a:lnTo>
                    <a:pt x="53669" y="58480"/>
                  </a:lnTo>
                  <a:lnTo>
                    <a:pt x="30429" y="30033"/>
                  </a:lnTo>
                  <a:lnTo>
                    <a:pt x="-50" y="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067052" y="8914479"/>
              <a:ext cx="249554" cy="627380"/>
            </a:xfrm>
            <a:custGeom>
              <a:avLst/>
              <a:gdLst/>
              <a:ahLst/>
              <a:cxnLst/>
              <a:rect l="l" t="t" r="r" b="b"/>
              <a:pathLst>
                <a:path w="249555" h="627379">
                  <a:moveTo>
                    <a:pt x="124658" y="60"/>
                  </a:moveTo>
                  <a:lnTo>
                    <a:pt x="91258" y="17205"/>
                  </a:lnTo>
                  <a:lnTo>
                    <a:pt x="54937" y="58860"/>
                  </a:lnTo>
                  <a:lnTo>
                    <a:pt x="22172" y="110293"/>
                  </a:lnTo>
                  <a:lnTo>
                    <a:pt x="-52" y="156901"/>
                  </a:lnTo>
                  <a:lnTo>
                    <a:pt x="-52" y="470583"/>
                  </a:lnTo>
                  <a:lnTo>
                    <a:pt x="22172" y="517064"/>
                  </a:lnTo>
                  <a:lnTo>
                    <a:pt x="54937" y="568498"/>
                  </a:lnTo>
                  <a:lnTo>
                    <a:pt x="91258" y="610153"/>
                  </a:lnTo>
                  <a:lnTo>
                    <a:pt x="124658" y="627424"/>
                  </a:lnTo>
                  <a:lnTo>
                    <a:pt x="157931" y="610153"/>
                  </a:lnTo>
                  <a:lnTo>
                    <a:pt x="194252" y="568498"/>
                  </a:lnTo>
                  <a:lnTo>
                    <a:pt x="227018" y="517064"/>
                  </a:lnTo>
                  <a:lnTo>
                    <a:pt x="249242" y="470583"/>
                  </a:lnTo>
                  <a:lnTo>
                    <a:pt x="249242" y="156901"/>
                  </a:lnTo>
                  <a:lnTo>
                    <a:pt x="227018" y="110293"/>
                  </a:lnTo>
                  <a:lnTo>
                    <a:pt x="194252" y="58860"/>
                  </a:lnTo>
                  <a:lnTo>
                    <a:pt x="157931" y="17205"/>
                  </a:lnTo>
                  <a:lnTo>
                    <a:pt x="124658" y="60"/>
                  </a:lnTo>
                  <a:close/>
                </a:path>
              </a:pathLst>
            </a:custGeom>
            <a:solidFill>
              <a:srgbClr val="DA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034222" y="9071387"/>
              <a:ext cx="314960" cy="313690"/>
            </a:xfrm>
            <a:custGeom>
              <a:avLst/>
              <a:gdLst/>
              <a:ahLst/>
              <a:cxnLst/>
              <a:rect l="l" t="t" r="r" b="b"/>
              <a:pathLst>
                <a:path w="314960" h="313690">
                  <a:moveTo>
                    <a:pt x="65532" y="156845"/>
                  </a:moveTo>
                  <a:lnTo>
                    <a:pt x="63246" y="117602"/>
                  </a:lnTo>
                  <a:lnTo>
                    <a:pt x="56515" y="78359"/>
                  </a:lnTo>
                  <a:lnTo>
                    <a:pt x="46228" y="39116"/>
                  </a:lnTo>
                  <a:lnTo>
                    <a:pt x="32766" y="0"/>
                  </a:lnTo>
                  <a:lnTo>
                    <a:pt x="19304" y="39116"/>
                  </a:lnTo>
                  <a:lnTo>
                    <a:pt x="9017" y="78359"/>
                  </a:lnTo>
                  <a:lnTo>
                    <a:pt x="2286" y="117602"/>
                  </a:lnTo>
                  <a:lnTo>
                    <a:pt x="0" y="156845"/>
                  </a:lnTo>
                  <a:lnTo>
                    <a:pt x="2286" y="195961"/>
                  </a:lnTo>
                  <a:lnTo>
                    <a:pt x="9017" y="235191"/>
                  </a:lnTo>
                  <a:lnTo>
                    <a:pt x="19304" y="274434"/>
                  </a:lnTo>
                  <a:lnTo>
                    <a:pt x="32766" y="313677"/>
                  </a:lnTo>
                  <a:lnTo>
                    <a:pt x="46228" y="274434"/>
                  </a:lnTo>
                  <a:lnTo>
                    <a:pt x="56515" y="235191"/>
                  </a:lnTo>
                  <a:lnTo>
                    <a:pt x="63246" y="195961"/>
                  </a:lnTo>
                  <a:lnTo>
                    <a:pt x="65532" y="156845"/>
                  </a:lnTo>
                  <a:close/>
                </a:path>
                <a:path w="314960" h="313690">
                  <a:moveTo>
                    <a:pt x="314833" y="156845"/>
                  </a:moveTo>
                  <a:lnTo>
                    <a:pt x="312547" y="117602"/>
                  </a:lnTo>
                  <a:lnTo>
                    <a:pt x="305816" y="78359"/>
                  </a:lnTo>
                  <a:lnTo>
                    <a:pt x="295529" y="39116"/>
                  </a:lnTo>
                  <a:lnTo>
                    <a:pt x="282067" y="0"/>
                  </a:lnTo>
                  <a:lnTo>
                    <a:pt x="268605" y="39116"/>
                  </a:lnTo>
                  <a:lnTo>
                    <a:pt x="258318" y="78359"/>
                  </a:lnTo>
                  <a:lnTo>
                    <a:pt x="251587" y="117602"/>
                  </a:lnTo>
                  <a:lnTo>
                    <a:pt x="249301" y="156845"/>
                  </a:lnTo>
                  <a:lnTo>
                    <a:pt x="251587" y="195961"/>
                  </a:lnTo>
                  <a:lnTo>
                    <a:pt x="258318" y="235191"/>
                  </a:lnTo>
                  <a:lnTo>
                    <a:pt x="268605" y="274434"/>
                  </a:lnTo>
                  <a:lnTo>
                    <a:pt x="282067" y="313677"/>
                  </a:lnTo>
                  <a:lnTo>
                    <a:pt x="295529" y="274434"/>
                  </a:lnTo>
                  <a:lnTo>
                    <a:pt x="305816" y="235191"/>
                  </a:lnTo>
                  <a:lnTo>
                    <a:pt x="312547" y="195961"/>
                  </a:lnTo>
                  <a:lnTo>
                    <a:pt x="314833" y="156845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158809" y="8915431"/>
              <a:ext cx="66040" cy="625475"/>
            </a:xfrm>
            <a:custGeom>
              <a:avLst/>
              <a:gdLst/>
              <a:ahLst/>
              <a:cxnLst/>
              <a:rect l="l" t="t" r="r" b="b"/>
              <a:pathLst>
                <a:path w="66039" h="625475">
                  <a:moveTo>
                    <a:pt x="26289" y="351028"/>
                  </a:moveTo>
                  <a:lnTo>
                    <a:pt x="11049" y="382524"/>
                  </a:lnTo>
                  <a:lnTo>
                    <a:pt x="3302" y="407276"/>
                  </a:lnTo>
                  <a:lnTo>
                    <a:pt x="381" y="438264"/>
                  </a:lnTo>
                  <a:lnTo>
                    <a:pt x="0" y="488175"/>
                  </a:lnTo>
                  <a:lnTo>
                    <a:pt x="4064" y="545452"/>
                  </a:lnTo>
                  <a:lnTo>
                    <a:pt x="13081" y="588632"/>
                  </a:lnTo>
                  <a:lnTo>
                    <a:pt x="22225" y="615937"/>
                  </a:lnTo>
                  <a:lnTo>
                    <a:pt x="26289" y="625462"/>
                  </a:lnTo>
                  <a:lnTo>
                    <a:pt x="26289" y="351028"/>
                  </a:lnTo>
                  <a:close/>
                </a:path>
                <a:path w="66039" h="625475">
                  <a:moveTo>
                    <a:pt x="26289" y="0"/>
                  </a:moveTo>
                  <a:lnTo>
                    <a:pt x="22225" y="9525"/>
                  </a:lnTo>
                  <a:lnTo>
                    <a:pt x="13081" y="36830"/>
                  </a:lnTo>
                  <a:lnTo>
                    <a:pt x="4064" y="80010"/>
                  </a:lnTo>
                  <a:lnTo>
                    <a:pt x="0" y="137287"/>
                  </a:lnTo>
                  <a:lnTo>
                    <a:pt x="381" y="187198"/>
                  </a:lnTo>
                  <a:lnTo>
                    <a:pt x="3302" y="218186"/>
                  </a:lnTo>
                  <a:lnTo>
                    <a:pt x="11049" y="242951"/>
                  </a:lnTo>
                  <a:lnTo>
                    <a:pt x="26289" y="274574"/>
                  </a:lnTo>
                  <a:lnTo>
                    <a:pt x="26289" y="0"/>
                  </a:lnTo>
                  <a:close/>
                </a:path>
                <a:path w="66039" h="625475">
                  <a:moveTo>
                    <a:pt x="59055" y="312801"/>
                  </a:moveTo>
                  <a:lnTo>
                    <a:pt x="57023" y="297434"/>
                  </a:lnTo>
                  <a:lnTo>
                    <a:pt x="51435" y="284988"/>
                  </a:lnTo>
                  <a:lnTo>
                    <a:pt x="43053" y="276606"/>
                  </a:lnTo>
                  <a:lnTo>
                    <a:pt x="32766" y="273558"/>
                  </a:lnTo>
                  <a:lnTo>
                    <a:pt x="22606" y="276606"/>
                  </a:lnTo>
                  <a:lnTo>
                    <a:pt x="14224" y="284988"/>
                  </a:lnTo>
                  <a:lnTo>
                    <a:pt x="8636" y="297434"/>
                  </a:lnTo>
                  <a:lnTo>
                    <a:pt x="6604" y="312801"/>
                  </a:lnTo>
                  <a:lnTo>
                    <a:pt x="8636" y="328041"/>
                  </a:lnTo>
                  <a:lnTo>
                    <a:pt x="14224" y="340487"/>
                  </a:lnTo>
                  <a:lnTo>
                    <a:pt x="22606" y="348869"/>
                  </a:lnTo>
                  <a:lnTo>
                    <a:pt x="32766" y="351917"/>
                  </a:lnTo>
                  <a:lnTo>
                    <a:pt x="43053" y="348869"/>
                  </a:lnTo>
                  <a:lnTo>
                    <a:pt x="51435" y="340487"/>
                  </a:lnTo>
                  <a:lnTo>
                    <a:pt x="57023" y="328041"/>
                  </a:lnTo>
                  <a:lnTo>
                    <a:pt x="59055" y="312801"/>
                  </a:lnTo>
                  <a:close/>
                </a:path>
                <a:path w="66039" h="625475">
                  <a:moveTo>
                    <a:pt x="65659" y="488175"/>
                  </a:moveTo>
                  <a:lnTo>
                    <a:pt x="65151" y="438264"/>
                  </a:lnTo>
                  <a:lnTo>
                    <a:pt x="62357" y="407276"/>
                  </a:lnTo>
                  <a:lnTo>
                    <a:pt x="54610" y="382524"/>
                  </a:lnTo>
                  <a:lnTo>
                    <a:pt x="39370" y="351028"/>
                  </a:lnTo>
                  <a:lnTo>
                    <a:pt x="39370" y="625462"/>
                  </a:lnTo>
                  <a:lnTo>
                    <a:pt x="43434" y="615937"/>
                  </a:lnTo>
                  <a:lnTo>
                    <a:pt x="52451" y="588632"/>
                  </a:lnTo>
                  <a:lnTo>
                    <a:pt x="61468" y="545452"/>
                  </a:lnTo>
                  <a:lnTo>
                    <a:pt x="65659" y="488175"/>
                  </a:lnTo>
                  <a:close/>
                </a:path>
                <a:path w="66039" h="625475">
                  <a:moveTo>
                    <a:pt x="65659" y="137287"/>
                  </a:moveTo>
                  <a:lnTo>
                    <a:pt x="61468" y="80010"/>
                  </a:lnTo>
                  <a:lnTo>
                    <a:pt x="52451" y="36830"/>
                  </a:lnTo>
                  <a:lnTo>
                    <a:pt x="43434" y="9525"/>
                  </a:lnTo>
                  <a:lnTo>
                    <a:pt x="39370" y="0"/>
                  </a:lnTo>
                  <a:lnTo>
                    <a:pt x="39370" y="274574"/>
                  </a:lnTo>
                  <a:lnTo>
                    <a:pt x="54610" y="242951"/>
                  </a:lnTo>
                  <a:lnTo>
                    <a:pt x="62357" y="218186"/>
                  </a:lnTo>
                  <a:lnTo>
                    <a:pt x="65151" y="187198"/>
                  </a:lnTo>
                  <a:lnTo>
                    <a:pt x="65659" y="1372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/>
          <p:cNvSpPr txBox="1"/>
          <p:nvPr/>
        </p:nvSpPr>
        <p:spPr>
          <a:xfrm>
            <a:off x="1335751" y="10446386"/>
            <a:ext cx="938530" cy="252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ACD3F8"/>
                </a:solidFill>
                <a:latin typeface="Verdana"/>
                <a:cs typeface="Verdana"/>
              </a:rPr>
              <a:t>06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593926" y="4885007"/>
            <a:ext cx="6884034" cy="11766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50" spc="-665">
                <a:solidFill>
                  <a:srgbClr val="002F5A"/>
                </a:solidFill>
              </a:rPr>
              <a:t>What</a:t>
            </a:r>
            <a:r>
              <a:rPr dirty="0" sz="7550" spc="-1120">
                <a:solidFill>
                  <a:srgbClr val="002F5A"/>
                </a:solidFill>
              </a:rPr>
              <a:t> </a:t>
            </a:r>
            <a:r>
              <a:rPr dirty="0" sz="7550" spc="-145">
                <a:solidFill>
                  <a:srgbClr val="002F5A"/>
                </a:solidFill>
              </a:rPr>
              <a:t>changed?</a:t>
            </a:r>
            <a:endParaRPr sz="7550"/>
          </a:p>
        </p:txBody>
      </p:sp>
      <p:sp>
        <p:nvSpPr>
          <p:cNvPr id="3" name="object 3"/>
          <p:cNvSpPr txBox="1"/>
          <p:nvPr/>
        </p:nvSpPr>
        <p:spPr>
          <a:xfrm>
            <a:off x="1335751" y="10446386"/>
            <a:ext cx="938530" cy="25209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latin typeface="Verdana"/>
                <a:cs typeface="Verdana"/>
              </a:rPr>
              <a:t>│PAGE</a:t>
            </a:r>
            <a:r>
              <a:rPr dirty="0" sz="1450" spc="20">
                <a:latin typeface="Verdana"/>
                <a:cs typeface="Verdana"/>
              </a:rPr>
              <a:t> </a:t>
            </a:r>
            <a:r>
              <a:rPr dirty="0" sz="1450" spc="-40">
                <a:latin typeface="Verdana"/>
                <a:cs typeface="Verdana"/>
              </a:rPr>
              <a:t>07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30"/>
              </a:lnSpc>
            </a:pPr>
            <a:r>
              <a:rPr dirty="0" spc="-80"/>
              <a:t>©Vendorcredit.ng.</a:t>
            </a:r>
            <a:r>
              <a:rPr dirty="0" spc="-95"/>
              <a:t> </a:t>
            </a:r>
            <a:r>
              <a:rPr dirty="0" spc="-45"/>
              <a:t>All</a:t>
            </a:r>
            <a:r>
              <a:rPr dirty="0" spc="-35"/>
              <a:t> </a:t>
            </a:r>
            <a:r>
              <a:rPr dirty="0" spc="-65"/>
              <a:t>rights reserved.</a:t>
            </a:r>
            <a:r>
              <a:rPr dirty="0" spc="-85"/>
              <a:t> </a:t>
            </a:r>
            <a:r>
              <a:rPr dirty="0" spc="-65"/>
              <a:t>Proprietary</a:t>
            </a:r>
            <a:r>
              <a:rPr dirty="0" spc="-100"/>
              <a:t> </a:t>
            </a:r>
            <a:r>
              <a:rPr dirty="0" spc="-30"/>
              <a:t>and</a:t>
            </a:r>
            <a:r>
              <a:rPr dirty="0" spc="-50"/>
              <a:t> </a:t>
            </a:r>
            <a:r>
              <a:rPr dirty="0" spc="-65"/>
              <a:t>confidential.</a:t>
            </a:r>
            <a:r>
              <a:rPr dirty="0" spc="-120"/>
              <a:t> </a:t>
            </a:r>
            <a:r>
              <a:rPr dirty="0" spc="-50"/>
              <a:t>Forinternal</a:t>
            </a:r>
            <a:r>
              <a:rPr dirty="0" spc="-55"/>
              <a:t> </a:t>
            </a:r>
            <a:r>
              <a:rPr dirty="0" spc="-50"/>
              <a:t>use</a:t>
            </a:r>
            <a:r>
              <a:rPr dirty="0" spc="-25"/>
              <a:t> </a:t>
            </a:r>
            <a:r>
              <a:rPr dirty="0" spc="-10"/>
              <a:t>only.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0280" y="10497656"/>
            <a:ext cx="530288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0"/>
              </a:lnSpc>
            </a:pPr>
            <a:r>
              <a:rPr dirty="0" sz="1300" spc="-80">
                <a:solidFill>
                  <a:srgbClr val="FFFFFF"/>
                </a:solidFill>
                <a:latin typeface="Calibri"/>
                <a:cs typeface="Calibri"/>
              </a:rPr>
              <a:t>©Vendorcredit.ng.</a:t>
            </a:r>
            <a:r>
              <a:rPr dirty="0" sz="1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rights reserved.</a:t>
            </a:r>
            <a:r>
              <a:rPr dirty="0" sz="1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Proprietary</a:t>
            </a:r>
            <a:r>
              <a:rPr dirty="0" sz="1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confidential.</a:t>
            </a:r>
            <a:r>
              <a:rPr dirty="0" sz="13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Forinternal</a:t>
            </a:r>
            <a:r>
              <a:rPr dirty="0" sz="1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only.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9060" y="7622093"/>
            <a:ext cx="197038" cy="136134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81493" y="3465834"/>
            <a:ext cx="11005820" cy="7842884"/>
            <a:chOff x="7881493" y="3465834"/>
            <a:chExt cx="11005820" cy="784288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1493" y="3465834"/>
              <a:ext cx="11005596" cy="784243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30804" y="6267418"/>
              <a:ext cx="2726055" cy="1109345"/>
            </a:xfrm>
            <a:custGeom>
              <a:avLst/>
              <a:gdLst/>
              <a:ahLst/>
              <a:cxnLst/>
              <a:rect l="l" t="t" r="r" b="b"/>
              <a:pathLst>
                <a:path w="2726055" h="1109345">
                  <a:moveTo>
                    <a:pt x="2527979" y="127"/>
                  </a:moveTo>
                  <a:lnTo>
                    <a:pt x="2570776" y="6985"/>
                  </a:lnTo>
                  <a:lnTo>
                    <a:pt x="2608113" y="26288"/>
                  </a:lnTo>
                  <a:lnTo>
                    <a:pt x="2637450" y="55625"/>
                  </a:lnTo>
                  <a:lnTo>
                    <a:pt x="2656753" y="92835"/>
                  </a:lnTo>
                  <a:lnTo>
                    <a:pt x="2663611" y="135632"/>
                  </a:lnTo>
                  <a:lnTo>
                    <a:pt x="2663611" y="911710"/>
                  </a:lnTo>
                  <a:lnTo>
                    <a:pt x="2656753" y="954508"/>
                  </a:lnTo>
                  <a:lnTo>
                    <a:pt x="2637450" y="991718"/>
                  </a:lnTo>
                  <a:lnTo>
                    <a:pt x="2608113" y="1021054"/>
                  </a:lnTo>
                  <a:lnTo>
                    <a:pt x="2570903" y="1040358"/>
                  </a:lnTo>
                  <a:lnTo>
                    <a:pt x="2528106" y="1047215"/>
                  </a:lnTo>
                  <a:lnTo>
                    <a:pt x="135359" y="1047215"/>
                  </a:lnTo>
                  <a:lnTo>
                    <a:pt x="92434" y="1040358"/>
                  </a:lnTo>
                  <a:lnTo>
                    <a:pt x="55224" y="1021054"/>
                  </a:lnTo>
                  <a:lnTo>
                    <a:pt x="25888" y="991718"/>
                  </a:lnTo>
                  <a:lnTo>
                    <a:pt x="6584" y="954508"/>
                  </a:lnTo>
                  <a:lnTo>
                    <a:pt x="-400" y="911710"/>
                  </a:lnTo>
                  <a:lnTo>
                    <a:pt x="4933" y="956921"/>
                  </a:lnTo>
                  <a:lnTo>
                    <a:pt x="19665" y="998449"/>
                  </a:lnTo>
                  <a:lnTo>
                    <a:pt x="43032" y="1035151"/>
                  </a:lnTo>
                  <a:lnTo>
                    <a:pt x="73512" y="1065630"/>
                  </a:lnTo>
                  <a:lnTo>
                    <a:pt x="110214" y="1088997"/>
                  </a:lnTo>
                  <a:lnTo>
                    <a:pt x="151742" y="1103729"/>
                  </a:lnTo>
                  <a:lnTo>
                    <a:pt x="196952" y="1108936"/>
                  </a:lnTo>
                  <a:lnTo>
                    <a:pt x="2586524" y="1108936"/>
                  </a:lnTo>
                  <a:lnTo>
                    <a:pt x="2630465" y="1101697"/>
                  </a:lnTo>
                  <a:lnTo>
                    <a:pt x="2668564" y="1081251"/>
                  </a:lnTo>
                  <a:lnTo>
                    <a:pt x="2698535" y="1050136"/>
                  </a:lnTo>
                  <a:lnTo>
                    <a:pt x="2718347" y="1010767"/>
                  </a:lnTo>
                  <a:lnTo>
                    <a:pt x="2725332" y="965430"/>
                  </a:lnTo>
                  <a:lnTo>
                    <a:pt x="2725332" y="197480"/>
                  </a:lnTo>
                  <a:lnTo>
                    <a:pt x="2720125" y="152269"/>
                  </a:lnTo>
                  <a:lnTo>
                    <a:pt x="2705266" y="110741"/>
                  </a:lnTo>
                  <a:lnTo>
                    <a:pt x="2682026" y="74039"/>
                  </a:lnTo>
                  <a:lnTo>
                    <a:pt x="2651419" y="43433"/>
                  </a:lnTo>
                  <a:lnTo>
                    <a:pt x="2614717" y="20192"/>
                  </a:lnTo>
                  <a:lnTo>
                    <a:pt x="2573189" y="5334"/>
                  </a:lnTo>
                  <a:lnTo>
                    <a:pt x="2527979" y="127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830804" y="6267418"/>
              <a:ext cx="2664460" cy="1047115"/>
            </a:xfrm>
            <a:custGeom>
              <a:avLst/>
              <a:gdLst/>
              <a:ahLst/>
              <a:cxnLst/>
              <a:rect l="l" t="t" r="r" b="b"/>
              <a:pathLst>
                <a:path w="2664459" h="1047115">
                  <a:moveTo>
                    <a:pt x="2527979" y="127"/>
                  </a:moveTo>
                  <a:lnTo>
                    <a:pt x="135359" y="127"/>
                  </a:lnTo>
                  <a:lnTo>
                    <a:pt x="92434" y="6985"/>
                  </a:lnTo>
                  <a:lnTo>
                    <a:pt x="55224" y="26288"/>
                  </a:lnTo>
                  <a:lnTo>
                    <a:pt x="25888" y="55625"/>
                  </a:lnTo>
                  <a:lnTo>
                    <a:pt x="6584" y="92835"/>
                  </a:lnTo>
                  <a:lnTo>
                    <a:pt x="-400" y="135632"/>
                  </a:lnTo>
                  <a:lnTo>
                    <a:pt x="-400" y="911710"/>
                  </a:lnTo>
                  <a:lnTo>
                    <a:pt x="6584" y="954508"/>
                  </a:lnTo>
                  <a:lnTo>
                    <a:pt x="25888" y="991718"/>
                  </a:lnTo>
                  <a:lnTo>
                    <a:pt x="55224" y="1021054"/>
                  </a:lnTo>
                  <a:lnTo>
                    <a:pt x="92434" y="1040358"/>
                  </a:lnTo>
                  <a:lnTo>
                    <a:pt x="135359" y="1047215"/>
                  </a:lnTo>
                  <a:lnTo>
                    <a:pt x="2527979" y="1047215"/>
                  </a:lnTo>
                  <a:lnTo>
                    <a:pt x="2570776" y="1040358"/>
                  </a:lnTo>
                  <a:lnTo>
                    <a:pt x="2608113" y="1021054"/>
                  </a:lnTo>
                  <a:lnTo>
                    <a:pt x="2637450" y="991718"/>
                  </a:lnTo>
                  <a:lnTo>
                    <a:pt x="2656753" y="954508"/>
                  </a:lnTo>
                  <a:lnTo>
                    <a:pt x="2663611" y="911710"/>
                  </a:lnTo>
                  <a:lnTo>
                    <a:pt x="2663611" y="135632"/>
                  </a:lnTo>
                  <a:lnTo>
                    <a:pt x="2656753" y="92835"/>
                  </a:lnTo>
                  <a:lnTo>
                    <a:pt x="2637450" y="55625"/>
                  </a:lnTo>
                  <a:lnTo>
                    <a:pt x="2608113" y="26288"/>
                  </a:lnTo>
                  <a:lnTo>
                    <a:pt x="2570776" y="6985"/>
                  </a:lnTo>
                  <a:lnTo>
                    <a:pt x="2527979" y="1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74186" y="6460530"/>
              <a:ext cx="686191" cy="68649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246221" y="6680295"/>
              <a:ext cx="191135" cy="314325"/>
            </a:xfrm>
            <a:custGeom>
              <a:avLst/>
              <a:gdLst/>
              <a:ahLst/>
              <a:cxnLst/>
              <a:rect l="l" t="t" r="r" b="b"/>
              <a:pathLst>
                <a:path w="191134" h="314325">
                  <a:moveTo>
                    <a:pt x="75787" y="116"/>
                  </a:moveTo>
                  <a:lnTo>
                    <a:pt x="68167" y="751"/>
                  </a:lnTo>
                  <a:lnTo>
                    <a:pt x="63214" y="1386"/>
                  </a:lnTo>
                  <a:lnTo>
                    <a:pt x="64738" y="7101"/>
                  </a:lnTo>
                  <a:lnTo>
                    <a:pt x="66262" y="18404"/>
                  </a:lnTo>
                  <a:lnTo>
                    <a:pt x="51785" y="56630"/>
                  </a:lnTo>
                  <a:lnTo>
                    <a:pt x="39339" y="63107"/>
                  </a:lnTo>
                  <a:lnTo>
                    <a:pt x="34259" y="57900"/>
                  </a:lnTo>
                  <a:lnTo>
                    <a:pt x="28163" y="54344"/>
                  </a:lnTo>
                  <a:lnTo>
                    <a:pt x="21559" y="52820"/>
                  </a:lnTo>
                  <a:lnTo>
                    <a:pt x="14956" y="53455"/>
                  </a:lnTo>
                  <a:lnTo>
                    <a:pt x="7336" y="57646"/>
                  </a:lnTo>
                  <a:lnTo>
                    <a:pt x="2129" y="64504"/>
                  </a:lnTo>
                  <a:lnTo>
                    <a:pt x="-410" y="72886"/>
                  </a:lnTo>
                  <a:lnTo>
                    <a:pt x="-29" y="81648"/>
                  </a:lnTo>
                  <a:lnTo>
                    <a:pt x="2891" y="88760"/>
                  </a:lnTo>
                  <a:lnTo>
                    <a:pt x="7844" y="94602"/>
                  </a:lnTo>
                  <a:lnTo>
                    <a:pt x="14575" y="98920"/>
                  </a:lnTo>
                  <a:lnTo>
                    <a:pt x="22575" y="101079"/>
                  </a:lnTo>
                  <a:lnTo>
                    <a:pt x="14067" y="313926"/>
                  </a:lnTo>
                  <a:lnTo>
                    <a:pt x="190719" y="305544"/>
                  </a:lnTo>
                  <a:lnTo>
                    <a:pt x="180940" y="285986"/>
                  </a:lnTo>
                  <a:lnTo>
                    <a:pt x="171416" y="265413"/>
                  </a:lnTo>
                  <a:lnTo>
                    <a:pt x="161891" y="243950"/>
                  </a:lnTo>
                  <a:lnTo>
                    <a:pt x="152874" y="221345"/>
                  </a:lnTo>
                  <a:lnTo>
                    <a:pt x="144365" y="221599"/>
                  </a:lnTo>
                  <a:lnTo>
                    <a:pt x="85820" y="203311"/>
                  </a:lnTo>
                  <a:lnTo>
                    <a:pt x="51785" y="168514"/>
                  </a:lnTo>
                  <a:lnTo>
                    <a:pt x="45816" y="158227"/>
                  </a:lnTo>
                  <a:lnTo>
                    <a:pt x="53309" y="163688"/>
                  </a:lnTo>
                  <a:lnTo>
                    <a:pt x="66516" y="170927"/>
                  </a:lnTo>
                  <a:lnTo>
                    <a:pt x="85058" y="176896"/>
                  </a:lnTo>
                  <a:lnTo>
                    <a:pt x="107917" y="178166"/>
                  </a:lnTo>
                  <a:lnTo>
                    <a:pt x="111854" y="177785"/>
                  </a:lnTo>
                  <a:lnTo>
                    <a:pt x="149572" y="163815"/>
                  </a:lnTo>
                  <a:lnTo>
                    <a:pt x="171797" y="129653"/>
                  </a:lnTo>
                  <a:lnTo>
                    <a:pt x="175733" y="91173"/>
                  </a:lnTo>
                  <a:lnTo>
                    <a:pt x="175225" y="79870"/>
                  </a:lnTo>
                  <a:lnTo>
                    <a:pt x="172940" y="48883"/>
                  </a:lnTo>
                  <a:lnTo>
                    <a:pt x="171924" y="30088"/>
                  </a:lnTo>
                  <a:lnTo>
                    <a:pt x="171416" y="6085"/>
                  </a:lnTo>
                  <a:lnTo>
                    <a:pt x="166336" y="7228"/>
                  </a:lnTo>
                  <a:lnTo>
                    <a:pt x="146778" y="9641"/>
                  </a:lnTo>
                  <a:lnTo>
                    <a:pt x="129253" y="8879"/>
                  </a:lnTo>
                  <a:lnTo>
                    <a:pt x="116045" y="6974"/>
                  </a:lnTo>
                  <a:lnTo>
                    <a:pt x="104742" y="4180"/>
                  </a:lnTo>
                  <a:lnTo>
                    <a:pt x="96741" y="1640"/>
                  </a:lnTo>
                  <a:lnTo>
                    <a:pt x="75787" y="116"/>
                  </a:lnTo>
                  <a:close/>
                </a:path>
              </a:pathLst>
            </a:custGeom>
            <a:solidFill>
              <a:srgbClr val="FFA6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64611" y="6901450"/>
              <a:ext cx="527544" cy="24557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203549" y="6579838"/>
              <a:ext cx="258445" cy="247015"/>
            </a:xfrm>
            <a:custGeom>
              <a:avLst/>
              <a:gdLst/>
              <a:ahLst/>
              <a:cxnLst/>
              <a:rect l="l" t="t" r="r" b="b"/>
              <a:pathLst>
                <a:path w="258444" h="247015">
                  <a:moveTo>
                    <a:pt x="155923" y="119"/>
                  </a:moveTo>
                  <a:lnTo>
                    <a:pt x="137509" y="246"/>
                  </a:lnTo>
                  <a:lnTo>
                    <a:pt x="119729" y="5580"/>
                  </a:lnTo>
                  <a:lnTo>
                    <a:pt x="104743" y="14724"/>
                  </a:lnTo>
                  <a:lnTo>
                    <a:pt x="103092" y="16121"/>
                  </a:lnTo>
                  <a:lnTo>
                    <a:pt x="97251" y="15740"/>
                  </a:lnTo>
                  <a:lnTo>
                    <a:pt x="51024" y="26915"/>
                  </a:lnTo>
                  <a:lnTo>
                    <a:pt x="12671" y="61585"/>
                  </a:lnTo>
                  <a:lnTo>
                    <a:pt x="-409" y="102478"/>
                  </a:lnTo>
                  <a:lnTo>
                    <a:pt x="-155" y="115432"/>
                  </a:lnTo>
                  <a:lnTo>
                    <a:pt x="8226" y="163691"/>
                  </a:lnTo>
                  <a:lnTo>
                    <a:pt x="24989" y="204457"/>
                  </a:lnTo>
                  <a:lnTo>
                    <a:pt x="47595" y="236206"/>
                  </a:lnTo>
                  <a:lnTo>
                    <a:pt x="63342" y="247128"/>
                  </a:lnTo>
                  <a:lnTo>
                    <a:pt x="65247" y="201409"/>
                  </a:lnTo>
                  <a:lnTo>
                    <a:pt x="57247" y="199377"/>
                  </a:lnTo>
                  <a:lnTo>
                    <a:pt x="50516" y="195059"/>
                  </a:lnTo>
                  <a:lnTo>
                    <a:pt x="45563" y="189217"/>
                  </a:lnTo>
                  <a:lnTo>
                    <a:pt x="42642" y="182105"/>
                  </a:lnTo>
                  <a:lnTo>
                    <a:pt x="42261" y="173343"/>
                  </a:lnTo>
                  <a:lnTo>
                    <a:pt x="44801" y="164961"/>
                  </a:lnTo>
                  <a:lnTo>
                    <a:pt x="50008" y="158103"/>
                  </a:lnTo>
                  <a:lnTo>
                    <a:pt x="57628" y="153912"/>
                  </a:lnTo>
                  <a:lnTo>
                    <a:pt x="64231" y="153277"/>
                  </a:lnTo>
                  <a:lnTo>
                    <a:pt x="70835" y="154801"/>
                  </a:lnTo>
                  <a:lnTo>
                    <a:pt x="76931" y="158357"/>
                  </a:lnTo>
                  <a:lnTo>
                    <a:pt x="82011" y="163564"/>
                  </a:lnTo>
                  <a:lnTo>
                    <a:pt x="86710" y="161405"/>
                  </a:lnTo>
                  <a:lnTo>
                    <a:pt x="94457" y="157087"/>
                  </a:lnTo>
                  <a:lnTo>
                    <a:pt x="100552" y="148705"/>
                  </a:lnTo>
                  <a:lnTo>
                    <a:pt x="107664" y="133339"/>
                  </a:lnTo>
                  <a:lnTo>
                    <a:pt x="108934" y="118861"/>
                  </a:lnTo>
                  <a:lnTo>
                    <a:pt x="107410" y="107558"/>
                  </a:lnTo>
                  <a:lnTo>
                    <a:pt x="105886" y="101843"/>
                  </a:lnTo>
                  <a:lnTo>
                    <a:pt x="110839" y="101208"/>
                  </a:lnTo>
                  <a:lnTo>
                    <a:pt x="118459" y="100573"/>
                  </a:lnTo>
                  <a:lnTo>
                    <a:pt x="139413" y="102097"/>
                  </a:lnTo>
                  <a:lnTo>
                    <a:pt x="147414" y="104637"/>
                  </a:lnTo>
                  <a:lnTo>
                    <a:pt x="158717" y="107431"/>
                  </a:lnTo>
                  <a:lnTo>
                    <a:pt x="171925" y="109336"/>
                  </a:lnTo>
                  <a:lnTo>
                    <a:pt x="189450" y="110098"/>
                  </a:lnTo>
                  <a:lnTo>
                    <a:pt x="209008" y="107685"/>
                  </a:lnTo>
                  <a:lnTo>
                    <a:pt x="251425" y="82540"/>
                  </a:lnTo>
                  <a:lnTo>
                    <a:pt x="257901" y="55109"/>
                  </a:lnTo>
                  <a:lnTo>
                    <a:pt x="256505" y="44949"/>
                  </a:lnTo>
                  <a:lnTo>
                    <a:pt x="234661" y="12819"/>
                  </a:lnTo>
                  <a:lnTo>
                    <a:pt x="219802" y="8882"/>
                  </a:lnTo>
                  <a:lnTo>
                    <a:pt x="205579" y="10406"/>
                  </a:lnTo>
                  <a:lnTo>
                    <a:pt x="193260" y="14851"/>
                  </a:lnTo>
                  <a:lnTo>
                    <a:pt x="184751" y="19423"/>
                  </a:lnTo>
                  <a:lnTo>
                    <a:pt x="181957" y="15105"/>
                  </a:lnTo>
                  <a:lnTo>
                    <a:pt x="178147" y="10787"/>
                  </a:lnTo>
                  <a:lnTo>
                    <a:pt x="173068" y="7104"/>
                  </a:lnTo>
                  <a:lnTo>
                    <a:pt x="155923" y="119"/>
                  </a:lnTo>
                  <a:close/>
                </a:path>
              </a:pathLst>
            </a:custGeom>
            <a:solidFill>
              <a:srgbClr val="122A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52063" y="6838565"/>
              <a:ext cx="170869" cy="1250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74236" y="6516497"/>
              <a:ext cx="238212" cy="22374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75861" y="6516497"/>
              <a:ext cx="238205" cy="2237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77613" y="6516497"/>
              <a:ext cx="238197" cy="22374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779238" y="6516497"/>
              <a:ext cx="238189" cy="2237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080863" y="6516497"/>
              <a:ext cx="238182" cy="22374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873551" y="6838778"/>
              <a:ext cx="1445895" cy="243840"/>
            </a:xfrm>
            <a:custGeom>
              <a:avLst/>
              <a:gdLst/>
              <a:ahLst/>
              <a:cxnLst/>
              <a:rect l="l" t="t" r="r" b="b"/>
              <a:pathLst>
                <a:path w="1445894" h="243840">
                  <a:moveTo>
                    <a:pt x="944880" y="200279"/>
                  </a:moveTo>
                  <a:lnTo>
                    <a:pt x="0" y="200279"/>
                  </a:lnTo>
                  <a:lnTo>
                    <a:pt x="0" y="243586"/>
                  </a:lnTo>
                  <a:lnTo>
                    <a:pt x="944880" y="243586"/>
                  </a:lnTo>
                  <a:lnTo>
                    <a:pt x="944880" y="200279"/>
                  </a:lnTo>
                  <a:close/>
                </a:path>
                <a:path w="1445894" h="243840">
                  <a:moveTo>
                    <a:pt x="1445856" y="100203"/>
                  </a:moveTo>
                  <a:lnTo>
                    <a:pt x="0" y="100203"/>
                  </a:lnTo>
                  <a:lnTo>
                    <a:pt x="0" y="143510"/>
                  </a:lnTo>
                  <a:lnTo>
                    <a:pt x="1445856" y="143510"/>
                  </a:lnTo>
                  <a:lnTo>
                    <a:pt x="1445856" y="100203"/>
                  </a:lnTo>
                  <a:close/>
                </a:path>
                <a:path w="1445894" h="243840">
                  <a:moveTo>
                    <a:pt x="1445856" y="0"/>
                  </a:moveTo>
                  <a:lnTo>
                    <a:pt x="0" y="0"/>
                  </a:lnTo>
                  <a:lnTo>
                    <a:pt x="0" y="43307"/>
                  </a:lnTo>
                  <a:lnTo>
                    <a:pt x="1445856" y="43307"/>
                  </a:lnTo>
                  <a:lnTo>
                    <a:pt x="1445856" y="0"/>
                  </a:lnTo>
                  <a:close/>
                </a:path>
              </a:pathLst>
            </a:custGeom>
            <a:solidFill>
              <a:srgbClr val="C3D5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20149" y="9286399"/>
              <a:ext cx="2336759" cy="6583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493136" y="9453517"/>
              <a:ext cx="1990725" cy="324485"/>
            </a:xfrm>
            <a:custGeom>
              <a:avLst/>
              <a:gdLst/>
              <a:ahLst/>
              <a:cxnLst/>
              <a:rect l="l" t="t" r="r" b="b"/>
              <a:pathLst>
                <a:path w="1990725" h="324484">
                  <a:moveTo>
                    <a:pt x="345554" y="131064"/>
                  </a:moveTo>
                  <a:lnTo>
                    <a:pt x="345173" y="122682"/>
                  </a:lnTo>
                  <a:lnTo>
                    <a:pt x="340474" y="115570"/>
                  </a:lnTo>
                  <a:lnTo>
                    <a:pt x="332092" y="111887"/>
                  </a:lnTo>
                  <a:lnTo>
                    <a:pt x="235064" y="98044"/>
                  </a:lnTo>
                  <a:lnTo>
                    <a:pt x="230619" y="94869"/>
                  </a:lnTo>
                  <a:lnTo>
                    <a:pt x="187185" y="8763"/>
                  </a:lnTo>
                  <a:lnTo>
                    <a:pt x="180962" y="2159"/>
                  </a:lnTo>
                  <a:lnTo>
                    <a:pt x="172707" y="0"/>
                  </a:lnTo>
                  <a:lnTo>
                    <a:pt x="164452" y="2159"/>
                  </a:lnTo>
                  <a:lnTo>
                    <a:pt x="158356" y="8763"/>
                  </a:lnTo>
                  <a:lnTo>
                    <a:pt x="114922" y="94869"/>
                  </a:lnTo>
                  <a:lnTo>
                    <a:pt x="110350" y="98044"/>
                  </a:lnTo>
                  <a:lnTo>
                    <a:pt x="13335" y="111887"/>
                  </a:lnTo>
                  <a:lnTo>
                    <a:pt x="5080" y="115570"/>
                  </a:lnTo>
                  <a:lnTo>
                    <a:pt x="381" y="122682"/>
                  </a:lnTo>
                  <a:lnTo>
                    <a:pt x="0" y="131064"/>
                  </a:lnTo>
                  <a:lnTo>
                    <a:pt x="4445" y="138811"/>
                  </a:lnTo>
                  <a:lnTo>
                    <a:pt x="74663" y="205867"/>
                  </a:lnTo>
                  <a:lnTo>
                    <a:pt x="76314" y="211074"/>
                  </a:lnTo>
                  <a:lnTo>
                    <a:pt x="59804" y="305689"/>
                  </a:lnTo>
                  <a:lnTo>
                    <a:pt x="60820" y="314579"/>
                  </a:lnTo>
                  <a:lnTo>
                    <a:pt x="66154" y="321183"/>
                  </a:lnTo>
                  <a:lnTo>
                    <a:pt x="74155" y="324104"/>
                  </a:lnTo>
                  <a:lnTo>
                    <a:pt x="83172" y="322326"/>
                  </a:lnTo>
                  <a:lnTo>
                    <a:pt x="169913" y="277749"/>
                  </a:lnTo>
                  <a:lnTo>
                    <a:pt x="175501" y="277749"/>
                  </a:lnTo>
                  <a:lnTo>
                    <a:pt x="262369" y="322326"/>
                  </a:lnTo>
                  <a:lnTo>
                    <a:pt x="271259" y="324104"/>
                  </a:lnTo>
                  <a:lnTo>
                    <a:pt x="279260" y="321183"/>
                  </a:lnTo>
                  <a:lnTo>
                    <a:pt x="284594" y="314579"/>
                  </a:lnTo>
                  <a:lnTo>
                    <a:pt x="285737" y="305689"/>
                  </a:lnTo>
                  <a:lnTo>
                    <a:pt x="269100" y="211074"/>
                  </a:lnTo>
                  <a:lnTo>
                    <a:pt x="270878" y="205867"/>
                  </a:lnTo>
                  <a:lnTo>
                    <a:pt x="340982" y="138811"/>
                  </a:lnTo>
                  <a:lnTo>
                    <a:pt x="345554" y="131064"/>
                  </a:lnTo>
                  <a:close/>
                </a:path>
                <a:path w="1990725" h="324484">
                  <a:moveTo>
                    <a:pt x="756767" y="131064"/>
                  </a:moveTo>
                  <a:lnTo>
                    <a:pt x="756386" y="122682"/>
                  </a:lnTo>
                  <a:lnTo>
                    <a:pt x="751687" y="115570"/>
                  </a:lnTo>
                  <a:lnTo>
                    <a:pt x="743305" y="111887"/>
                  </a:lnTo>
                  <a:lnTo>
                    <a:pt x="646404" y="98044"/>
                  </a:lnTo>
                  <a:lnTo>
                    <a:pt x="641832" y="94869"/>
                  </a:lnTo>
                  <a:lnTo>
                    <a:pt x="598398" y="8763"/>
                  </a:lnTo>
                  <a:lnTo>
                    <a:pt x="592302" y="2159"/>
                  </a:lnTo>
                  <a:lnTo>
                    <a:pt x="584047" y="0"/>
                  </a:lnTo>
                  <a:lnTo>
                    <a:pt x="575665" y="2159"/>
                  </a:lnTo>
                  <a:lnTo>
                    <a:pt x="569569" y="8763"/>
                  </a:lnTo>
                  <a:lnTo>
                    <a:pt x="526148" y="94869"/>
                  </a:lnTo>
                  <a:lnTo>
                    <a:pt x="521576" y="98044"/>
                  </a:lnTo>
                  <a:lnTo>
                    <a:pt x="424675" y="111887"/>
                  </a:lnTo>
                  <a:lnTo>
                    <a:pt x="416293" y="115570"/>
                  </a:lnTo>
                  <a:lnTo>
                    <a:pt x="411594" y="122682"/>
                  </a:lnTo>
                  <a:lnTo>
                    <a:pt x="411213" y="131064"/>
                  </a:lnTo>
                  <a:lnTo>
                    <a:pt x="415658" y="138811"/>
                  </a:lnTo>
                  <a:lnTo>
                    <a:pt x="485889" y="205867"/>
                  </a:lnTo>
                  <a:lnTo>
                    <a:pt x="487667" y="211074"/>
                  </a:lnTo>
                  <a:lnTo>
                    <a:pt x="471030" y="305689"/>
                  </a:lnTo>
                  <a:lnTo>
                    <a:pt x="472046" y="314579"/>
                  </a:lnTo>
                  <a:lnTo>
                    <a:pt x="477507" y="321183"/>
                  </a:lnTo>
                  <a:lnTo>
                    <a:pt x="485508" y="324104"/>
                  </a:lnTo>
                  <a:lnTo>
                    <a:pt x="494398" y="322326"/>
                  </a:lnTo>
                  <a:lnTo>
                    <a:pt x="581126" y="277749"/>
                  </a:lnTo>
                  <a:lnTo>
                    <a:pt x="586841" y="277749"/>
                  </a:lnTo>
                  <a:lnTo>
                    <a:pt x="673582" y="322326"/>
                  </a:lnTo>
                  <a:lnTo>
                    <a:pt x="682472" y="324104"/>
                  </a:lnTo>
                  <a:lnTo>
                    <a:pt x="690473" y="321183"/>
                  </a:lnTo>
                  <a:lnTo>
                    <a:pt x="695934" y="314579"/>
                  </a:lnTo>
                  <a:lnTo>
                    <a:pt x="696950" y="305689"/>
                  </a:lnTo>
                  <a:lnTo>
                    <a:pt x="680313" y="211074"/>
                  </a:lnTo>
                  <a:lnTo>
                    <a:pt x="682091" y="205867"/>
                  </a:lnTo>
                  <a:lnTo>
                    <a:pt x="752322" y="138811"/>
                  </a:lnTo>
                  <a:lnTo>
                    <a:pt x="756767" y="131064"/>
                  </a:lnTo>
                  <a:close/>
                </a:path>
                <a:path w="1990725" h="324484">
                  <a:moveTo>
                    <a:pt x="1167980" y="131064"/>
                  </a:moveTo>
                  <a:lnTo>
                    <a:pt x="1167599" y="122682"/>
                  </a:lnTo>
                  <a:lnTo>
                    <a:pt x="1162900" y="115570"/>
                  </a:lnTo>
                  <a:lnTo>
                    <a:pt x="1154645" y="111887"/>
                  </a:lnTo>
                  <a:lnTo>
                    <a:pt x="1057630" y="98044"/>
                  </a:lnTo>
                  <a:lnTo>
                    <a:pt x="1053058" y="94869"/>
                  </a:lnTo>
                  <a:lnTo>
                    <a:pt x="1009751" y="8763"/>
                  </a:lnTo>
                  <a:lnTo>
                    <a:pt x="1003528" y="2159"/>
                  </a:lnTo>
                  <a:lnTo>
                    <a:pt x="995273" y="0"/>
                  </a:lnTo>
                  <a:lnTo>
                    <a:pt x="987018" y="2159"/>
                  </a:lnTo>
                  <a:lnTo>
                    <a:pt x="980795" y="8763"/>
                  </a:lnTo>
                  <a:lnTo>
                    <a:pt x="937361" y="94869"/>
                  </a:lnTo>
                  <a:lnTo>
                    <a:pt x="932916" y="98044"/>
                  </a:lnTo>
                  <a:lnTo>
                    <a:pt x="835888" y="111887"/>
                  </a:lnTo>
                  <a:lnTo>
                    <a:pt x="827506" y="115570"/>
                  </a:lnTo>
                  <a:lnTo>
                    <a:pt x="822807" y="122682"/>
                  </a:lnTo>
                  <a:lnTo>
                    <a:pt x="822426" y="131064"/>
                  </a:lnTo>
                  <a:lnTo>
                    <a:pt x="826998" y="138811"/>
                  </a:lnTo>
                  <a:lnTo>
                    <a:pt x="897102" y="205867"/>
                  </a:lnTo>
                  <a:lnTo>
                    <a:pt x="898880" y="211074"/>
                  </a:lnTo>
                  <a:lnTo>
                    <a:pt x="882243" y="305689"/>
                  </a:lnTo>
                  <a:lnTo>
                    <a:pt x="883386" y="314579"/>
                  </a:lnTo>
                  <a:lnTo>
                    <a:pt x="888720" y="321183"/>
                  </a:lnTo>
                  <a:lnTo>
                    <a:pt x="896721" y="324104"/>
                  </a:lnTo>
                  <a:lnTo>
                    <a:pt x="905738" y="322326"/>
                  </a:lnTo>
                  <a:lnTo>
                    <a:pt x="992479" y="277749"/>
                  </a:lnTo>
                  <a:lnTo>
                    <a:pt x="998067" y="277749"/>
                  </a:lnTo>
                  <a:lnTo>
                    <a:pt x="1084795" y="322326"/>
                  </a:lnTo>
                  <a:lnTo>
                    <a:pt x="1093812" y="324104"/>
                  </a:lnTo>
                  <a:lnTo>
                    <a:pt x="1101813" y="321183"/>
                  </a:lnTo>
                  <a:lnTo>
                    <a:pt x="1107147" y="314579"/>
                  </a:lnTo>
                  <a:lnTo>
                    <a:pt x="1108163" y="305689"/>
                  </a:lnTo>
                  <a:lnTo>
                    <a:pt x="1091653" y="211074"/>
                  </a:lnTo>
                  <a:lnTo>
                    <a:pt x="1093304" y="205867"/>
                  </a:lnTo>
                  <a:lnTo>
                    <a:pt x="1163535" y="138811"/>
                  </a:lnTo>
                  <a:lnTo>
                    <a:pt x="1167980" y="131064"/>
                  </a:lnTo>
                  <a:close/>
                </a:path>
                <a:path w="1990725" h="324484">
                  <a:moveTo>
                    <a:pt x="1579321" y="131064"/>
                  </a:moveTo>
                  <a:lnTo>
                    <a:pt x="1578813" y="122682"/>
                  </a:lnTo>
                  <a:lnTo>
                    <a:pt x="1574114" y="115570"/>
                  </a:lnTo>
                  <a:lnTo>
                    <a:pt x="1565859" y="111887"/>
                  </a:lnTo>
                  <a:lnTo>
                    <a:pt x="1468843" y="98044"/>
                  </a:lnTo>
                  <a:lnTo>
                    <a:pt x="1464271" y="94869"/>
                  </a:lnTo>
                  <a:lnTo>
                    <a:pt x="1420964" y="8763"/>
                  </a:lnTo>
                  <a:lnTo>
                    <a:pt x="1414741" y="2159"/>
                  </a:lnTo>
                  <a:lnTo>
                    <a:pt x="1406486" y="0"/>
                  </a:lnTo>
                  <a:lnTo>
                    <a:pt x="1398231" y="2159"/>
                  </a:lnTo>
                  <a:lnTo>
                    <a:pt x="1392008" y="8763"/>
                  </a:lnTo>
                  <a:lnTo>
                    <a:pt x="1348701" y="94869"/>
                  </a:lnTo>
                  <a:lnTo>
                    <a:pt x="1344129" y="98044"/>
                  </a:lnTo>
                  <a:lnTo>
                    <a:pt x="1247101" y="111887"/>
                  </a:lnTo>
                  <a:lnTo>
                    <a:pt x="1238846" y="115570"/>
                  </a:lnTo>
                  <a:lnTo>
                    <a:pt x="1234147" y="122682"/>
                  </a:lnTo>
                  <a:lnTo>
                    <a:pt x="1233639" y="131064"/>
                  </a:lnTo>
                  <a:lnTo>
                    <a:pt x="1238211" y="138811"/>
                  </a:lnTo>
                  <a:lnTo>
                    <a:pt x="1308442" y="205867"/>
                  </a:lnTo>
                  <a:lnTo>
                    <a:pt x="1310093" y="211074"/>
                  </a:lnTo>
                  <a:lnTo>
                    <a:pt x="1293583" y="305689"/>
                  </a:lnTo>
                  <a:lnTo>
                    <a:pt x="1294599" y="314579"/>
                  </a:lnTo>
                  <a:lnTo>
                    <a:pt x="1299933" y="321183"/>
                  </a:lnTo>
                  <a:lnTo>
                    <a:pt x="1307934" y="324104"/>
                  </a:lnTo>
                  <a:lnTo>
                    <a:pt x="1316951" y="322326"/>
                  </a:lnTo>
                  <a:lnTo>
                    <a:pt x="1403692" y="277749"/>
                  </a:lnTo>
                  <a:lnTo>
                    <a:pt x="1409280" y="277749"/>
                  </a:lnTo>
                  <a:lnTo>
                    <a:pt x="1496021" y="322326"/>
                  </a:lnTo>
                  <a:lnTo>
                    <a:pt x="1505038" y="324104"/>
                  </a:lnTo>
                  <a:lnTo>
                    <a:pt x="1513039" y="321183"/>
                  </a:lnTo>
                  <a:lnTo>
                    <a:pt x="1518373" y="314579"/>
                  </a:lnTo>
                  <a:lnTo>
                    <a:pt x="1519389" y="305689"/>
                  </a:lnTo>
                  <a:lnTo>
                    <a:pt x="1502879" y="211074"/>
                  </a:lnTo>
                  <a:lnTo>
                    <a:pt x="1504657" y="205867"/>
                  </a:lnTo>
                  <a:lnTo>
                    <a:pt x="1574749" y="138811"/>
                  </a:lnTo>
                  <a:lnTo>
                    <a:pt x="1579321" y="131064"/>
                  </a:lnTo>
                  <a:close/>
                </a:path>
                <a:path w="1990725" h="324484">
                  <a:moveTo>
                    <a:pt x="1990547" y="131064"/>
                  </a:moveTo>
                  <a:lnTo>
                    <a:pt x="1990166" y="122682"/>
                  </a:lnTo>
                  <a:lnTo>
                    <a:pt x="1985467" y="115570"/>
                  </a:lnTo>
                  <a:lnTo>
                    <a:pt x="1977085" y="111887"/>
                  </a:lnTo>
                  <a:lnTo>
                    <a:pt x="1880057" y="98044"/>
                  </a:lnTo>
                  <a:lnTo>
                    <a:pt x="1875612" y="94869"/>
                  </a:lnTo>
                  <a:lnTo>
                    <a:pt x="1832178" y="8763"/>
                  </a:lnTo>
                  <a:lnTo>
                    <a:pt x="1825955" y="2159"/>
                  </a:lnTo>
                  <a:lnTo>
                    <a:pt x="1817700" y="0"/>
                  </a:lnTo>
                  <a:lnTo>
                    <a:pt x="1809445" y="2159"/>
                  </a:lnTo>
                  <a:lnTo>
                    <a:pt x="1803349" y="8763"/>
                  </a:lnTo>
                  <a:lnTo>
                    <a:pt x="1759915" y="94869"/>
                  </a:lnTo>
                  <a:lnTo>
                    <a:pt x="1755343" y="98044"/>
                  </a:lnTo>
                  <a:lnTo>
                    <a:pt x="1658315" y="111887"/>
                  </a:lnTo>
                  <a:lnTo>
                    <a:pt x="1650060" y="115570"/>
                  </a:lnTo>
                  <a:lnTo>
                    <a:pt x="1645361" y="122682"/>
                  </a:lnTo>
                  <a:lnTo>
                    <a:pt x="1644980" y="131064"/>
                  </a:lnTo>
                  <a:lnTo>
                    <a:pt x="1649425" y="138811"/>
                  </a:lnTo>
                  <a:lnTo>
                    <a:pt x="1719656" y="205867"/>
                  </a:lnTo>
                  <a:lnTo>
                    <a:pt x="1721307" y="211074"/>
                  </a:lnTo>
                  <a:lnTo>
                    <a:pt x="1704797" y="305689"/>
                  </a:lnTo>
                  <a:lnTo>
                    <a:pt x="1705813" y="314579"/>
                  </a:lnTo>
                  <a:lnTo>
                    <a:pt x="1711147" y="321183"/>
                  </a:lnTo>
                  <a:lnTo>
                    <a:pt x="1719275" y="324104"/>
                  </a:lnTo>
                  <a:lnTo>
                    <a:pt x="1728165" y="322326"/>
                  </a:lnTo>
                  <a:lnTo>
                    <a:pt x="1814906" y="277749"/>
                  </a:lnTo>
                  <a:lnTo>
                    <a:pt x="1820494" y="277749"/>
                  </a:lnTo>
                  <a:lnTo>
                    <a:pt x="1907362" y="322326"/>
                  </a:lnTo>
                  <a:lnTo>
                    <a:pt x="1916252" y="324104"/>
                  </a:lnTo>
                  <a:lnTo>
                    <a:pt x="1924253" y="321183"/>
                  </a:lnTo>
                  <a:lnTo>
                    <a:pt x="1929714" y="314579"/>
                  </a:lnTo>
                  <a:lnTo>
                    <a:pt x="1930730" y="305689"/>
                  </a:lnTo>
                  <a:lnTo>
                    <a:pt x="1914093" y="211074"/>
                  </a:lnTo>
                  <a:lnTo>
                    <a:pt x="1915871" y="205867"/>
                  </a:lnTo>
                  <a:lnTo>
                    <a:pt x="1986102" y="138811"/>
                  </a:lnTo>
                  <a:lnTo>
                    <a:pt x="1990547" y="1310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320149" y="9286335"/>
              <a:ext cx="2388235" cy="719455"/>
            </a:xfrm>
            <a:custGeom>
              <a:avLst/>
              <a:gdLst/>
              <a:ahLst/>
              <a:cxnLst/>
              <a:rect l="l" t="t" r="r" b="b"/>
              <a:pathLst>
                <a:path w="2388234" h="719454">
                  <a:moveTo>
                    <a:pt x="2007583" y="51"/>
                  </a:moveTo>
                  <a:lnTo>
                    <a:pt x="2056350" y="3734"/>
                  </a:lnTo>
                  <a:lnTo>
                    <a:pt x="2102831" y="14147"/>
                  </a:lnTo>
                  <a:lnTo>
                    <a:pt x="2146645" y="30784"/>
                  </a:lnTo>
                  <a:lnTo>
                    <a:pt x="2187284" y="53389"/>
                  </a:lnTo>
                  <a:lnTo>
                    <a:pt x="2223986" y="81202"/>
                  </a:lnTo>
                  <a:lnTo>
                    <a:pt x="2256497" y="113840"/>
                  </a:lnTo>
                  <a:lnTo>
                    <a:pt x="2284182" y="150796"/>
                  </a:lnTo>
                  <a:lnTo>
                    <a:pt x="2306407" y="191054"/>
                  </a:lnTo>
                  <a:lnTo>
                    <a:pt x="2322916" y="234614"/>
                  </a:lnTo>
                  <a:lnTo>
                    <a:pt x="2333203" y="280841"/>
                  </a:lnTo>
                  <a:lnTo>
                    <a:pt x="2336759" y="329226"/>
                  </a:lnTo>
                  <a:lnTo>
                    <a:pt x="2332441" y="382565"/>
                  </a:lnTo>
                  <a:lnTo>
                    <a:pt x="2319995" y="433237"/>
                  </a:lnTo>
                  <a:lnTo>
                    <a:pt x="2299930" y="480479"/>
                  </a:lnTo>
                  <a:lnTo>
                    <a:pt x="2273260" y="523658"/>
                  </a:lnTo>
                  <a:lnTo>
                    <a:pt x="2240241" y="562011"/>
                  </a:lnTo>
                  <a:lnTo>
                    <a:pt x="2201888" y="594904"/>
                  </a:lnTo>
                  <a:lnTo>
                    <a:pt x="2158836" y="621700"/>
                  </a:lnTo>
                  <a:lnTo>
                    <a:pt x="2111594" y="641638"/>
                  </a:lnTo>
                  <a:lnTo>
                    <a:pt x="2060922" y="654084"/>
                  </a:lnTo>
                  <a:lnTo>
                    <a:pt x="2007583" y="658402"/>
                  </a:lnTo>
                  <a:lnTo>
                    <a:pt x="328813" y="658402"/>
                  </a:lnTo>
                  <a:lnTo>
                    <a:pt x="277379" y="654465"/>
                  </a:lnTo>
                  <a:lnTo>
                    <a:pt x="228612" y="642908"/>
                  </a:lnTo>
                  <a:lnTo>
                    <a:pt x="182766" y="624367"/>
                  </a:lnTo>
                  <a:lnTo>
                    <a:pt x="140730" y="599348"/>
                  </a:lnTo>
                  <a:lnTo>
                    <a:pt x="103139" y="568742"/>
                  </a:lnTo>
                  <a:lnTo>
                    <a:pt x="67961" y="529881"/>
                  </a:lnTo>
                  <a:lnTo>
                    <a:pt x="39260" y="485686"/>
                  </a:lnTo>
                  <a:lnTo>
                    <a:pt x="17798" y="436920"/>
                  </a:lnTo>
                  <a:lnTo>
                    <a:pt x="4336" y="384597"/>
                  </a:lnTo>
                  <a:lnTo>
                    <a:pt x="-235" y="329226"/>
                  </a:lnTo>
                  <a:lnTo>
                    <a:pt x="-235" y="339386"/>
                  </a:lnTo>
                  <a:lnTo>
                    <a:pt x="2685" y="387010"/>
                  </a:lnTo>
                  <a:lnTo>
                    <a:pt x="11321" y="432856"/>
                  </a:lnTo>
                  <a:lnTo>
                    <a:pt x="25290" y="476670"/>
                  </a:lnTo>
                  <a:lnTo>
                    <a:pt x="44213" y="517944"/>
                  </a:lnTo>
                  <a:lnTo>
                    <a:pt x="67834" y="556424"/>
                  </a:lnTo>
                  <a:lnTo>
                    <a:pt x="95647" y="591602"/>
                  </a:lnTo>
                  <a:lnTo>
                    <a:pt x="127269" y="623351"/>
                  </a:lnTo>
                  <a:lnTo>
                    <a:pt x="162574" y="651163"/>
                  </a:lnTo>
                  <a:lnTo>
                    <a:pt x="201054" y="674658"/>
                  </a:lnTo>
                  <a:lnTo>
                    <a:pt x="242328" y="693707"/>
                  </a:lnTo>
                  <a:lnTo>
                    <a:pt x="286015" y="707677"/>
                  </a:lnTo>
                  <a:lnTo>
                    <a:pt x="331988" y="716313"/>
                  </a:lnTo>
                  <a:lnTo>
                    <a:pt x="379611" y="719233"/>
                  </a:lnTo>
                  <a:lnTo>
                    <a:pt x="2058255" y="719233"/>
                  </a:lnTo>
                  <a:lnTo>
                    <a:pt x="2111594" y="714916"/>
                  </a:lnTo>
                  <a:lnTo>
                    <a:pt x="2162265" y="702470"/>
                  </a:lnTo>
                  <a:lnTo>
                    <a:pt x="2209508" y="682404"/>
                  </a:lnTo>
                  <a:lnTo>
                    <a:pt x="2252560" y="655608"/>
                  </a:lnTo>
                  <a:lnTo>
                    <a:pt x="2290913" y="622716"/>
                  </a:lnTo>
                  <a:lnTo>
                    <a:pt x="2323932" y="584363"/>
                  </a:lnTo>
                  <a:lnTo>
                    <a:pt x="2350602" y="541311"/>
                  </a:lnTo>
                  <a:lnTo>
                    <a:pt x="2370667" y="494068"/>
                  </a:lnTo>
                  <a:lnTo>
                    <a:pt x="2383113" y="443396"/>
                  </a:lnTo>
                  <a:lnTo>
                    <a:pt x="2387431" y="390058"/>
                  </a:lnTo>
                  <a:lnTo>
                    <a:pt x="2387431" y="380025"/>
                  </a:lnTo>
                  <a:lnTo>
                    <a:pt x="2384510" y="332274"/>
                  </a:lnTo>
                  <a:lnTo>
                    <a:pt x="2375874" y="286428"/>
                  </a:lnTo>
                  <a:lnTo>
                    <a:pt x="2361904" y="242614"/>
                  </a:lnTo>
                  <a:lnTo>
                    <a:pt x="2342982" y="201341"/>
                  </a:lnTo>
                  <a:lnTo>
                    <a:pt x="2319360" y="162988"/>
                  </a:lnTo>
                  <a:lnTo>
                    <a:pt x="2291548" y="127682"/>
                  </a:lnTo>
                  <a:lnTo>
                    <a:pt x="2259799" y="95933"/>
                  </a:lnTo>
                  <a:lnTo>
                    <a:pt x="2224621" y="68121"/>
                  </a:lnTo>
                  <a:lnTo>
                    <a:pt x="2186141" y="44626"/>
                  </a:lnTo>
                  <a:lnTo>
                    <a:pt x="2144867" y="25704"/>
                  </a:lnTo>
                  <a:lnTo>
                    <a:pt x="2101053" y="11734"/>
                  </a:lnTo>
                  <a:lnTo>
                    <a:pt x="2055207" y="3099"/>
                  </a:lnTo>
                  <a:lnTo>
                    <a:pt x="2007583" y="51"/>
                  </a:lnTo>
                  <a:close/>
                </a:path>
              </a:pathLst>
            </a:custGeom>
            <a:solidFill>
              <a:srgbClr val="355B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36161" y="8748555"/>
              <a:ext cx="756762" cy="76269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187990" y="8901080"/>
              <a:ext cx="476884" cy="525145"/>
            </a:xfrm>
            <a:custGeom>
              <a:avLst/>
              <a:gdLst/>
              <a:ahLst/>
              <a:cxnLst/>
              <a:rect l="l" t="t" r="r" b="b"/>
              <a:pathLst>
                <a:path w="476884" h="525145">
                  <a:moveTo>
                    <a:pt x="237490" y="454774"/>
                  </a:moveTo>
                  <a:lnTo>
                    <a:pt x="138557" y="248666"/>
                  </a:lnTo>
                  <a:lnTo>
                    <a:pt x="121031" y="238252"/>
                  </a:lnTo>
                  <a:lnTo>
                    <a:pt x="113919" y="240157"/>
                  </a:lnTo>
                  <a:lnTo>
                    <a:pt x="10414" y="290703"/>
                  </a:lnTo>
                  <a:lnTo>
                    <a:pt x="4572" y="295148"/>
                  </a:lnTo>
                  <a:lnTo>
                    <a:pt x="1016" y="301244"/>
                  </a:lnTo>
                  <a:lnTo>
                    <a:pt x="0" y="308229"/>
                  </a:lnTo>
                  <a:lnTo>
                    <a:pt x="1905" y="315214"/>
                  </a:lnTo>
                  <a:lnTo>
                    <a:pt x="98933" y="514337"/>
                  </a:lnTo>
                  <a:lnTo>
                    <a:pt x="103378" y="520179"/>
                  </a:lnTo>
                  <a:lnTo>
                    <a:pt x="109474" y="523735"/>
                  </a:lnTo>
                  <a:lnTo>
                    <a:pt x="116459" y="524624"/>
                  </a:lnTo>
                  <a:lnTo>
                    <a:pt x="123571" y="522846"/>
                  </a:lnTo>
                  <a:lnTo>
                    <a:pt x="227203" y="472300"/>
                  </a:lnTo>
                  <a:lnTo>
                    <a:pt x="233045" y="467855"/>
                  </a:lnTo>
                  <a:lnTo>
                    <a:pt x="236474" y="461759"/>
                  </a:lnTo>
                  <a:lnTo>
                    <a:pt x="237490" y="454774"/>
                  </a:lnTo>
                  <a:close/>
                </a:path>
                <a:path w="476884" h="525145">
                  <a:moveTo>
                    <a:pt x="476872" y="314325"/>
                  </a:moveTo>
                  <a:lnTo>
                    <a:pt x="476110" y="292989"/>
                  </a:lnTo>
                  <a:lnTo>
                    <a:pt x="469125" y="278511"/>
                  </a:lnTo>
                  <a:lnTo>
                    <a:pt x="464807" y="273177"/>
                  </a:lnTo>
                  <a:lnTo>
                    <a:pt x="474332" y="242443"/>
                  </a:lnTo>
                  <a:lnTo>
                    <a:pt x="470903" y="219329"/>
                  </a:lnTo>
                  <a:lnTo>
                    <a:pt x="463029" y="204724"/>
                  </a:lnTo>
                  <a:lnTo>
                    <a:pt x="458584" y="199644"/>
                  </a:lnTo>
                  <a:lnTo>
                    <a:pt x="464426" y="164084"/>
                  </a:lnTo>
                  <a:lnTo>
                    <a:pt x="452742" y="142367"/>
                  </a:lnTo>
                  <a:lnTo>
                    <a:pt x="436232" y="131572"/>
                  </a:lnTo>
                  <a:lnTo>
                    <a:pt x="427977" y="128651"/>
                  </a:lnTo>
                  <a:lnTo>
                    <a:pt x="425056" y="90678"/>
                  </a:lnTo>
                  <a:lnTo>
                    <a:pt x="408927" y="73279"/>
                  </a:lnTo>
                  <a:lnTo>
                    <a:pt x="391033" y="68580"/>
                  </a:lnTo>
                  <a:lnTo>
                    <a:pt x="382651" y="68834"/>
                  </a:lnTo>
                  <a:lnTo>
                    <a:pt x="257810" y="129667"/>
                  </a:lnTo>
                  <a:lnTo>
                    <a:pt x="254762" y="117729"/>
                  </a:lnTo>
                  <a:lnTo>
                    <a:pt x="236728" y="65532"/>
                  </a:lnTo>
                  <a:lnTo>
                    <a:pt x="213487" y="21209"/>
                  </a:lnTo>
                  <a:lnTo>
                    <a:pt x="173228" y="0"/>
                  </a:lnTo>
                  <a:lnTo>
                    <a:pt x="146304" y="254"/>
                  </a:lnTo>
                  <a:lnTo>
                    <a:pt x="124714" y="6223"/>
                  </a:lnTo>
                  <a:lnTo>
                    <a:pt x="116967" y="14351"/>
                  </a:lnTo>
                  <a:lnTo>
                    <a:pt x="122428" y="27559"/>
                  </a:lnTo>
                  <a:lnTo>
                    <a:pt x="132461" y="48006"/>
                  </a:lnTo>
                  <a:lnTo>
                    <a:pt x="143256" y="71247"/>
                  </a:lnTo>
                  <a:lnTo>
                    <a:pt x="151384" y="92964"/>
                  </a:lnTo>
                  <a:lnTo>
                    <a:pt x="155702" y="123698"/>
                  </a:lnTo>
                  <a:lnTo>
                    <a:pt x="158242" y="166624"/>
                  </a:lnTo>
                  <a:lnTo>
                    <a:pt x="159258" y="207137"/>
                  </a:lnTo>
                  <a:lnTo>
                    <a:pt x="159004" y="233045"/>
                  </a:lnTo>
                  <a:lnTo>
                    <a:pt x="157480" y="237109"/>
                  </a:lnTo>
                  <a:lnTo>
                    <a:pt x="155321" y="241554"/>
                  </a:lnTo>
                  <a:lnTo>
                    <a:pt x="249555" y="434708"/>
                  </a:lnTo>
                  <a:lnTo>
                    <a:pt x="262382" y="434454"/>
                  </a:lnTo>
                  <a:lnTo>
                    <a:pt x="272415" y="432295"/>
                  </a:lnTo>
                  <a:lnTo>
                    <a:pt x="279019" y="429628"/>
                  </a:lnTo>
                  <a:lnTo>
                    <a:pt x="462521" y="340106"/>
                  </a:lnTo>
                  <a:lnTo>
                    <a:pt x="476872" y="3143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710535" y="4891586"/>
              <a:ext cx="627779" cy="65472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5831693" y="5024215"/>
              <a:ext cx="374650" cy="358140"/>
            </a:xfrm>
            <a:custGeom>
              <a:avLst/>
              <a:gdLst/>
              <a:ahLst/>
              <a:cxnLst/>
              <a:rect l="l" t="t" r="r" b="b"/>
              <a:pathLst>
                <a:path w="374650" h="358139">
                  <a:moveTo>
                    <a:pt x="289279" y="158"/>
                  </a:moveTo>
                  <a:lnTo>
                    <a:pt x="248767" y="1555"/>
                  </a:lnTo>
                  <a:lnTo>
                    <a:pt x="201651" y="27463"/>
                  </a:lnTo>
                  <a:lnTo>
                    <a:pt x="174601" y="72039"/>
                  </a:lnTo>
                  <a:lnTo>
                    <a:pt x="154281" y="55402"/>
                  </a:lnTo>
                  <a:lnTo>
                    <a:pt x="104118" y="39908"/>
                  </a:lnTo>
                  <a:lnTo>
                    <a:pt x="39857" y="59720"/>
                  </a:lnTo>
                  <a:lnTo>
                    <a:pt x="13442" y="88548"/>
                  </a:lnTo>
                  <a:lnTo>
                    <a:pt x="-400" y="125123"/>
                  </a:lnTo>
                  <a:lnTo>
                    <a:pt x="996" y="165635"/>
                  </a:lnTo>
                  <a:lnTo>
                    <a:pt x="36936" y="225451"/>
                  </a:lnTo>
                  <a:lnTo>
                    <a:pt x="92688" y="269138"/>
                  </a:lnTo>
                  <a:lnTo>
                    <a:pt x="148567" y="306094"/>
                  </a:lnTo>
                  <a:lnTo>
                    <a:pt x="185015" y="326032"/>
                  </a:lnTo>
                  <a:lnTo>
                    <a:pt x="246227" y="358035"/>
                  </a:lnTo>
                  <a:lnTo>
                    <a:pt x="256387" y="342542"/>
                  </a:lnTo>
                  <a:lnTo>
                    <a:pt x="280897" y="304316"/>
                  </a:lnTo>
                  <a:lnTo>
                    <a:pt x="310615" y="256311"/>
                  </a:lnTo>
                  <a:lnTo>
                    <a:pt x="336522" y="210973"/>
                  </a:lnTo>
                  <a:lnTo>
                    <a:pt x="366112" y="146586"/>
                  </a:lnTo>
                  <a:lnTo>
                    <a:pt x="373859" y="111916"/>
                  </a:lnTo>
                  <a:lnTo>
                    <a:pt x="371827" y="77245"/>
                  </a:lnTo>
                  <a:lnTo>
                    <a:pt x="354809" y="40416"/>
                  </a:lnTo>
                  <a:lnTo>
                    <a:pt x="325981" y="13874"/>
                  </a:lnTo>
                  <a:lnTo>
                    <a:pt x="289279" y="1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589387" y="7237420"/>
              <a:ext cx="806847" cy="77523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846689" y="7369397"/>
              <a:ext cx="423545" cy="427355"/>
            </a:xfrm>
            <a:custGeom>
              <a:avLst/>
              <a:gdLst/>
              <a:ahLst/>
              <a:cxnLst/>
              <a:rect l="l" t="t" r="r" b="b"/>
              <a:pathLst>
                <a:path w="423545" h="427354">
                  <a:moveTo>
                    <a:pt x="122658" y="99"/>
                  </a:moveTo>
                  <a:lnTo>
                    <a:pt x="76177" y="12799"/>
                  </a:lnTo>
                  <a:lnTo>
                    <a:pt x="36808" y="43532"/>
                  </a:lnTo>
                  <a:lnTo>
                    <a:pt x="14076" y="81123"/>
                  </a:lnTo>
                  <a:lnTo>
                    <a:pt x="3027" y="122651"/>
                  </a:lnTo>
                  <a:lnTo>
                    <a:pt x="-274" y="166211"/>
                  </a:lnTo>
                  <a:lnTo>
                    <a:pt x="-147" y="209898"/>
                  </a:lnTo>
                  <a:lnTo>
                    <a:pt x="868" y="254728"/>
                  </a:lnTo>
                  <a:lnTo>
                    <a:pt x="3408" y="292319"/>
                  </a:lnTo>
                  <a:lnTo>
                    <a:pt x="9885" y="342990"/>
                  </a:lnTo>
                  <a:lnTo>
                    <a:pt x="22331" y="427189"/>
                  </a:lnTo>
                  <a:lnTo>
                    <a:pt x="45190" y="426173"/>
                  </a:lnTo>
                  <a:lnTo>
                    <a:pt x="100942" y="422998"/>
                  </a:lnTo>
                  <a:lnTo>
                    <a:pt x="170409" y="417792"/>
                  </a:lnTo>
                  <a:lnTo>
                    <a:pt x="234288" y="411061"/>
                  </a:lnTo>
                  <a:lnTo>
                    <a:pt x="276705" y="404330"/>
                  </a:lnTo>
                  <a:lnTo>
                    <a:pt x="320011" y="393789"/>
                  </a:lnTo>
                  <a:lnTo>
                    <a:pt x="360142" y="376518"/>
                  </a:lnTo>
                  <a:lnTo>
                    <a:pt x="393288" y="349340"/>
                  </a:lnTo>
                  <a:lnTo>
                    <a:pt x="417672" y="305780"/>
                  </a:lnTo>
                  <a:lnTo>
                    <a:pt x="423133" y="257776"/>
                  </a:lnTo>
                  <a:lnTo>
                    <a:pt x="410433" y="211295"/>
                  </a:lnTo>
                  <a:lnTo>
                    <a:pt x="379700" y="171926"/>
                  </a:lnTo>
                  <a:lnTo>
                    <a:pt x="319757" y="143605"/>
                  </a:lnTo>
                  <a:lnTo>
                    <a:pt x="255751" y="148939"/>
                  </a:lnTo>
                  <a:lnTo>
                    <a:pt x="257656" y="116555"/>
                  </a:lnTo>
                  <a:lnTo>
                    <a:pt x="251306" y="84806"/>
                  </a:lnTo>
                  <a:lnTo>
                    <a:pt x="236701" y="55343"/>
                  </a:lnTo>
                  <a:lnTo>
                    <a:pt x="214096" y="29943"/>
                  </a:lnTo>
                  <a:lnTo>
                    <a:pt x="170536" y="5687"/>
                  </a:lnTo>
                  <a:lnTo>
                    <a:pt x="122658" y="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00920" y="3950489"/>
              <a:ext cx="2473774" cy="1719393"/>
            </a:xfrm>
            <a:prstGeom prst="rect">
              <a:avLst/>
            </a:prstGeom>
          </p:spPr>
        </p:pic>
      </p:grpSp>
      <p:sp>
        <p:nvSpPr>
          <p:cNvPr id="29" name="object 29" descr="$PPTXTitle"/>
          <p:cNvSpPr txBox="1">
            <a:spLocks noGrp="1"/>
          </p:cNvSpPr>
          <p:nvPr>
            <p:ph type="title"/>
          </p:nvPr>
        </p:nvSpPr>
        <p:spPr>
          <a:xfrm>
            <a:off x="1394805" y="1181527"/>
            <a:ext cx="14129385" cy="2427605"/>
          </a:xfrm>
          <a:prstGeom prst="rect"/>
        </p:spPr>
        <p:txBody>
          <a:bodyPr wrap="square" lIns="0" tIns="140970" rIns="0" bIns="0" rtlCol="0" vert="horz">
            <a:spAutoFit/>
          </a:bodyPr>
          <a:lstStyle/>
          <a:p>
            <a:pPr marL="12700" marR="5080">
              <a:lnSpc>
                <a:spcPts val="9000"/>
              </a:lnSpc>
              <a:spcBef>
                <a:spcPts val="1110"/>
              </a:spcBef>
            </a:pPr>
            <a:r>
              <a:rPr dirty="0" spc="-545"/>
              <a:t>V</a:t>
            </a:r>
            <a:r>
              <a:rPr dirty="0" spc="-535"/>
              <a:t>e</a:t>
            </a:r>
            <a:r>
              <a:rPr dirty="0" spc="-590"/>
              <a:t>n</a:t>
            </a:r>
            <a:r>
              <a:rPr dirty="0" spc="-540"/>
              <a:t>d</a:t>
            </a:r>
            <a:r>
              <a:rPr dirty="0" spc="-550"/>
              <a:t>o</a:t>
            </a:r>
            <a:r>
              <a:rPr dirty="0" spc="-725"/>
              <a:t>r</a:t>
            </a:r>
            <a:r>
              <a:rPr dirty="0" spc="-484"/>
              <a:t>c</a:t>
            </a:r>
            <a:r>
              <a:rPr dirty="0" spc="-725"/>
              <a:t>r</a:t>
            </a:r>
            <a:r>
              <a:rPr dirty="0" spc="-535"/>
              <a:t>e</a:t>
            </a:r>
            <a:r>
              <a:rPr dirty="0" spc="-540"/>
              <a:t>d</a:t>
            </a:r>
            <a:r>
              <a:rPr dirty="0" spc="-680"/>
              <a:t>i</a:t>
            </a:r>
            <a:r>
              <a:rPr dirty="0" spc="-735"/>
              <a:t>t</a:t>
            </a:r>
            <a:r>
              <a:rPr dirty="0" spc="-120"/>
              <a:t>:</a:t>
            </a:r>
            <a:r>
              <a:rPr dirty="0" spc="-1300"/>
              <a:t> </a:t>
            </a:r>
            <a:r>
              <a:rPr dirty="0" spc="-750"/>
              <a:t>S</a:t>
            </a:r>
            <a:r>
              <a:rPr dirty="0" spc="-660"/>
              <a:t>o</a:t>
            </a:r>
            <a:r>
              <a:rPr dirty="0" spc="-760"/>
              <a:t>l</a:t>
            </a:r>
            <a:r>
              <a:rPr dirty="0" spc="-690"/>
              <a:t>v</a:t>
            </a:r>
            <a:r>
              <a:rPr dirty="0" spc="-760"/>
              <a:t>i</a:t>
            </a:r>
            <a:r>
              <a:rPr dirty="0" spc="-705"/>
              <a:t>n</a:t>
            </a:r>
            <a:r>
              <a:rPr dirty="0" spc="-260"/>
              <a:t>g</a:t>
            </a:r>
            <a:r>
              <a:rPr dirty="0" spc="-1310"/>
              <a:t> </a:t>
            </a:r>
            <a:r>
              <a:rPr dirty="0" spc="-960"/>
              <a:t>t</a:t>
            </a:r>
            <a:r>
              <a:rPr dirty="0" spc="-795"/>
              <a:t>h</a:t>
            </a:r>
            <a:r>
              <a:rPr dirty="0" spc="-275"/>
              <a:t>e</a:t>
            </a:r>
            <a:r>
              <a:rPr dirty="0" spc="-680"/>
              <a:t> </a:t>
            </a:r>
            <a:r>
              <a:rPr dirty="0" spc="-685">
                <a:solidFill>
                  <a:srgbClr val="00AF50"/>
                </a:solidFill>
              </a:rPr>
              <a:t>S</a:t>
            </a:r>
            <a:r>
              <a:rPr dirty="0" spc="-630">
                <a:solidFill>
                  <a:srgbClr val="00AF50"/>
                </a:solidFill>
              </a:rPr>
              <a:t>u</a:t>
            </a:r>
            <a:r>
              <a:rPr dirty="0" spc="-580">
                <a:solidFill>
                  <a:srgbClr val="00AF50"/>
                </a:solidFill>
              </a:rPr>
              <a:t>pp</a:t>
            </a:r>
            <a:r>
              <a:rPr dirty="0" spc="-695">
                <a:solidFill>
                  <a:srgbClr val="00AF50"/>
                </a:solidFill>
              </a:rPr>
              <a:t>l</a:t>
            </a:r>
            <a:r>
              <a:rPr dirty="0" spc="-195">
                <a:solidFill>
                  <a:srgbClr val="00AF50"/>
                </a:solidFill>
              </a:rPr>
              <a:t>y</a:t>
            </a:r>
            <a:r>
              <a:rPr dirty="0" spc="-1200">
                <a:solidFill>
                  <a:srgbClr val="00AF50"/>
                </a:solidFill>
              </a:rPr>
              <a:t> </a:t>
            </a:r>
            <a:r>
              <a:rPr dirty="0" spc="-290">
                <a:solidFill>
                  <a:srgbClr val="00AF50"/>
                </a:solidFill>
              </a:rPr>
              <a:t>Chain</a:t>
            </a:r>
            <a:r>
              <a:rPr dirty="0" spc="-1195">
                <a:solidFill>
                  <a:srgbClr val="00AF50"/>
                </a:solidFill>
              </a:rPr>
              <a:t> </a:t>
            </a:r>
            <a:r>
              <a:rPr dirty="0" spc="-545">
                <a:solidFill>
                  <a:srgbClr val="00AF50"/>
                </a:solidFill>
              </a:rPr>
              <a:t>F</a:t>
            </a:r>
            <a:r>
              <a:rPr dirty="0" spc="-565">
                <a:solidFill>
                  <a:srgbClr val="00AF50"/>
                </a:solidFill>
              </a:rPr>
              <a:t>i</a:t>
            </a:r>
            <a:r>
              <a:rPr dirty="0" spc="-480">
                <a:solidFill>
                  <a:srgbClr val="00AF50"/>
                </a:solidFill>
              </a:rPr>
              <a:t>n</a:t>
            </a:r>
            <a:r>
              <a:rPr dirty="0" spc="-415">
                <a:solidFill>
                  <a:srgbClr val="00AF50"/>
                </a:solidFill>
              </a:rPr>
              <a:t>a</a:t>
            </a:r>
            <a:r>
              <a:rPr dirty="0" spc="-480">
                <a:solidFill>
                  <a:srgbClr val="00AF50"/>
                </a:solidFill>
              </a:rPr>
              <a:t>n</a:t>
            </a:r>
            <a:r>
              <a:rPr dirty="0" spc="-380">
                <a:solidFill>
                  <a:srgbClr val="00AF50"/>
                </a:solidFill>
              </a:rPr>
              <a:t>c</a:t>
            </a:r>
            <a:r>
              <a:rPr dirty="0" spc="-35">
                <a:solidFill>
                  <a:srgbClr val="00AF50"/>
                </a:solidFill>
              </a:rPr>
              <a:t>e</a:t>
            </a:r>
            <a:r>
              <a:rPr dirty="0" spc="-1240">
                <a:solidFill>
                  <a:srgbClr val="00AF50"/>
                </a:solidFill>
              </a:rPr>
              <a:t> </a:t>
            </a:r>
            <a:r>
              <a:rPr dirty="0" spc="-535"/>
              <a:t>p</a:t>
            </a:r>
            <a:r>
              <a:rPr dirty="0" spc="-730"/>
              <a:t>r</a:t>
            </a:r>
            <a:r>
              <a:rPr dirty="0" spc="-550"/>
              <a:t>o</a:t>
            </a:r>
            <a:r>
              <a:rPr dirty="0" spc="-540"/>
              <a:t>b</a:t>
            </a:r>
            <a:r>
              <a:rPr dirty="0" spc="-680"/>
              <a:t>l</a:t>
            </a:r>
            <a:r>
              <a:rPr dirty="0" spc="-530"/>
              <a:t>e</a:t>
            </a:r>
            <a:r>
              <a:rPr dirty="0" spc="-70"/>
              <a:t>m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875488" y="5307195"/>
            <a:ext cx="8109584" cy="388429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398780">
              <a:lnSpc>
                <a:spcPct val="85800"/>
              </a:lnSpc>
              <a:spcBef>
                <a:spcPts val="650"/>
              </a:spcBef>
            </a:pPr>
            <a:r>
              <a:rPr dirty="0" sz="3200" spc="-130" b="1">
                <a:solidFill>
                  <a:srgbClr val="FFFFFF"/>
                </a:solidFill>
                <a:latin typeface="Tahoma"/>
                <a:cs typeface="Tahoma"/>
              </a:rPr>
              <a:t>Vendorcredit</a:t>
            </a:r>
            <a:r>
              <a:rPr dirty="0" sz="3200" spc="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3200" spc="-2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190" b="1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dirty="0" sz="3200" spc="-2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80" b="1">
                <a:solidFill>
                  <a:srgbClr val="FFFFFF"/>
                </a:solidFill>
                <a:latin typeface="Tahoma"/>
                <a:cs typeface="Tahoma"/>
              </a:rPr>
              <a:t>Supply</a:t>
            </a:r>
            <a:r>
              <a:rPr dirty="0" sz="3200" spc="-1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90" b="1">
                <a:solidFill>
                  <a:srgbClr val="FFFFFF"/>
                </a:solidFill>
                <a:latin typeface="Tahoma"/>
                <a:cs typeface="Tahoma"/>
              </a:rPr>
              <a:t>Chain</a:t>
            </a:r>
            <a:r>
              <a:rPr dirty="0" sz="3200" spc="-3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Finance </a:t>
            </a:r>
            <a:r>
              <a:rPr dirty="0" sz="3200" spc="-240" b="1">
                <a:solidFill>
                  <a:srgbClr val="FFFFFF"/>
                </a:solidFill>
                <a:latin typeface="Tahoma"/>
                <a:cs typeface="Tahoma"/>
              </a:rPr>
              <a:t>platform</a:t>
            </a:r>
            <a:r>
              <a:rPr dirty="0" sz="3200" spc="-3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29" b="1">
                <a:solidFill>
                  <a:srgbClr val="FFFFFF"/>
                </a:solidFill>
                <a:latin typeface="Tahoma"/>
                <a:cs typeface="Tahoma"/>
              </a:rPr>
              <a:t>that</a:t>
            </a:r>
            <a:r>
              <a:rPr dirty="0" sz="3200" spc="-3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75" b="1">
                <a:solidFill>
                  <a:srgbClr val="FFFFFF"/>
                </a:solidFill>
                <a:latin typeface="Tahoma"/>
                <a:cs typeface="Tahoma"/>
              </a:rPr>
              <a:t>bridges</a:t>
            </a:r>
            <a:r>
              <a:rPr dirty="0" sz="3200" spc="-3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95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200" spc="-3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60" b="1">
                <a:solidFill>
                  <a:srgbClr val="FFFFFF"/>
                </a:solidFill>
                <a:latin typeface="Tahoma"/>
                <a:cs typeface="Tahoma"/>
              </a:rPr>
              <a:t>trade</a:t>
            </a:r>
            <a:r>
              <a:rPr dirty="0" sz="3200" spc="-5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35" b="1">
                <a:solidFill>
                  <a:srgbClr val="FFFFFF"/>
                </a:solidFill>
                <a:latin typeface="Tahoma"/>
                <a:cs typeface="Tahoma"/>
              </a:rPr>
              <a:t>finance</a:t>
            </a:r>
            <a:r>
              <a:rPr dirty="0" sz="3200" spc="-5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ahoma"/>
                <a:cs typeface="Tahoma"/>
              </a:rPr>
              <a:t>gap </a:t>
            </a:r>
            <a:r>
              <a:rPr dirty="0" sz="3200" spc="-150" b="1">
                <a:solidFill>
                  <a:srgbClr val="FFFFFF"/>
                </a:solidFill>
                <a:latin typeface="Tahoma"/>
                <a:cs typeface="Tahoma"/>
              </a:rPr>
              <a:t>between</a:t>
            </a:r>
            <a:r>
              <a:rPr dirty="0" sz="3200" spc="-21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MSMEs</a:t>
            </a:r>
            <a:r>
              <a:rPr dirty="0" sz="3200" spc="-2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70" b="1">
                <a:solidFill>
                  <a:srgbClr val="FFFFFF"/>
                </a:solidFill>
                <a:latin typeface="Tahoma"/>
                <a:cs typeface="Tahoma"/>
              </a:rPr>
              <a:t>(Suppliers/</a:t>
            </a:r>
            <a:r>
              <a:rPr dirty="0" sz="3200" spc="-19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85" b="1">
                <a:solidFill>
                  <a:srgbClr val="FFFFFF"/>
                </a:solidFill>
                <a:latin typeface="Tahoma"/>
                <a:cs typeface="Tahoma"/>
              </a:rPr>
              <a:t>Vendors)</a:t>
            </a:r>
            <a:r>
              <a:rPr dirty="0" sz="3200" spc="-20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360" b="1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dirty="0" sz="3200" spc="-280" b="1">
                <a:solidFill>
                  <a:srgbClr val="FFFFFF"/>
                </a:solidFill>
                <a:latin typeface="Tahoma"/>
                <a:cs typeface="Tahoma"/>
              </a:rPr>
              <a:t>their</a:t>
            </a:r>
            <a:r>
              <a:rPr dirty="0" sz="3200" spc="-23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54" b="1">
                <a:solidFill>
                  <a:srgbClr val="FFFFFF"/>
                </a:solidFill>
                <a:latin typeface="Tahoma"/>
                <a:cs typeface="Tahoma"/>
              </a:rPr>
              <a:t>Buyers</a:t>
            </a:r>
            <a:r>
              <a:rPr dirty="0" sz="3200" spc="-3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315" b="1">
                <a:solidFill>
                  <a:srgbClr val="FFFFFF"/>
                </a:solidFill>
                <a:latin typeface="Tahoma"/>
                <a:cs typeface="Tahoma"/>
              </a:rPr>
              <a:t>(Corporates).</a:t>
            </a:r>
            <a:endParaRPr sz="3200">
              <a:latin typeface="Tahoma"/>
              <a:cs typeface="Tahoma"/>
            </a:endParaRPr>
          </a:p>
          <a:p>
            <a:pPr marL="42545" marR="5080">
              <a:lnSpc>
                <a:spcPct val="98200"/>
              </a:lnSpc>
              <a:spcBef>
                <a:spcPts val="3445"/>
              </a:spcBef>
            </a:pP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Vendorcredit</a:t>
            </a:r>
            <a:r>
              <a:rPr dirty="0" sz="2800" spc="-45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3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2800" spc="-4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21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00" spc="-4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FFFFFF"/>
                </a:solidFill>
                <a:latin typeface="Verdana"/>
                <a:cs typeface="Verdana"/>
              </a:rPr>
              <a:t>digital</a:t>
            </a:r>
            <a:r>
              <a:rPr dirty="0" sz="2800" spc="-4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FFFFFF"/>
                </a:solidFill>
                <a:latin typeface="Verdana"/>
                <a:cs typeface="Verdana"/>
              </a:rPr>
              <a:t>financial</a:t>
            </a:r>
            <a:r>
              <a:rPr dirty="0" sz="2800" spc="-45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FFFFFF"/>
                </a:solidFill>
                <a:latin typeface="Verdana"/>
                <a:cs typeface="Verdana"/>
              </a:rPr>
              <a:t>intermediation </a:t>
            </a:r>
            <a:r>
              <a:rPr dirty="0" sz="2800" spc="-17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dirty="0" sz="2800" spc="-4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2800" spc="-4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40">
                <a:solidFill>
                  <a:srgbClr val="FFFFFF"/>
                </a:solidFill>
                <a:latin typeface="Verdana"/>
                <a:cs typeface="Verdana"/>
              </a:rPr>
              <a:t>streamlines</a:t>
            </a:r>
            <a:r>
              <a:rPr dirty="0" sz="28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credit</a:t>
            </a:r>
            <a:r>
              <a:rPr dirty="0" sz="2800" spc="-4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15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dirty="0" sz="28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FFFFFF"/>
                </a:solidFill>
                <a:latin typeface="Verdana"/>
                <a:cs typeface="Verdana"/>
              </a:rPr>
              <a:t>onboarding</a:t>
            </a:r>
            <a:r>
              <a:rPr dirty="0" sz="28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2800" spc="165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dirty="0" sz="2800" spc="-6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1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00" spc="-210">
                <a:solidFill>
                  <a:srgbClr val="FFFFFF"/>
                </a:solidFill>
                <a:latin typeface="Verdana"/>
                <a:cs typeface="Verdana"/>
              </a:rPr>
              <a:t>ections,</a:t>
            </a:r>
            <a:r>
              <a:rPr dirty="0" sz="2800" spc="-4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65">
                <a:solidFill>
                  <a:srgbClr val="FFFFFF"/>
                </a:solidFill>
                <a:latin typeface="Verdana"/>
                <a:cs typeface="Verdana"/>
              </a:rPr>
              <a:t>giving</a:t>
            </a:r>
            <a:r>
              <a:rPr dirty="0" sz="2800" spc="-45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265">
                <a:solidFill>
                  <a:srgbClr val="FFFFFF"/>
                </a:solidFill>
                <a:latin typeface="Verdana"/>
                <a:cs typeface="Verdana"/>
              </a:rPr>
              <a:t>MSMEs</a:t>
            </a:r>
            <a:r>
              <a:rPr dirty="0" sz="2800" spc="-4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00" spc="-43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dirty="0" sz="28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FFFFFF"/>
                </a:solidFill>
                <a:latin typeface="Verdana"/>
                <a:cs typeface="Verdana"/>
              </a:rPr>
              <a:t>enterprises </a:t>
            </a:r>
            <a:r>
              <a:rPr dirty="0" sz="2800" spc="-185">
                <a:solidFill>
                  <a:srgbClr val="FFFFFF"/>
                </a:solidFill>
                <a:latin typeface="Verdana"/>
                <a:cs typeface="Verdana"/>
              </a:rPr>
              <a:t>sustainable</a:t>
            </a:r>
            <a:r>
              <a:rPr dirty="0" sz="2800" spc="-4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65">
                <a:solidFill>
                  <a:srgbClr val="FFFFFF"/>
                </a:solidFill>
                <a:latin typeface="Verdana"/>
                <a:cs typeface="Verdana"/>
              </a:rPr>
              <a:t>access</a:t>
            </a:r>
            <a:r>
              <a:rPr dirty="0" sz="2800" spc="-40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85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60">
                <a:solidFill>
                  <a:srgbClr val="FFFFFF"/>
                </a:solidFill>
                <a:latin typeface="Verdana"/>
                <a:cs typeface="Verdana"/>
              </a:rPr>
              <a:t>growth</a:t>
            </a:r>
            <a:r>
              <a:rPr dirty="0" sz="2800" spc="-4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capital.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727" y="5350755"/>
            <a:ext cx="197038" cy="136128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335751" y="10447466"/>
            <a:ext cx="93853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ACD3F8"/>
                </a:solidFill>
                <a:latin typeface="Verdana"/>
                <a:cs typeface="Verdana"/>
              </a:rPr>
              <a:t>08</a:t>
            </a:r>
            <a:endParaRPr sz="1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0280" y="10497656"/>
            <a:ext cx="4185920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0"/>
              </a:lnSpc>
            </a:pPr>
            <a:r>
              <a:rPr dirty="0" sz="1300" spc="-80">
                <a:solidFill>
                  <a:srgbClr val="FFFFFF"/>
                </a:solidFill>
                <a:latin typeface="Calibri"/>
                <a:cs typeface="Calibri"/>
              </a:rPr>
              <a:t>©Vendorcredit.ng.</a:t>
            </a:r>
            <a:r>
              <a:rPr dirty="0" sz="1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45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r>
              <a:rPr dirty="0" sz="1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reserved. Proprietary</a:t>
            </a:r>
            <a:r>
              <a:rPr dirty="0" sz="1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3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65">
                <a:solidFill>
                  <a:srgbClr val="FFFFFF"/>
                </a:solidFill>
                <a:latin typeface="Calibri"/>
                <a:cs typeface="Calibri"/>
              </a:rPr>
              <a:t>confidential.</a:t>
            </a:r>
            <a:r>
              <a:rPr dirty="0" sz="1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Fo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88419" y="10445638"/>
            <a:ext cx="1146175" cy="223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50">
                <a:solidFill>
                  <a:srgbClr val="FFFFFF"/>
                </a:solidFill>
                <a:latin typeface="Calibri"/>
                <a:cs typeface="Calibri"/>
              </a:rPr>
              <a:t>internaluse</a:t>
            </a:r>
            <a:r>
              <a:rPr dirty="0" sz="1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only.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2824" y="3603788"/>
            <a:ext cx="197035" cy="34980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2824" y="8139096"/>
            <a:ext cx="197035" cy="17687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08230" y="4152251"/>
            <a:ext cx="5071935" cy="7156014"/>
          </a:xfrm>
          <a:prstGeom prst="rect">
            <a:avLst/>
          </a:prstGeom>
        </p:spPr>
      </p:pic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dirty="0" spc="-475"/>
              <a:t>We</a:t>
            </a:r>
            <a:r>
              <a:rPr dirty="0" spc="-1215"/>
              <a:t> </a:t>
            </a:r>
            <a:r>
              <a:rPr dirty="0" spc="70"/>
              <a:t>do</a:t>
            </a:r>
            <a:r>
              <a:rPr dirty="0" spc="-1195"/>
              <a:t> </a:t>
            </a:r>
            <a:r>
              <a:rPr dirty="0" spc="-885"/>
              <a:t>this</a:t>
            </a:r>
            <a:r>
              <a:rPr dirty="0" spc="-1270"/>
              <a:t> </a:t>
            </a:r>
            <a:r>
              <a:rPr dirty="0" spc="-45"/>
              <a:t>by</a:t>
            </a:r>
            <a:r>
              <a:rPr dirty="0" spc="-1180"/>
              <a:t> </a:t>
            </a:r>
            <a:r>
              <a:rPr dirty="0" spc="-795"/>
              <a:t>o</a:t>
            </a:r>
            <a:r>
              <a:rPr dirty="0" spc="-990"/>
              <a:t>ff</a:t>
            </a:r>
            <a:r>
              <a:rPr dirty="0" spc="-775"/>
              <a:t>e</a:t>
            </a:r>
            <a:r>
              <a:rPr dirty="0" spc="-975"/>
              <a:t>r</a:t>
            </a:r>
            <a:r>
              <a:rPr dirty="0" spc="-925"/>
              <a:t>i</a:t>
            </a:r>
            <a:r>
              <a:rPr dirty="0" spc="-830"/>
              <a:t>n</a:t>
            </a:r>
            <a:r>
              <a:rPr dirty="0" spc="-785"/>
              <a:t>g</a:t>
            </a:r>
            <a:r>
              <a:rPr dirty="0" spc="-330"/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7379" y="3697257"/>
            <a:ext cx="10965815" cy="6158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6985">
              <a:lnSpc>
                <a:spcPts val="3810"/>
              </a:lnSpc>
              <a:spcBef>
                <a:spcPts val="100"/>
              </a:spcBef>
            </a:pPr>
            <a:r>
              <a:rPr dirty="0" sz="3600" spc="19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3600" spc="-4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65">
                <a:solidFill>
                  <a:srgbClr val="FFFFFF"/>
                </a:solidFill>
                <a:latin typeface="Verdana"/>
                <a:cs typeface="Verdana"/>
              </a:rPr>
              <a:t>fast,</a:t>
            </a:r>
            <a:r>
              <a:rPr dirty="0" sz="3600" spc="-5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350">
                <a:solidFill>
                  <a:srgbClr val="FFFFFF"/>
                </a:solidFill>
                <a:latin typeface="Verdana"/>
                <a:cs typeface="Verdana"/>
              </a:rPr>
              <a:t>four-</a:t>
            </a:r>
            <a:r>
              <a:rPr dirty="0" sz="3600" spc="-160">
                <a:solidFill>
                  <a:srgbClr val="FFFFFF"/>
                </a:solidFill>
                <a:latin typeface="Verdana"/>
                <a:cs typeface="Verdana"/>
              </a:rPr>
              <a:t>step</a:t>
            </a:r>
            <a:r>
              <a:rPr dirty="0" sz="3600" spc="-5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54">
                <a:solidFill>
                  <a:srgbClr val="FFFFFF"/>
                </a:solidFill>
                <a:latin typeface="Verdana"/>
                <a:cs typeface="Verdana"/>
              </a:rPr>
              <a:t>process:</a:t>
            </a:r>
            <a:r>
              <a:rPr dirty="0" sz="3600" spc="-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90">
                <a:solidFill>
                  <a:srgbClr val="FFFFFF"/>
                </a:solidFill>
                <a:latin typeface="Verdana"/>
                <a:cs typeface="Verdana"/>
              </a:rPr>
              <a:t>finding</a:t>
            </a:r>
            <a:r>
              <a:rPr dirty="0" sz="3600" spc="-5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credit,</a:t>
            </a:r>
            <a:endParaRPr sz="3600">
              <a:latin typeface="Verdana"/>
              <a:cs typeface="Verdana"/>
            </a:endParaRPr>
          </a:p>
          <a:p>
            <a:pPr marL="1276985" marR="464184">
              <a:lnSpc>
                <a:spcPct val="76400"/>
              </a:lnSpc>
              <a:spcBef>
                <a:spcPts val="509"/>
              </a:spcBef>
            </a:pPr>
            <a:r>
              <a:rPr dirty="0" sz="3600" spc="-195">
                <a:solidFill>
                  <a:srgbClr val="FFFFFF"/>
                </a:solidFill>
                <a:latin typeface="Verdana"/>
                <a:cs typeface="Verdana"/>
              </a:rPr>
              <a:t>reviewing</a:t>
            </a:r>
            <a:r>
              <a:rPr dirty="0" sz="3600" spc="-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75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600" spc="-3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80">
                <a:solidFill>
                  <a:srgbClr val="FFFFFF"/>
                </a:solidFill>
                <a:latin typeface="Verdana"/>
                <a:cs typeface="Verdana"/>
              </a:rPr>
              <a:t>scoring</a:t>
            </a:r>
            <a:r>
              <a:rPr dirty="0" sz="3600" spc="-6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330">
                <a:solidFill>
                  <a:srgbClr val="FFFFFF"/>
                </a:solidFill>
                <a:latin typeface="Verdana"/>
                <a:cs typeface="Verdana"/>
              </a:rPr>
              <a:t>it,</a:t>
            </a:r>
            <a:r>
              <a:rPr dirty="0" sz="3600" spc="-5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0">
                <a:solidFill>
                  <a:srgbClr val="FFFFFF"/>
                </a:solidFill>
                <a:latin typeface="Verdana"/>
                <a:cs typeface="Verdana"/>
              </a:rPr>
              <a:t>matching</a:t>
            </a:r>
            <a:r>
              <a:rPr dirty="0" sz="3600" spc="-5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8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dirty="0" sz="3600" spc="-5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15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3600" spc="-5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3600" spc="-260">
                <a:solidFill>
                  <a:srgbClr val="FFFFFF"/>
                </a:solidFill>
                <a:latin typeface="Verdana"/>
                <a:cs typeface="Verdana"/>
              </a:rPr>
              <a:t>right</a:t>
            </a:r>
            <a:r>
              <a:rPr dirty="0" sz="3600" spc="-5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250">
                <a:solidFill>
                  <a:srgbClr val="FFFFFF"/>
                </a:solidFill>
                <a:latin typeface="Verdana"/>
                <a:cs typeface="Verdana"/>
              </a:rPr>
              <a:t>lenders,</a:t>
            </a:r>
            <a:r>
              <a:rPr dirty="0" sz="3600" spc="-5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12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3600" spc="-2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0">
                <a:solidFill>
                  <a:srgbClr val="FFFFFF"/>
                </a:solidFill>
                <a:latin typeface="Verdana"/>
                <a:cs typeface="Verdana"/>
              </a:rPr>
              <a:t>completing</a:t>
            </a:r>
            <a:r>
              <a:rPr dirty="0" sz="3600" spc="-5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3600" spc="-5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FFFFFF"/>
                </a:solidFill>
                <a:latin typeface="Verdana"/>
                <a:cs typeface="Verdana"/>
              </a:rPr>
              <a:t>payment.</a:t>
            </a:r>
            <a:endParaRPr sz="3600">
              <a:latin typeface="Verdana"/>
              <a:cs typeface="Verdana"/>
            </a:endParaRPr>
          </a:p>
          <a:p>
            <a:pPr marL="1276985">
              <a:lnSpc>
                <a:spcPts val="3810"/>
              </a:lnSpc>
              <a:spcBef>
                <a:spcPts val="2300"/>
              </a:spcBef>
            </a:pPr>
            <a:r>
              <a:rPr dirty="0" sz="3600" spc="-175" b="1">
                <a:solidFill>
                  <a:srgbClr val="FFFFFF"/>
                </a:solidFill>
                <a:latin typeface="Tahoma"/>
                <a:cs typeface="Tahoma"/>
              </a:rPr>
              <a:t>Our</a:t>
            </a:r>
            <a:r>
              <a:rPr dirty="0" sz="3600" spc="-3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80" b="1">
                <a:solidFill>
                  <a:srgbClr val="FFFFFF"/>
                </a:solidFill>
                <a:latin typeface="Tahoma"/>
                <a:cs typeface="Tahoma"/>
              </a:rPr>
              <a:t>smart</a:t>
            </a:r>
            <a:r>
              <a:rPr dirty="0" sz="3600" spc="-3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29" b="1">
                <a:solidFill>
                  <a:srgbClr val="FFFFFF"/>
                </a:solidFill>
                <a:latin typeface="Tahoma"/>
                <a:cs typeface="Tahoma"/>
              </a:rPr>
              <a:t>algorithm</a:t>
            </a:r>
            <a:r>
              <a:rPr dirty="0" sz="3600" spc="-3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40" b="1">
                <a:solidFill>
                  <a:srgbClr val="FFFFFF"/>
                </a:solidFill>
                <a:latin typeface="Tahoma"/>
                <a:cs typeface="Tahoma"/>
              </a:rPr>
              <a:t>checks</a:t>
            </a:r>
            <a:r>
              <a:rPr dirty="0" sz="3600" spc="-3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70" b="1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dirty="0" sz="3600" spc="-3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25" b="1">
                <a:solidFill>
                  <a:srgbClr val="FFFFFF"/>
                </a:solidFill>
                <a:latin typeface="Tahoma"/>
                <a:cs typeface="Tahoma"/>
              </a:rPr>
              <a:t>transaction,</a:t>
            </a:r>
            <a:endParaRPr sz="3600">
              <a:latin typeface="Tahoma"/>
              <a:cs typeface="Tahoma"/>
            </a:endParaRPr>
          </a:p>
          <a:p>
            <a:pPr marL="1276985" marR="607060">
              <a:lnSpc>
                <a:spcPct val="76100"/>
              </a:lnSpc>
              <a:spcBef>
                <a:spcPts val="525"/>
              </a:spcBef>
            </a:pPr>
            <a:r>
              <a:rPr dirty="0" sz="3600" spc="-270" b="1">
                <a:solidFill>
                  <a:srgbClr val="FFFFFF"/>
                </a:solidFill>
                <a:latin typeface="Tahoma"/>
                <a:cs typeface="Tahoma"/>
              </a:rPr>
              <a:t>finds</a:t>
            </a:r>
            <a:r>
              <a:rPr dirty="0" sz="3600" spc="-3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15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600" spc="-16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00" b="1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r>
              <a:rPr dirty="0" sz="3600" spc="-3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80" b="1">
                <a:solidFill>
                  <a:srgbClr val="FFFFFF"/>
                </a:solidFill>
                <a:latin typeface="Tahoma"/>
                <a:cs typeface="Tahoma"/>
              </a:rPr>
              <a:t>financing</a:t>
            </a:r>
            <a:r>
              <a:rPr dirty="0" sz="3600" spc="-37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40" b="1">
                <a:solidFill>
                  <a:srgbClr val="FFFFFF"/>
                </a:solidFill>
                <a:latin typeface="Tahoma"/>
                <a:cs typeface="Tahoma"/>
              </a:rPr>
              <a:t>options,</a:t>
            </a:r>
            <a:r>
              <a:rPr dirty="0" sz="3600" spc="-3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35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3600" spc="-3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65" b="1">
                <a:solidFill>
                  <a:srgbClr val="FFFFFF"/>
                </a:solidFill>
                <a:latin typeface="Tahoma"/>
                <a:cs typeface="Tahoma"/>
              </a:rPr>
              <a:t>ensures </a:t>
            </a:r>
            <a:r>
              <a:rPr dirty="0" sz="3600" spc="-165" b="1">
                <a:solidFill>
                  <a:srgbClr val="FFFFFF"/>
                </a:solidFill>
                <a:latin typeface="Tahoma"/>
                <a:cs typeface="Tahoma"/>
              </a:rPr>
              <a:t>payments</a:t>
            </a:r>
            <a:r>
              <a:rPr dirty="0" sz="3600" spc="-4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b="1">
                <a:solidFill>
                  <a:srgbClr val="FFFFFF"/>
                </a:solidFill>
                <a:latin typeface="Tahoma"/>
                <a:cs typeface="Tahoma"/>
              </a:rPr>
              <a:t>are</a:t>
            </a:r>
            <a:r>
              <a:rPr dirty="0" sz="36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229" b="1">
                <a:solidFill>
                  <a:srgbClr val="FFFFFF"/>
                </a:solidFill>
                <a:latin typeface="Tahoma"/>
                <a:cs typeface="Tahoma"/>
              </a:rPr>
              <a:t>settled—</a:t>
            </a:r>
            <a:r>
              <a:rPr dirty="0" sz="3600" spc="-155" b="1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dirty="0" sz="3600" spc="-3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355" b="1">
                <a:solidFill>
                  <a:srgbClr val="FFFFFF"/>
                </a:solidFill>
                <a:latin typeface="Tahoma"/>
                <a:cs typeface="Tahoma"/>
              </a:rPr>
              <a:t>within</a:t>
            </a:r>
            <a:r>
              <a:rPr dirty="0" sz="3600" spc="-4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310" b="1">
                <a:solidFill>
                  <a:srgbClr val="FFFFFF"/>
                </a:solidFill>
                <a:latin typeface="Tahoma"/>
                <a:cs typeface="Tahoma"/>
              </a:rPr>
              <a:t>48</a:t>
            </a:r>
            <a:r>
              <a:rPr dirty="0" sz="3600" spc="-3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Tahoma"/>
                <a:cs typeface="Tahoma"/>
              </a:rPr>
              <a:t>hours.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850" spc="-254" b="1">
                <a:solidFill>
                  <a:srgbClr val="ACD3F8"/>
                </a:solidFill>
                <a:latin typeface="Tahoma"/>
                <a:cs typeface="Tahoma"/>
              </a:rPr>
              <a:t>For</a:t>
            </a:r>
            <a:r>
              <a:rPr dirty="0" sz="2850" spc="-35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210" b="1">
                <a:solidFill>
                  <a:srgbClr val="ACD3F8"/>
                </a:solidFill>
                <a:latin typeface="Tahoma"/>
                <a:cs typeface="Tahoma"/>
              </a:rPr>
              <a:t>our</a:t>
            </a:r>
            <a:r>
              <a:rPr dirty="0" sz="2850" spc="-33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90" b="1">
                <a:solidFill>
                  <a:srgbClr val="ACD3F8"/>
                </a:solidFill>
                <a:latin typeface="Tahoma"/>
                <a:cs typeface="Tahoma"/>
              </a:rPr>
              <a:t>Embedded</a:t>
            </a:r>
            <a:r>
              <a:rPr dirty="0" sz="2850" spc="-32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125" b="1">
                <a:solidFill>
                  <a:srgbClr val="ACD3F8"/>
                </a:solidFill>
                <a:latin typeface="Tahoma"/>
                <a:cs typeface="Tahoma"/>
              </a:rPr>
              <a:t>Finance</a:t>
            </a:r>
            <a:r>
              <a:rPr dirty="0" sz="2850" spc="-35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245" b="1">
                <a:solidFill>
                  <a:srgbClr val="ACD3F8"/>
                </a:solidFill>
                <a:latin typeface="Tahoma"/>
                <a:cs typeface="Tahoma"/>
              </a:rPr>
              <a:t>solution,</a:t>
            </a:r>
            <a:r>
              <a:rPr dirty="0" sz="2850" spc="-409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300" b="1">
                <a:solidFill>
                  <a:srgbClr val="ACD3F8"/>
                </a:solidFill>
                <a:latin typeface="Tahoma"/>
                <a:cs typeface="Tahoma"/>
              </a:rPr>
              <a:t>this</a:t>
            </a:r>
            <a:r>
              <a:rPr dirty="0" sz="2850" spc="-36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160" b="1">
                <a:solidFill>
                  <a:srgbClr val="ACD3F8"/>
                </a:solidFill>
                <a:latin typeface="Tahoma"/>
                <a:cs typeface="Tahoma"/>
              </a:rPr>
              <a:t>takes</a:t>
            </a:r>
            <a:r>
              <a:rPr dirty="0" sz="2850" spc="-38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170" b="1">
                <a:solidFill>
                  <a:srgbClr val="ACD3F8"/>
                </a:solidFill>
                <a:latin typeface="Tahoma"/>
                <a:cs typeface="Tahoma"/>
              </a:rPr>
              <a:t>a</a:t>
            </a:r>
            <a:r>
              <a:rPr dirty="0" sz="2850" spc="-254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210" b="1">
                <a:solidFill>
                  <a:srgbClr val="ACD3F8"/>
                </a:solidFill>
                <a:latin typeface="Tahoma"/>
                <a:cs typeface="Tahoma"/>
              </a:rPr>
              <a:t>few</a:t>
            </a:r>
            <a:r>
              <a:rPr dirty="0" sz="2850" spc="-330" b="1">
                <a:solidFill>
                  <a:srgbClr val="ACD3F8"/>
                </a:solidFill>
                <a:latin typeface="Tahoma"/>
                <a:cs typeface="Tahoma"/>
              </a:rPr>
              <a:t> </a:t>
            </a:r>
            <a:r>
              <a:rPr dirty="0" sz="2850" spc="-10" b="1">
                <a:solidFill>
                  <a:srgbClr val="ACD3F8"/>
                </a:solidFill>
                <a:latin typeface="Tahoma"/>
                <a:cs typeface="Tahoma"/>
              </a:rPr>
              <a:t>minutes.</a:t>
            </a:r>
            <a:endParaRPr sz="2850">
              <a:latin typeface="Tahoma"/>
              <a:cs typeface="Tahoma"/>
            </a:endParaRPr>
          </a:p>
          <a:p>
            <a:pPr algn="just" marL="1276985" marR="5080">
              <a:lnSpc>
                <a:spcPct val="96500"/>
              </a:lnSpc>
              <a:spcBef>
                <a:spcPts val="2795"/>
              </a:spcBef>
            </a:pPr>
            <a:r>
              <a:rPr dirty="0" sz="2850" spc="-335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dirty="0" sz="28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850" spc="-229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end</a:t>
            </a:r>
            <a:r>
              <a:rPr dirty="0" sz="2850" spc="-2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95">
                <a:solidFill>
                  <a:srgbClr val="FFFFFF"/>
                </a:solidFill>
                <a:latin typeface="Verdana"/>
                <a:cs typeface="Verdana"/>
              </a:rPr>
              <a:t>2030,</a:t>
            </a:r>
            <a:r>
              <a:rPr dirty="0" sz="2850" spc="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dirty="0" sz="28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45">
                <a:solidFill>
                  <a:srgbClr val="FFFFFF"/>
                </a:solidFill>
                <a:latin typeface="Verdana"/>
                <a:cs typeface="Verdana"/>
              </a:rPr>
              <a:t>target</a:t>
            </a:r>
            <a:r>
              <a:rPr dirty="0" sz="28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22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28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860">
                <a:solidFill>
                  <a:srgbClr val="FFFFFF"/>
                </a:solidFill>
                <a:latin typeface="Verdana"/>
                <a:cs typeface="Verdana"/>
              </a:rPr>
              <a:t>5%</a:t>
            </a:r>
            <a:r>
              <a:rPr dirty="0" sz="2850" spc="6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04">
                <a:solidFill>
                  <a:srgbClr val="FFFFFF"/>
                </a:solidFill>
                <a:latin typeface="Verdana"/>
                <a:cs typeface="Verdana"/>
              </a:rPr>
              <a:t>share</a:t>
            </a:r>
            <a:r>
              <a:rPr dirty="0" sz="285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50" spc="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45">
                <a:solidFill>
                  <a:srgbClr val="FFFFFF"/>
                </a:solidFill>
                <a:latin typeface="Verdana"/>
                <a:cs typeface="Verdana"/>
              </a:rPr>
              <a:t>Africa’s</a:t>
            </a:r>
            <a:r>
              <a:rPr dirty="0" sz="285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55">
                <a:solidFill>
                  <a:srgbClr val="FFFFFF"/>
                </a:solidFill>
                <a:latin typeface="Verdana"/>
                <a:cs typeface="Verdana"/>
              </a:rPr>
              <a:t>SME </a:t>
            </a:r>
            <a:r>
              <a:rPr dirty="0" sz="2850" spc="-275">
                <a:solidFill>
                  <a:srgbClr val="FFFFFF"/>
                </a:solidFill>
                <a:latin typeface="Verdana"/>
                <a:cs typeface="Verdana"/>
              </a:rPr>
              <a:t>market,</a:t>
            </a:r>
            <a:r>
              <a:rPr dirty="0" sz="2850" spc="6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50">
                <a:solidFill>
                  <a:srgbClr val="FFFFFF"/>
                </a:solidFill>
                <a:latin typeface="Verdana"/>
                <a:cs typeface="Verdana"/>
              </a:rPr>
              <a:t>positioning</a:t>
            </a:r>
            <a:r>
              <a:rPr dirty="0" sz="2850" spc="6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25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dirty="0" sz="2850" spc="6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dirty="0" sz="2850" spc="6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70">
                <a:solidFill>
                  <a:srgbClr val="FFFFFF"/>
                </a:solidFill>
                <a:latin typeface="Verdana"/>
                <a:cs typeface="Verdana"/>
              </a:rPr>
              <a:t>serve</a:t>
            </a:r>
            <a:r>
              <a:rPr dirty="0" sz="2850" spc="6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35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dirty="0" sz="2850" spc="5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50" spc="-480" b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850" spc="-41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850" spc="-32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dirty="0" sz="2850" spc="-34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dirty="0" sz="2850" spc="-15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dirty="0" sz="2850" spc="6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850" spc="6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55">
                <a:solidFill>
                  <a:srgbClr val="FFFFFF"/>
                </a:solidFill>
                <a:latin typeface="Verdana"/>
                <a:cs typeface="Verdana"/>
              </a:rPr>
              <a:t>supply</a:t>
            </a:r>
            <a:r>
              <a:rPr dirty="0" sz="2850" spc="6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chain </a:t>
            </a:r>
            <a:r>
              <a:rPr dirty="0" sz="2850" spc="-315">
                <a:solidFill>
                  <a:srgbClr val="FFFFFF"/>
                </a:solidFill>
                <a:latin typeface="Verdana"/>
                <a:cs typeface="Verdana"/>
              </a:rPr>
              <a:t>businesses</a:t>
            </a:r>
            <a:r>
              <a:rPr dirty="0" sz="2850" spc="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dirty="0" sz="285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80">
                <a:solidFill>
                  <a:srgbClr val="FFFFFF"/>
                </a:solidFill>
                <a:latin typeface="Verdana"/>
                <a:cs typeface="Verdana"/>
              </a:rPr>
              <a:t>scale</a:t>
            </a:r>
            <a:r>
              <a:rPr dirty="0" sz="28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28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04">
                <a:solidFill>
                  <a:srgbClr val="FFFFFF"/>
                </a:solidFill>
                <a:latin typeface="Verdana"/>
                <a:cs typeface="Verdana"/>
              </a:rPr>
              <a:t>drive</a:t>
            </a:r>
            <a:r>
              <a:rPr dirty="0" sz="28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235">
                <a:solidFill>
                  <a:srgbClr val="FFFFFF"/>
                </a:solidFill>
                <a:latin typeface="Verdana"/>
                <a:cs typeface="Verdana"/>
              </a:rPr>
              <a:t>sustainable</a:t>
            </a:r>
            <a:r>
              <a:rPr dirty="0" sz="28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40">
                <a:solidFill>
                  <a:srgbClr val="FFFFFF"/>
                </a:solidFill>
                <a:latin typeface="Verdana"/>
                <a:cs typeface="Verdana"/>
              </a:rPr>
              <a:t>economic</a:t>
            </a:r>
            <a:r>
              <a:rPr dirty="0" sz="28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50" spc="-135">
                <a:solidFill>
                  <a:srgbClr val="FFFFFF"/>
                </a:solidFill>
                <a:latin typeface="Verdana"/>
                <a:cs typeface="Verdana"/>
              </a:rPr>
              <a:t>growth </a:t>
            </a:r>
            <a:r>
              <a:rPr dirty="0" sz="2850" spc="-240">
                <a:solidFill>
                  <a:srgbClr val="FFFFFF"/>
                </a:solidFill>
                <a:latin typeface="Verdana"/>
                <a:cs typeface="Verdana"/>
              </a:rPr>
              <a:t>continent-</a:t>
            </a:r>
            <a:r>
              <a:rPr dirty="0" sz="2850" spc="-10">
                <a:solidFill>
                  <a:srgbClr val="FFFFFF"/>
                </a:solidFill>
                <a:latin typeface="Verdana"/>
                <a:cs typeface="Verdana"/>
              </a:rPr>
              <a:t>wide.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5751" y="10447466"/>
            <a:ext cx="93853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solidFill>
                  <a:srgbClr val="ACD3F8"/>
                </a:solidFill>
                <a:latin typeface="Verdana"/>
                <a:cs typeface="Verdana"/>
              </a:rPr>
              <a:t>│PAGE</a:t>
            </a:r>
            <a:r>
              <a:rPr dirty="0" sz="1450" spc="20">
                <a:solidFill>
                  <a:srgbClr val="ACD3F8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ACD3F8"/>
                </a:solidFill>
                <a:latin typeface="Verdana"/>
                <a:cs typeface="Verdana"/>
              </a:rPr>
              <a:t>09</a:t>
            </a:r>
            <a:endParaRPr sz="1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CD3F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chidera amuta</dc:creator>
  <dc:title>Mew WA IMT PPT</dc:title>
  <dcterms:created xsi:type="dcterms:W3CDTF">2026-03-02T20:46:22Z</dcterms:created>
  <dcterms:modified xsi:type="dcterms:W3CDTF">2026-03-02T20:46:22Z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2026-03-02T00:00:00Z</vt:filetime>
  </property>
  <property fmtid="{D5CDD505-2E9C-101B-9397-08002B2CF9AE}" pid="5" name="Producer">
    <vt:lpwstr>Microsoft® PowerPoint® for Microsoft 365</vt:lpwstr>
  </property>
</Properties>
</file>