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75752-6049-FA4C-B97A-384C7DA8900A}" v="17" dt="2026-02-28T18:12:21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>
      <p:cViewPr varScale="1">
        <p:scale>
          <a:sx n="106" d="100"/>
          <a:sy n="106" d="100"/>
        </p:scale>
        <p:origin x="133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Faleye" userId="2ca7cd248c6a7b51" providerId="LiveId" clId="{537344DD-36A4-559C-AA29-7DEDB1C934F9}"/>
    <pc:docChg chg="undo redo custSel addSld modSld">
      <pc:chgData name="Sam Faleye" userId="2ca7cd248c6a7b51" providerId="LiveId" clId="{537344DD-36A4-559C-AA29-7DEDB1C934F9}" dt="2026-02-28T18:12:39.939" v="668" actId="207"/>
      <pc:docMkLst>
        <pc:docMk/>
      </pc:docMkLst>
      <pc:sldChg chg="addSp delSp modSp mod">
        <pc:chgData name="Sam Faleye" userId="2ca7cd248c6a7b51" providerId="LiveId" clId="{537344DD-36A4-559C-AA29-7DEDB1C934F9}" dt="2026-02-28T11:04:02.763" v="527" actId="207"/>
        <pc:sldMkLst>
          <pc:docMk/>
          <pc:sldMk cId="0" sldId="256"/>
        </pc:sldMkLst>
        <pc:spChg chg="del mod">
          <ac:chgData name="Sam Faleye" userId="2ca7cd248c6a7b51" providerId="LiveId" clId="{537344DD-36A4-559C-AA29-7DEDB1C934F9}" dt="2026-02-28T10:35:25.002" v="165"/>
          <ac:spMkLst>
            <pc:docMk/>
            <pc:sldMk cId="0" sldId="256"/>
            <ac:spMk id="4" creationId="{00000000-0000-0000-0000-000000000000}"/>
          </ac:spMkLst>
        </pc:spChg>
        <pc:spChg chg="mod">
          <ac:chgData name="Sam Faleye" userId="2ca7cd248c6a7b51" providerId="LiveId" clId="{537344DD-36A4-559C-AA29-7DEDB1C934F9}" dt="2026-02-28T10:35:52.128" v="208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Sam Faleye" userId="2ca7cd248c6a7b51" providerId="LiveId" clId="{537344DD-36A4-559C-AA29-7DEDB1C934F9}" dt="2026-02-28T11:04:02.763" v="527" actId="207"/>
          <ac:spMkLst>
            <pc:docMk/>
            <pc:sldMk cId="0" sldId="256"/>
            <ac:spMk id="7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36:48.133" v="216" actId="1076"/>
          <ac:picMkLst>
            <pc:docMk/>
            <pc:sldMk cId="0" sldId="256"/>
            <ac:picMk id="9" creationId="{C7322F5D-F49B-5D91-F58A-99120B164444}"/>
          </ac:picMkLst>
        </pc:picChg>
      </pc:sldChg>
      <pc:sldChg chg="addSp modSp mod">
        <pc:chgData name="Sam Faleye" userId="2ca7cd248c6a7b51" providerId="LiveId" clId="{537344DD-36A4-559C-AA29-7DEDB1C934F9}" dt="2026-02-28T10:52:10.270" v="359" actId="255"/>
        <pc:sldMkLst>
          <pc:docMk/>
          <pc:sldMk cId="0" sldId="257"/>
        </pc:sldMkLst>
        <pc:spChg chg="mod">
          <ac:chgData name="Sam Faleye" userId="2ca7cd248c6a7b51" providerId="LiveId" clId="{537344DD-36A4-559C-AA29-7DEDB1C934F9}" dt="2026-02-28T10:52:10.270" v="359" actId="255"/>
          <ac:spMkLst>
            <pc:docMk/>
            <pc:sldMk cId="0" sldId="257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37:47.431" v="224" actId="1076"/>
          <ac:picMkLst>
            <pc:docMk/>
            <pc:sldMk cId="0" sldId="257"/>
            <ac:picMk id="8" creationId="{2312610C-126B-AB55-B7F7-113E7E4CBF30}"/>
          </ac:picMkLst>
        </pc:picChg>
      </pc:sldChg>
      <pc:sldChg chg="addSp modSp mod">
        <pc:chgData name="Sam Faleye" userId="2ca7cd248c6a7b51" providerId="LiveId" clId="{537344DD-36A4-559C-AA29-7DEDB1C934F9}" dt="2026-02-28T10:51:46.039" v="356" actId="255"/>
        <pc:sldMkLst>
          <pc:docMk/>
          <pc:sldMk cId="0" sldId="258"/>
        </pc:sldMkLst>
        <pc:spChg chg="mod">
          <ac:chgData name="Sam Faleye" userId="2ca7cd248c6a7b51" providerId="LiveId" clId="{537344DD-36A4-559C-AA29-7DEDB1C934F9}" dt="2026-02-28T10:51:46.039" v="356" actId="255"/>
          <ac:spMkLst>
            <pc:docMk/>
            <pc:sldMk cId="0" sldId="258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38:00.491" v="229" actId="1076"/>
          <ac:picMkLst>
            <pc:docMk/>
            <pc:sldMk cId="0" sldId="258"/>
            <ac:picMk id="8" creationId="{2E4EA6DE-9E4A-B0FA-13D4-38EACF22CBF1}"/>
          </ac:picMkLst>
        </pc:picChg>
      </pc:sldChg>
      <pc:sldChg chg="addSp modSp mod">
        <pc:chgData name="Sam Faleye" userId="2ca7cd248c6a7b51" providerId="LiveId" clId="{537344DD-36A4-559C-AA29-7DEDB1C934F9}" dt="2026-02-28T10:51:37.335" v="355" actId="255"/>
        <pc:sldMkLst>
          <pc:docMk/>
          <pc:sldMk cId="0" sldId="259"/>
        </pc:sldMkLst>
        <pc:spChg chg="mod">
          <ac:chgData name="Sam Faleye" userId="2ca7cd248c6a7b51" providerId="LiveId" clId="{537344DD-36A4-559C-AA29-7DEDB1C934F9}" dt="2026-02-28T10:51:37.335" v="355" actId="255"/>
          <ac:spMkLst>
            <pc:docMk/>
            <pc:sldMk cId="0" sldId="259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0:23.894" v="246" actId="1076"/>
          <ac:picMkLst>
            <pc:docMk/>
            <pc:sldMk cId="0" sldId="259"/>
            <ac:picMk id="8" creationId="{10DADB44-6AE3-CED1-6D43-493CCC73B9AF}"/>
          </ac:picMkLst>
        </pc:picChg>
      </pc:sldChg>
      <pc:sldChg chg="addSp modSp mod">
        <pc:chgData name="Sam Faleye" userId="2ca7cd248c6a7b51" providerId="LiveId" clId="{537344DD-36A4-559C-AA29-7DEDB1C934F9}" dt="2026-02-28T10:51:26.657" v="354" actId="255"/>
        <pc:sldMkLst>
          <pc:docMk/>
          <pc:sldMk cId="0" sldId="260"/>
        </pc:sldMkLst>
        <pc:spChg chg="mod">
          <ac:chgData name="Sam Faleye" userId="2ca7cd248c6a7b51" providerId="LiveId" clId="{537344DD-36A4-559C-AA29-7DEDB1C934F9}" dt="2026-02-28T10:51:26.657" v="354" actId="255"/>
          <ac:spMkLst>
            <pc:docMk/>
            <pc:sldMk cId="0" sldId="260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1:14.222" v="258" actId="1076"/>
          <ac:picMkLst>
            <pc:docMk/>
            <pc:sldMk cId="0" sldId="260"/>
            <ac:picMk id="8" creationId="{C54412CF-9D28-89E2-4F06-2A70F95F4A79}"/>
          </ac:picMkLst>
        </pc:picChg>
      </pc:sldChg>
      <pc:sldChg chg="addSp modSp mod">
        <pc:chgData name="Sam Faleye" userId="2ca7cd248c6a7b51" providerId="LiveId" clId="{537344DD-36A4-559C-AA29-7DEDB1C934F9}" dt="2026-02-28T10:51:16.310" v="353" actId="20577"/>
        <pc:sldMkLst>
          <pc:docMk/>
          <pc:sldMk cId="0" sldId="261"/>
        </pc:sldMkLst>
        <pc:spChg chg="mod">
          <ac:chgData name="Sam Faleye" userId="2ca7cd248c6a7b51" providerId="LiveId" clId="{537344DD-36A4-559C-AA29-7DEDB1C934F9}" dt="2026-02-28T10:51:16.310" v="353" actId="20577"/>
          <ac:spMkLst>
            <pc:docMk/>
            <pc:sldMk cId="0" sldId="261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2:08.535" v="271" actId="1076"/>
          <ac:picMkLst>
            <pc:docMk/>
            <pc:sldMk cId="0" sldId="261"/>
            <ac:picMk id="8" creationId="{0855133C-4B46-584B-132B-E640C472E579}"/>
          </ac:picMkLst>
        </pc:picChg>
      </pc:sldChg>
      <pc:sldChg chg="addSp modSp mod">
        <pc:chgData name="Sam Faleye" userId="2ca7cd248c6a7b51" providerId="LiveId" clId="{537344DD-36A4-559C-AA29-7DEDB1C934F9}" dt="2026-02-28T10:50:59.871" v="350" actId="20577"/>
        <pc:sldMkLst>
          <pc:docMk/>
          <pc:sldMk cId="0" sldId="262"/>
        </pc:sldMkLst>
        <pc:spChg chg="mod">
          <ac:chgData name="Sam Faleye" userId="2ca7cd248c6a7b51" providerId="LiveId" clId="{537344DD-36A4-559C-AA29-7DEDB1C934F9}" dt="2026-02-28T10:50:59.871" v="350" actId="20577"/>
          <ac:spMkLst>
            <pc:docMk/>
            <pc:sldMk cId="0" sldId="262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2:39.032" v="280" actId="1076"/>
          <ac:picMkLst>
            <pc:docMk/>
            <pc:sldMk cId="0" sldId="262"/>
            <ac:picMk id="8" creationId="{B1F771F7-94F4-AF73-317B-6267F40BB53F}"/>
          </ac:picMkLst>
        </pc:picChg>
      </pc:sldChg>
      <pc:sldChg chg="addSp modSp mod">
        <pc:chgData name="Sam Faleye" userId="2ca7cd248c6a7b51" providerId="LiveId" clId="{537344DD-36A4-559C-AA29-7DEDB1C934F9}" dt="2026-02-28T10:50:45.873" v="347" actId="255"/>
        <pc:sldMkLst>
          <pc:docMk/>
          <pc:sldMk cId="0" sldId="263"/>
        </pc:sldMkLst>
        <pc:spChg chg="mod">
          <ac:chgData name="Sam Faleye" userId="2ca7cd248c6a7b51" providerId="LiveId" clId="{537344DD-36A4-559C-AA29-7DEDB1C934F9}" dt="2026-02-28T10:50:45.873" v="347" actId="255"/>
          <ac:spMkLst>
            <pc:docMk/>
            <pc:sldMk cId="0" sldId="263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3:13.830" v="289" actId="1076"/>
          <ac:picMkLst>
            <pc:docMk/>
            <pc:sldMk cId="0" sldId="263"/>
            <ac:picMk id="8" creationId="{1ECC36B0-C24D-A438-1A7A-69A4FCFAD0A4}"/>
          </ac:picMkLst>
        </pc:picChg>
      </pc:sldChg>
      <pc:sldChg chg="addSp modSp mod">
        <pc:chgData name="Sam Faleye" userId="2ca7cd248c6a7b51" providerId="LiveId" clId="{537344DD-36A4-559C-AA29-7DEDB1C934F9}" dt="2026-02-28T10:50:32.756" v="346" actId="20577"/>
        <pc:sldMkLst>
          <pc:docMk/>
          <pc:sldMk cId="0" sldId="264"/>
        </pc:sldMkLst>
        <pc:spChg chg="mod">
          <ac:chgData name="Sam Faleye" userId="2ca7cd248c6a7b51" providerId="LiveId" clId="{537344DD-36A4-559C-AA29-7DEDB1C934F9}" dt="2026-02-28T10:50:32.756" v="346" actId="20577"/>
          <ac:spMkLst>
            <pc:docMk/>
            <pc:sldMk cId="0" sldId="264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3:56.373" v="298" actId="1076"/>
          <ac:picMkLst>
            <pc:docMk/>
            <pc:sldMk cId="0" sldId="264"/>
            <ac:picMk id="8" creationId="{6B7FE072-4C6A-8B98-B4BA-A4F4DAB1C544}"/>
          </ac:picMkLst>
        </pc:picChg>
      </pc:sldChg>
      <pc:sldChg chg="addSp modSp mod">
        <pc:chgData name="Sam Faleye" userId="2ca7cd248c6a7b51" providerId="LiveId" clId="{537344DD-36A4-559C-AA29-7DEDB1C934F9}" dt="2026-02-28T10:50:16.017" v="343" actId="255"/>
        <pc:sldMkLst>
          <pc:docMk/>
          <pc:sldMk cId="0" sldId="265"/>
        </pc:sldMkLst>
        <pc:spChg chg="mod">
          <ac:chgData name="Sam Faleye" userId="2ca7cd248c6a7b51" providerId="LiveId" clId="{537344DD-36A4-559C-AA29-7DEDB1C934F9}" dt="2026-02-28T10:50:16.017" v="343" actId="255"/>
          <ac:spMkLst>
            <pc:docMk/>
            <pc:sldMk cId="0" sldId="265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4:50.290" v="310" actId="1076"/>
          <ac:picMkLst>
            <pc:docMk/>
            <pc:sldMk cId="0" sldId="265"/>
            <ac:picMk id="8" creationId="{11AAF166-FE99-56C5-B54A-F07FED19FEEF}"/>
          </ac:picMkLst>
        </pc:picChg>
      </pc:sldChg>
      <pc:sldChg chg="addSp modSp mod">
        <pc:chgData name="Sam Faleye" userId="2ca7cd248c6a7b51" providerId="LiveId" clId="{537344DD-36A4-559C-AA29-7DEDB1C934F9}" dt="2026-02-28T10:49:55.480" v="342" actId="20577"/>
        <pc:sldMkLst>
          <pc:docMk/>
          <pc:sldMk cId="0" sldId="266"/>
        </pc:sldMkLst>
        <pc:spChg chg="mod">
          <ac:chgData name="Sam Faleye" userId="2ca7cd248c6a7b51" providerId="LiveId" clId="{537344DD-36A4-559C-AA29-7DEDB1C934F9}" dt="2026-02-28T10:49:55.480" v="342" actId="20577"/>
          <ac:spMkLst>
            <pc:docMk/>
            <pc:sldMk cId="0" sldId="266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7:21.079" v="319" actId="1076"/>
          <ac:picMkLst>
            <pc:docMk/>
            <pc:sldMk cId="0" sldId="266"/>
            <ac:picMk id="8" creationId="{DB37521B-D98E-C211-79E0-D20CBC3CC9D7}"/>
          </ac:picMkLst>
        </pc:picChg>
      </pc:sldChg>
      <pc:sldChg chg="addSp modSp mod">
        <pc:chgData name="Sam Faleye" userId="2ca7cd248c6a7b51" providerId="LiveId" clId="{537344DD-36A4-559C-AA29-7DEDB1C934F9}" dt="2026-02-28T10:49:35.923" v="339" actId="255"/>
        <pc:sldMkLst>
          <pc:docMk/>
          <pc:sldMk cId="0" sldId="267"/>
        </pc:sldMkLst>
        <pc:spChg chg="mod">
          <ac:chgData name="Sam Faleye" userId="2ca7cd248c6a7b51" providerId="LiveId" clId="{537344DD-36A4-559C-AA29-7DEDB1C934F9}" dt="2026-02-28T10:49:35.923" v="339" actId="255"/>
          <ac:spMkLst>
            <pc:docMk/>
            <pc:sldMk cId="0" sldId="267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7:46.956" v="328" actId="1076"/>
          <ac:picMkLst>
            <pc:docMk/>
            <pc:sldMk cId="0" sldId="267"/>
            <ac:picMk id="8" creationId="{5BF41965-6800-590A-97B8-0E84853FC23A}"/>
          </ac:picMkLst>
        </pc:picChg>
      </pc:sldChg>
      <pc:sldChg chg="addSp modSp mod">
        <pc:chgData name="Sam Faleye" userId="2ca7cd248c6a7b51" providerId="LiveId" clId="{537344DD-36A4-559C-AA29-7DEDB1C934F9}" dt="2026-02-28T10:49:20.232" v="338" actId="20577"/>
        <pc:sldMkLst>
          <pc:docMk/>
          <pc:sldMk cId="0" sldId="268"/>
        </pc:sldMkLst>
        <pc:spChg chg="mod">
          <ac:chgData name="Sam Faleye" userId="2ca7cd248c6a7b51" providerId="LiveId" clId="{537344DD-36A4-559C-AA29-7DEDB1C934F9}" dt="2026-02-28T10:49:20.232" v="338" actId="20577"/>
          <ac:spMkLst>
            <pc:docMk/>
            <pc:sldMk cId="0" sldId="268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49:12.372" v="336" actId="1076"/>
          <ac:picMkLst>
            <pc:docMk/>
            <pc:sldMk cId="0" sldId="268"/>
            <ac:picMk id="8" creationId="{84115424-28D3-8C18-B5F1-67128EB19C34}"/>
          </ac:picMkLst>
        </pc:picChg>
      </pc:sldChg>
      <pc:sldChg chg="addSp modSp mod">
        <pc:chgData name="Sam Faleye" userId="2ca7cd248c6a7b51" providerId="LiveId" clId="{537344DD-36A4-559C-AA29-7DEDB1C934F9}" dt="2026-02-28T10:52:45.188" v="367" actId="1076"/>
        <pc:sldMkLst>
          <pc:docMk/>
          <pc:sldMk cId="0" sldId="269"/>
        </pc:sldMkLst>
        <pc:spChg chg="mod">
          <ac:chgData name="Sam Faleye" userId="2ca7cd248c6a7b51" providerId="LiveId" clId="{537344DD-36A4-559C-AA29-7DEDB1C934F9}" dt="2026-02-28T10:52:38.843" v="362" actId="20577"/>
          <ac:spMkLst>
            <pc:docMk/>
            <pc:sldMk cId="0" sldId="269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2:45.188" v="367" actId="1076"/>
          <ac:picMkLst>
            <pc:docMk/>
            <pc:sldMk cId="0" sldId="269"/>
            <ac:picMk id="8" creationId="{7BFA5A81-9FF6-B6B9-B5FE-89375527EDB9}"/>
          </ac:picMkLst>
        </pc:picChg>
      </pc:sldChg>
      <pc:sldChg chg="addSp delSp modSp mod">
        <pc:chgData name="Sam Faleye" userId="2ca7cd248c6a7b51" providerId="LiveId" clId="{537344DD-36A4-559C-AA29-7DEDB1C934F9}" dt="2026-02-28T10:53:31.899" v="378" actId="1076"/>
        <pc:sldMkLst>
          <pc:docMk/>
          <pc:sldMk cId="0" sldId="270"/>
        </pc:sldMkLst>
        <pc:spChg chg="mod">
          <ac:chgData name="Sam Faleye" userId="2ca7cd248c6a7b51" providerId="LiveId" clId="{537344DD-36A4-559C-AA29-7DEDB1C934F9}" dt="2026-02-28T10:53:19.450" v="371" actId="12"/>
          <ac:spMkLst>
            <pc:docMk/>
            <pc:sldMk cId="0" sldId="270"/>
            <ac:spMk id="4" creationId="{00000000-0000-0000-0000-000000000000}"/>
          </ac:spMkLst>
        </pc:spChg>
        <pc:spChg chg="add del mod">
          <ac:chgData name="Sam Faleye" userId="2ca7cd248c6a7b51" providerId="LiveId" clId="{537344DD-36A4-559C-AA29-7DEDB1C934F9}" dt="2026-02-28T10:53:22.011" v="373"/>
          <ac:spMkLst>
            <pc:docMk/>
            <pc:sldMk cId="0" sldId="270"/>
            <ac:spMk id="7" creationId="{1046ABA1-911F-C244-E240-57E52FE2EE5E}"/>
          </ac:spMkLst>
        </pc:spChg>
        <pc:picChg chg="add mod">
          <ac:chgData name="Sam Faleye" userId="2ca7cd248c6a7b51" providerId="LiveId" clId="{537344DD-36A4-559C-AA29-7DEDB1C934F9}" dt="2026-02-28T10:53:31.899" v="378" actId="1076"/>
          <ac:picMkLst>
            <pc:docMk/>
            <pc:sldMk cId="0" sldId="270"/>
            <ac:picMk id="9" creationId="{B67654BD-7871-4819-A7E4-D8273E8C169F}"/>
          </ac:picMkLst>
        </pc:picChg>
      </pc:sldChg>
      <pc:sldChg chg="addSp modSp mod">
        <pc:chgData name="Sam Faleye" userId="2ca7cd248c6a7b51" providerId="LiveId" clId="{537344DD-36A4-559C-AA29-7DEDB1C934F9}" dt="2026-02-28T10:54:04.894" v="386" actId="1076"/>
        <pc:sldMkLst>
          <pc:docMk/>
          <pc:sldMk cId="0" sldId="271"/>
        </pc:sldMkLst>
        <pc:spChg chg="mod">
          <ac:chgData name="Sam Faleye" userId="2ca7cd248c6a7b51" providerId="LiveId" clId="{537344DD-36A4-559C-AA29-7DEDB1C934F9}" dt="2026-02-28T10:53:58.681" v="381" actId="20577"/>
          <ac:spMkLst>
            <pc:docMk/>
            <pc:sldMk cId="0" sldId="271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4:04.894" v="386" actId="1076"/>
          <ac:picMkLst>
            <pc:docMk/>
            <pc:sldMk cId="0" sldId="271"/>
            <ac:picMk id="8" creationId="{85267B3C-F1C4-6A13-7074-4376871CBF65}"/>
          </ac:picMkLst>
        </pc:picChg>
      </pc:sldChg>
      <pc:sldChg chg="modSp mod">
        <pc:chgData name="Sam Faleye" userId="2ca7cd248c6a7b51" providerId="LiveId" clId="{537344DD-36A4-559C-AA29-7DEDB1C934F9}" dt="2026-02-28T10:54:18.330" v="388" actId="12"/>
        <pc:sldMkLst>
          <pc:docMk/>
          <pc:sldMk cId="0" sldId="272"/>
        </pc:sldMkLst>
        <pc:spChg chg="mod">
          <ac:chgData name="Sam Faleye" userId="2ca7cd248c6a7b51" providerId="LiveId" clId="{537344DD-36A4-559C-AA29-7DEDB1C934F9}" dt="2026-02-28T10:54:18.330" v="388" actId="12"/>
          <ac:spMkLst>
            <pc:docMk/>
            <pc:sldMk cId="0" sldId="272"/>
            <ac:spMk id="4" creationId="{00000000-0000-0000-0000-000000000000}"/>
          </ac:spMkLst>
        </pc:spChg>
      </pc:sldChg>
      <pc:sldChg chg="addSp modSp mod">
        <pc:chgData name="Sam Faleye" userId="2ca7cd248c6a7b51" providerId="LiveId" clId="{537344DD-36A4-559C-AA29-7DEDB1C934F9}" dt="2026-02-28T10:54:45.134" v="396" actId="1076"/>
        <pc:sldMkLst>
          <pc:docMk/>
          <pc:sldMk cId="0" sldId="273"/>
        </pc:sldMkLst>
        <pc:spChg chg="mod">
          <ac:chgData name="Sam Faleye" userId="2ca7cd248c6a7b51" providerId="LiveId" clId="{537344DD-36A4-559C-AA29-7DEDB1C934F9}" dt="2026-02-28T10:54:38.203" v="391" actId="20577"/>
          <ac:spMkLst>
            <pc:docMk/>
            <pc:sldMk cId="0" sldId="273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4:45.134" v="396" actId="1076"/>
          <ac:picMkLst>
            <pc:docMk/>
            <pc:sldMk cId="0" sldId="273"/>
            <ac:picMk id="8" creationId="{874F2EC2-8CAF-0A1B-0ACC-8A52D09F6EA0}"/>
          </ac:picMkLst>
        </pc:picChg>
      </pc:sldChg>
      <pc:sldChg chg="addSp modSp mod">
        <pc:chgData name="Sam Faleye" userId="2ca7cd248c6a7b51" providerId="LiveId" clId="{537344DD-36A4-559C-AA29-7DEDB1C934F9}" dt="2026-02-28T10:55:20.851" v="409" actId="20577"/>
        <pc:sldMkLst>
          <pc:docMk/>
          <pc:sldMk cId="0" sldId="274"/>
        </pc:sldMkLst>
        <pc:spChg chg="mod">
          <ac:chgData name="Sam Faleye" userId="2ca7cd248c6a7b51" providerId="LiveId" clId="{537344DD-36A4-559C-AA29-7DEDB1C934F9}" dt="2026-02-28T10:55:20.851" v="409" actId="20577"/>
          <ac:spMkLst>
            <pc:docMk/>
            <pc:sldMk cId="0" sldId="274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5:09.927" v="405" actId="1076"/>
          <ac:picMkLst>
            <pc:docMk/>
            <pc:sldMk cId="0" sldId="274"/>
            <ac:picMk id="8" creationId="{B042E590-118B-B2D6-8999-E9994396EC09}"/>
          </ac:picMkLst>
        </pc:picChg>
      </pc:sldChg>
      <pc:sldChg chg="addSp modSp mod">
        <pc:chgData name="Sam Faleye" userId="2ca7cd248c6a7b51" providerId="LiveId" clId="{537344DD-36A4-559C-AA29-7DEDB1C934F9}" dt="2026-02-28T10:55:46.598" v="417" actId="1076"/>
        <pc:sldMkLst>
          <pc:docMk/>
          <pc:sldMk cId="0" sldId="275"/>
        </pc:sldMkLst>
        <pc:spChg chg="mod">
          <ac:chgData name="Sam Faleye" userId="2ca7cd248c6a7b51" providerId="LiveId" clId="{537344DD-36A4-559C-AA29-7DEDB1C934F9}" dt="2026-02-28T10:55:41.198" v="412" actId="20577"/>
          <ac:spMkLst>
            <pc:docMk/>
            <pc:sldMk cId="0" sldId="275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5:46.598" v="417" actId="1076"/>
          <ac:picMkLst>
            <pc:docMk/>
            <pc:sldMk cId="0" sldId="275"/>
            <ac:picMk id="8" creationId="{78EBA05B-468B-FE77-1F11-F90EA96B676B}"/>
          </ac:picMkLst>
        </pc:picChg>
      </pc:sldChg>
      <pc:sldChg chg="addSp delSp modSp mod">
        <pc:chgData name="Sam Faleye" userId="2ca7cd248c6a7b51" providerId="LiveId" clId="{537344DD-36A4-559C-AA29-7DEDB1C934F9}" dt="2026-02-28T10:56:47.368" v="438" actId="1076"/>
        <pc:sldMkLst>
          <pc:docMk/>
          <pc:sldMk cId="0" sldId="276"/>
        </pc:sldMkLst>
        <pc:spChg chg="mod">
          <ac:chgData name="Sam Faleye" userId="2ca7cd248c6a7b51" providerId="LiveId" clId="{537344DD-36A4-559C-AA29-7DEDB1C934F9}" dt="2026-02-28T10:56:40.276" v="431" actId="20577"/>
          <ac:spMkLst>
            <pc:docMk/>
            <pc:sldMk cId="0" sldId="276"/>
            <ac:spMk id="4" creationId="{00000000-0000-0000-0000-000000000000}"/>
          </ac:spMkLst>
        </pc:spChg>
        <pc:spChg chg="add del mod">
          <ac:chgData name="Sam Faleye" userId="2ca7cd248c6a7b51" providerId="LiveId" clId="{537344DD-36A4-559C-AA29-7DEDB1C934F9}" dt="2026-02-28T10:56:42.722" v="433"/>
          <ac:spMkLst>
            <pc:docMk/>
            <pc:sldMk cId="0" sldId="276"/>
            <ac:spMk id="7" creationId="{9999BD3E-31F7-59CB-CEA4-2D5517274B4D}"/>
          </ac:spMkLst>
        </pc:spChg>
        <pc:picChg chg="add mod">
          <ac:chgData name="Sam Faleye" userId="2ca7cd248c6a7b51" providerId="LiveId" clId="{537344DD-36A4-559C-AA29-7DEDB1C934F9}" dt="2026-02-28T10:56:47.368" v="438" actId="1076"/>
          <ac:picMkLst>
            <pc:docMk/>
            <pc:sldMk cId="0" sldId="276"/>
            <ac:picMk id="9" creationId="{207C2352-7C39-3028-CF68-3D4702F73E30}"/>
          </ac:picMkLst>
        </pc:picChg>
      </pc:sldChg>
      <pc:sldChg chg="addSp modSp mod">
        <pc:chgData name="Sam Faleye" userId="2ca7cd248c6a7b51" providerId="LiveId" clId="{537344DD-36A4-559C-AA29-7DEDB1C934F9}" dt="2026-02-28T10:57:16.793" v="447" actId="1076"/>
        <pc:sldMkLst>
          <pc:docMk/>
          <pc:sldMk cId="0" sldId="277"/>
        </pc:sldMkLst>
        <pc:spChg chg="mod">
          <ac:chgData name="Sam Faleye" userId="2ca7cd248c6a7b51" providerId="LiveId" clId="{537344DD-36A4-559C-AA29-7DEDB1C934F9}" dt="2026-02-28T10:57:08.894" v="442" actId="20577"/>
          <ac:spMkLst>
            <pc:docMk/>
            <pc:sldMk cId="0" sldId="277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7:16.793" v="447" actId="1076"/>
          <ac:picMkLst>
            <pc:docMk/>
            <pc:sldMk cId="0" sldId="277"/>
            <ac:picMk id="8" creationId="{BFADAB78-5EC5-3744-93BD-93BEB30FB201}"/>
          </ac:picMkLst>
        </pc:picChg>
      </pc:sldChg>
      <pc:sldChg chg="addSp modSp mod">
        <pc:chgData name="Sam Faleye" userId="2ca7cd248c6a7b51" providerId="LiveId" clId="{537344DD-36A4-559C-AA29-7DEDB1C934F9}" dt="2026-02-28T10:57:48.360" v="456" actId="1076"/>
        <pc:sldMkLst>
          <pc:docMk/>
          <pc:sldMk cId="0" sldId="278"/>
        </pc:sldMkLst>
        <pc:spChg chg="mod">
          <ac:chgData name="Sam Faleye" userId="2ca7cd248c6a7b51" providerId="LiveId" clId="{537344DD-36A4-559C-AA29-7DEDB1C934F9}" dt="2026-02-28T10:57:41.902" v="451" actId="20577"/>
          <ac:spMkLst>
            <pc:docMk/>
            <pc:sldMk cId="0" sldId="278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7:48.360" v="456" actId="1076"/>
          <ac:picMkLst>
            <pc:docMk/>
            <pc:sldMk cId="0" sldId="278"/>
            <ac:picMk id="8" creationId="{3F9300A5-6F82-B870-5EC2-82066059B5CC}"/>
          </ac:picMkLst>
        </pc:picChg>
      </pc:sldChg>
      <pc:sldChg chg="addSp modSp mod">
        <pc:chgData name="Sam Faleye" userId="2ca7cd248c6a7b51" providerId="LiveId" clId="{537344DD-36A4-559C-AA29-7DEDB1C934F9}" dt="2026-02-28T10:58:09.078" v="465" actId="1076"/>
        <pc:sldMkLst>
          <pc:docMk/>
          <pc:sldMk cId="0" sldId="279"/>
        </pc:sldMkLst>
        <pc:spChg chg="mod">
          <ac:chgData name="Sam Faleye" userId="2ca7cd248c6a7b51" providerId="LiveId" clId="{537344DD-36A4-559C-AA29-7DEDB1C934F9}" dt="2026-02-28T10:58:02.541" v="460" actId="20577"/>
          <ac:spMkLst>
            <pc:docMk/>
            <pc:sldMk cId="0" sldId="279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8:09.078" v="465" actId="1076"/>
          <ac:picMkLst>
            <pc:docMk/>
            <pc:sldMk cId="0" sldId="279"/>
            <ac:picMk id="8" creationId="{DF09A5BA-EB13-598C-A351-7ADB8DA1D459}"/>
          </ac:picMkLst>
        </pc:picChg>
      </pc:sldChg>
      <pc:sldChg chg="addSp modSp mod">
        <pc:chgData name="Sam Faleye" userId="2ca7cd248c6a7b51" providerId="LiveId" clId="{537344DD-36A4-559C-AA29-7DEDB1C934F9}" dt="2026-02-28T10:58:49.338" v="477" actId="1076"/>
        <pc:sldMkLst>
          <pc:docMk/>
          <pc:sldMk cId="0" sldId="280"/>
        </pc:sldMkLst>
        <pc:spChg chg="mod">
          <ac:chgData name="Sam Faleye" userId="2ca7cd248c6a7b51" providerId="LiveId" clId="{537344DD-36A4-559C-AA29-7DEDB1C934F9}" dt="2026-02-28T10:58:42.815" v="476" actId="20577"/>
          <ac:spMkLst>
            <pc:docMk/>
            <pc:sldMk cId="0" sldId="280"/>
            <ac:spMk id="4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8:49.338" v="477" actId="1076"/>
          <ac:picMkLst>
            <pc:docMk/>
            <pc:sldMk cId="0" sldId="280"/>
            <ac:picMk id="8" creationId="{CFB50792-1672-7126-51C6-15126E15B766}"/>
          </ac:picMkLst>
        </pc:picChg>
      </pc:sldChg>
      <pc:sldChg chg="addSp modSp mod">
        <pc:chgData name="Sam Faleye" userId="2ca7cd248c6a7b51" providerId="LiveId" clId="{537344DD-36A4-559C-AA29-7DEDB1C934F9}" dt="2026-02-28T11:00:43.468" v="494" actId="255"/>
        <pc:sldMkLst>
          <pc:docMk/>
          <pc:sldMk cId="0" sldId="281"/>
        </pc:sldMkLst>
        <pc:spChg chg="mod">
          <ac:chgData name="Sam Faleye" userId="2ca7cd248c6a7b51" providerId="LiveId" clId="{537344DD-36A4-559C-AA29-7DEDB1C934F9}" dt="2026-02-28T11:00:43.468" v="494" actId="255"/>
          <ac:spMkLst>
            <pc:docMk/>
            <pc:sldMk cId="0" sldId="281"/>
            <ac:spMk id="4" creationId="{00000000-0000-0000-0000-000000000000}"/>
          </ac:spMkLst>
        </pc:spChg>
        <pc:spChg chg="mod">
          <ac:chgData name="Sam Faleye" userId="2ca7cd248c6a7b51" providerId="LiveId" clId="{537344DD-36A4-559C-AA29-7DEDB1C934F9}" dt="2026-02-28T10:59:20.726" v="484" actId="20577"/>
          <ac:spMkLst>
            <pc:docMk/>
            <pc:sldMk cId="0" sldId="281"/>
            <ac:spMk id="5" creationId="{00000000-0000-0000-0000-000000000000}"/>
          </ac:spMkLst>
        </pc:spChg>
        <pc:picChg chg="add mod">
          <ac:chgData name="Sam Faleye" userId="2ca7cd248c6a7b51" providerId="LiveId" clId="{537344DD-36A4-559C-AA29-7DEDB1C934F9}" dt="2026-02-28T10:59:28.432" v="489" actId="1076"/>
          <ac:picMkLst>
            <pc:docMk/>
            <pc:sldMk cId="0" sldId="281"/>
            <ac:picMk id="9" creationId="{034477FA-824F-B911-F31D-94523A137A5C}"/>
          </ac:picMkLst>
        </pc:picChg>
      </pc:sldChg>
      <pc:sldChg chg="addSp delSp modSp new mod">
        <pc:chgData name="Sam Faleye" userId="2ca7cd248c6a7b51" providerId="LiveId" clId="{537344DD-36A4-559C-AA29-7DEDB1C934F9}" dt="2026-02-28T11:03:29.765" v="524" actId="14100"/>
        <pc:sldMkLst>
          <pc:docMk/>
          <pc:sldMk cId="1949117068" sldId="282"/>
        </pc:sldMkLst>
        <pc:spChg chg="mod">
          <ac:chgData name="Sam Faleye" userId="2ca7cd248c6a7b51" providerId="LiveId" clId="{537344DD-36A4-559C-AA29-7DEDB1C934F9}" dt="2026-02-28T11:02:29.300" v="510" actId="255"/>
          <ac:spMkLst>
            <pc:docMk/>
            <pc:sldMk cId="1949117068" sldId="282"/>
            <ac:spMk id="2" creationId="{9409EBC3-D1B8-DDC6-DD4C-F9017E7D73B1}"/>
          </ac:spMkLst>
        </pc:spChg>
        <pc:spChg chg="del">
          <ac:chgData name="Sam Faleye" userId="2ca7cd248c6a7b51" providerId="LiveId" clId="{537344DD-36A4-559C-AA29-7DEDB1C934F9}" dt="2026-02-28T11:01:53.907" v="496"/>
          <ac:spMkLst>
            <pc:docMk/>
            <pc:sldMk cId="1949117068" sldId="282"/>
            <ac:spMk id="3" creationId="{C47DB768-96D6-5C3F-BED5-FDFAE9A4F72D}"/>
          </ac:spMkLst>
        </pc:spChg>
        <pc:picChg chg="add mod">
          <ac:chgData name="Sam Faleye" userId="2ca7cd248c6a7b51" providerId="LiveId" clId="{537344DD-36A4-559C-AA29-7DEDB1C934F9}" dt="2026-02-28T11:03:09.672" v="518" actId="1076"/>
          <ac:picMkLst>
            <pc:docMk/>
            <pc:sldMk cId="1949117068" sldId="282"/>
            <ac:picMk id="4" creationId="{26440213-1D58-B90A-7623-910AF5088647}"/>
          </ac:picMkLst>
        </pc:picChg>
        <pc:picChg chg="add mod">
          <ac:chgData name="Sam Faleye" userId="2ca7cd248c6a7b51" providerId="LiveId" clId="{537344DD-36A4-559C-AA29-7DEDB1C934F9}" dt="2026-02-28T11:02:43.128" v="512"/>
          <ac:picMkLst>
            <pc:docMk/>
            <pc:sldMk cId="1949117068" sldId="282"/>
            <ac:picMk id="5" creationId="{DD7A5505-3D98-8152-996B-7179306AD12D}"/>
          </ac:picMkLst>
        </pc:picChg>
        <pc:picChg chg="add mod">
          <ac:chgData name="Sam Faleye" userId="2ca7cd248c6a7b51" providerId="LiveId" clId="{537344DD-36A4-559C-AA29-7DEDB1C934F9}" dt="2026-02-28T11:03:29.765" v="524" actId="14100"/>
          <ac:picMkLst>
            <pc:docMk/>
            <pc:sldMk cId="1949117068" sldId="282"/>
            <ac:picMk id="6" creationId="{E333F257-3587-F54D-2D58-76A8A35000F0}"/>
          </ac:picMkLst>
        </pc:picChg>
      </pc:sldChg>
      <pc:sldChg chg="addSp delSp modSp new mod">
        <pc:chgData name="Sam Faleye" userId="2ca7cd248c6a7b51" providerId="LiveId" clId="{537344DD-36A4-559C-AA29-7DEDB1C934F9}" dt="2026-02-28T18:12:39.939" v="668" actId="207"/>
        <pc:sldMkLst>
          <pc:docMk/>
          <pc:sldMk cId="3791384928" sldId="283"/>
        </pc:sldMkLst>
        <pc:spChg chg="mod">
          <ac:chgData name="Sam Faleye" userId="2ca7cd248c6a7b51" providerId="LiveId" clId="{537344DD-36A4-559C-AA29-7DEDB1C934F9}" dt="2026-02-28T18:12:39.939" v="668" actId="207"/>
          <ac:spMkLst>
            <pc:docMk/>
            <pc:sldMk cId="3791384928" sldId="283"/>
            <ac:spMk id="2" creationId="{EA3137FD-E73F-4DA3-5177-86BA9A558044}"/>
          </ac:spMkLst>
        </pc:spChg>
        <pc:spChg chg="del">
          <ac:chgData name="Sam Faleye" userId="2ca7cd248c6a7b51" providerId="LiveId" clId="{537344DD-36A4-559C-AA29-7DEDB1C934F9}" dt="2026-02-28T11:22:55.778" v="529"/>
          <ac:spMkLst>
            <pc:docMk/>
            <pc:sldMk cId="3791384928" sldId="283"/>
            <ac:spMk id="3" creationId="{3895E629-911D-1D9C-3B71-65E07701ECEA}"/>
          </ac:spMkLst>
        </pc:spChg>
        <pc:spChg chg="add del">
          <ac:chgData name="Sam Faleye" userId="2ca7cd248c6a7b51" providerId="LiveId" clId="{537344DD-36A4-559C-AA29-7DEDB1C934F9}" dt="2026-02-28T18:11:52.944" v="664" actId="22"/>
          <ac:spMkLst>
            <pc:docMk/>
            <pc:sldMk cId="3791384928" sldId="283"/>
            <ac:spMk id="6" creationId="{E6A3579C-DF45-BE0D-2BF6-7649F5A64F32}"/>
          </ac:spMkLst>
        </pc:spChg>
        <pc:graphicFrameChg chg="add mod modGraphic">
          <ac:chgData name="Sam Faleye" userId="2ca7cd248c6a7b51" providerId="LiveId" clId="{537344DD-36A4-559C-AA29-7DEDB1C934F9}" dt="2026-02-28T11:27:15.246" v="630" actId="14100"/>
          <ac:graphicFrameMkLst>
            <pc:docMk/>
            <pc:sldMk cId="3791384928" sldId="283"/>
            <ac:graphicFrameMk id="4" creationId="{AFACB2D9-6F38-070E-0539-EFB9AD441E6D}"/>
          </ac:graphicFrameMkLst>
        </pc:graphicFrameChg>
        <pc:picChg chg="add mod">
          <ac:chgData name="Sam Faleye" userId="2ca7cd248c6a7b51" providerId="LiveId" clId="{537344DD-36A4-559C-AA29-7DEDB1C934F9}" dt="2026-02-28T18:12:21.156" v="667"/>
          <ac:picMkLst>
            <pc:docMk/>
            <pc:sldMk cId="3791384928" sldId="283"/>
            <ac:picMk id="7" creationId="{C264EFE6-CF4E-C1C8-3633-EDF5883E32C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253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everyone. Frame this as an economic competitiveness story: jobs, resilience, export readiness.</a:t>
            </a:r>
          </a:p>
          <a:p>
            <a:r>
              <a:t>Preview: (1) why green manufacturing now, (2) ecosystem realities, (3) EV manufacturing as a case study, (4) roadmap.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this as a pivot: constraints are the roadmap. Each has green solutions.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it practical. Mention that reliable power is productivity.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Give one or two local examples (plastics, metals, electronics) verbally.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digitization to measurable metrics: uptime, yield, scrap rate, cycle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Explain: EV is not the whole strategy, but it demonstrates ecosystem building.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that not all steps must happen on day one—phased localization.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factual and operational. Emphasize systems: training, QA, and service.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that EV manufacturing requires discipline—good for broader industry.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it about macro benefits and firm-level benefits.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Give a simple story: cheap capital + stable demand = industrial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expectations. Emphasize practical examples and a clear roadmap.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non-partisan: policy clarity reduces risk and attracts capital.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Explain: infrastructure is not just roads—it's systems reliability.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this to show that the plan is incremental and achievable.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This is the executive summary slide. Pause and let it land.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Phrase as partnership: government de-risks, private sector executes.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this a direct invitation to partner.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End with confidence. Invite Q&amp;A or a follow-up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a simple story: value chain position today vs. where we want to be.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jobs, stability, and productivity. Mention technical training as a foundation.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it about competitiveness: cost, reliability, access to markets.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Clarify: it’s not a slogan—it's measurable operational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Position West Africa as an emerging candidate for clean manufacturing relocation and regional value chains.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balanced: highlight strengths, but don’t ignore constraints.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how clusters emerge: anchor demand + infrastructure + policy + talent.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Green Manufacturing in West Africa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54577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126648"/>
                </a:solidFill>
              </a:rPr>
              <a:t>Green Manufacturing in West Africa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07759" y="2971800"/>
            <a:ext cx="3576171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 dirty="0">
                <a:solidFill>
                  <a:srgbClr val="5A5A5A"/>
                </a:solidFill>
              </a:rPr>
              <a:t>Building the Industrial Future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6646" y="6035040"/>
            <a:ext cx="801841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dirty="0">
                <a:solidFill>
                  <a:srgbClr val="00B050"/>
                </a:solidFill>
              </a:rPr>
              <a:t>Speaker: </a:t>
            </a:r>
            <a:r>
              <a:rPr lang="en-US" sz="2800" dirty="0">
                <a:solidFill>
                  <a:srgbClr val="00B050"/>
                </a:solidFill>
              </a:rPr>
              <a:t>Dr. Sam Olugbenga Faleye,</a:t>
            </a:r>
            <a:r>
              <a:rPr sz="2800" dirty="0">
                <a:solidFill>
                  <a:srgbClr val="00B050"/>
                </a:solidFill>
              </a:rPr>
              <a:t> </a:t>
            </a:r>
            <a:r>
              <a:rPr lang="en-US" sz="2800" dirty="0">
                <a:solidFill>
                  <a:srgbClr val="00B050"/>
                </a:solidFill>
              </a:rPr>
              <a:t>CEO, SAGLEV INC.</a:t>
            </a:r>
            <a:endParaRPr sz="2800" dirty="0">
              <a:solidFill>
                <a:srgbClr val="00B050"/>
              </a:solidFill>
            </a:endParaRPr>
          </a:p>
        </p:txBody>
      </p:sp>
      <p:pic>
        <p:nvPicPr>
          <p:cNvPr id="9" name="Picture 8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C7322F5D-F49B-5D91-F58A-99120B164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414" y="3694176"/>
            <a:ext cx="1910860" cy="18102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Ecosystem Snapshot: Where Manufacturing Clusters 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Urban-industrial corridors and special economic zones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Anchor industries: food processing, construction materials, consumer goods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Emerging: assembly and light engineering (electronics, mobility, appliances)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next step: deeper localization and supplier development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6B7FE072-4C6A-8B98-B4BA-A4F4DAB1C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Top Constraints to Solve (Reality Check)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Power reliability and cost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Access to finance (cost of capital)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Logistics and trade friction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Skills and standards/testing capacity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FX volatility and imported input dependence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11AAF166-FE99-56C5-B54A-F07FED19F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893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Green Power for Factories: The New Baseline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Hybrid energy systems: solar + storage + grid + efficient backup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Energy audits and efficiency upgrades pay back quickly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Demand management reduces peak costs and improves uptime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On-site generation improves resilience and predictability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DB37521B-D98E-C211-79E0-D20CBC3CC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Circular Manufacturing: From Waste to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Reduce input costs via material efficiency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Recycling and remanufacturing create new local industries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Design for repair improves affordability and job creation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Circular systems reduce environmental and regulatory risk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5BF41965-6800-590A-97B8-0E84853FC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5342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Digitization as a Force Multiplier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Energy monitoring + OEE tracking improves productivity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Predictive maintenance reduces downtime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Digital quality control reduces scrap and returns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Traceability supports export readiness and compliance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115424-28D3-8C18-B5F1-67128EB19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9089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Why EV Manufacturing is a Useful Case Study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EVs combine energy + electronics + software + materials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They activate supplier ecosystems: parts, batteries, charging, service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They link manufacturing to energy independence and cleaner cities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7BFA5A81-9FF6-B6B9-B5FE-89375527E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EV Manufacturing Value Chain (High Level)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Assembly: chassis/body, wiring, interiors, powertrain integration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Battery: pack assembly, BMS integration, thermal management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Charging: hardware, installation, operations, software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After-sales: diagnostics, parts, training, fleet maintenance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9" name="Picture 8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B67654BD-7871-4819-A7E4-D8273E8C1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6924" y="230565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Case Study: SAGLEV’s Practical Model (Illustrative)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Start with structured assembly (SKD/CKD) while building local suppliers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Train technicians and standardize processes for quality and safety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Integrate charging deployment with fleet partners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Use data to optimize maintenance, uptime, and total cost of ownership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85267B3C-F1C4-6A13-7074-4376871CB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0935" y="367725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What EV Manufacturing Teaches the Ecosystem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Standards and testing matter (safety, quality, certifications)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Supplier development is the real job creator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Power and logistics reliability determine competitiveness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Finance must match asset lives (longer tenor, lower cost)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Economics: The Multiplier Effect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Direct jobs: assembly, quality, logistics, service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Indirect jobs: parts, charging installation, software, fleet operations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Import substitution: reduces FX pressure and fuel dependence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Productivity gains flow into lower costs for consumers and businesses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874F2EC2-8CAF-0A1B-0ACC-8A52D09F6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industrial imperative in West Africa</a:t>
            </a:r>
          </a:p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Why green manufacturing now (competitiveness + policy + finance)</a:t>
            </a:r>
          </a:p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West African manufacturing ecosystem: strengths and constraints</a:t>
            </a:r>
          </a:p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EV manufacturing case study: an emerging model (SAGLEV)</a:t>
            </a:r>
          </a:p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Barriers, enablers, and a pragmatic roadmap</a:t>
            </a:r>
          </a:p>
          <a:p>
            <a:pPr marL="342900" indent="-3429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Call to action: government, investors, industry, talent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2312610C-126B-AB55-B7F7-113E7E4CB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0935" y="128016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Financing Challenge (and How to Structure Around It)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High interest rates and short tenors restrict industrial investment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Solutions: blended finance, DFIs, guarantees, export credit, local capital pools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Revenue-stabilizing contracts: fleets, offtake, service agreements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B042E590-118B-B2D6-8999-E9994396E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9247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Policy Enablers (Simple, High Impact)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Clear, stable industrial and EV policy (duties, standards, incentives)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Enable renewable wheeling and captive generation where feasible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Support testing labs, certification, and technical education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Trade facilitation to reduce border and port friction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78EBA05B-468B-FE77-1F11-F90EA96B6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356616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Infrastructure Enablers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Industrial parks with reliable power and water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Port modernization and inland logistics efficiency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Digital infrastructure for traceability and operations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Charging corridors for mobility electrification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9" name="Picture 8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207C2352-7C39-3028-CF68-3D4702F73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135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The Roadmap: 3 Phases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Phase 1 (0–24 months): electrify operations + stabilize power + improve efficiency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Phase 2 (2–5 years): supplier development + standards labs + deeper localization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Phase 3 (5–10 years): regional value chains + export-scale clean manufacturing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BFADAB78-5EC5-3744-93BD-93BEB30FB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6900" y="768096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5 Pillars for Green Industrialization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Electrify manufacturing and modernize power for industry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Invest in workforce and technical institutions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Unlock green finance and risk-sharing mechanisms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Localize supply chains and build supplier capability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Digitize operations and enforce quality/standards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3F9300A5-6F82-B870-5EC2-82066059B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6268" y="768096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What Government Can Do (Action List)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Stable incentives tied to performance (jobs, localization, exports)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Standards + testing infrastructure and enforcement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Power sector reforms that improve reliability for industry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Trade facilitation and port/logistics modernization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DF09A5BA-EB13-598C-A351-7ADB8DA1D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7058" y="880270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What Industry and Investors Can 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Commit to supplier development and workforce training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Adopt energy and data systems that reduce cost and downtime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Structure bankable demand: fleet contracts, service models, offtake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Collaborate regionally to unlock scale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CFB50792-1672-7126-51C6-15126E15B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3310" y="524798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Closing Message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777240"/>
            <a:ext cx="816755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ü"/>
              <a:defRPr sz="1800">
                <a:solidFill>
                  <a:srgbClr val="5A5A5A"/>
                </a:solidFill>
              </a:defRPr>
            </a:pPr>
            <a:r>
              <a:rPr sz="2800" dirty="0">
                <a:solidFill>
                  <a:srgbClr val="00B050"/>
                </a:solidFill>
              </a:rPr>
              <a:t>West Africa can build the clean industrial revolution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17320"/>
            <a:ext cx="1054577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>
              <a:defRPr sz="2200">
                <a:solidFill>
                  <a:srgbClr val="1B1B1B"/>
                </a:solidFill>
              </a:defRPr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Green manufacturing is competitiveness, resilience, and jobs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EV manufacturing shows how ecosystems form—and how to scale them</a:t>
            </a:r>
          </a:p>
          <a:p>
            <a:pPr marL="571500" indent="-5715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winners will be those who build capability now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9" name="Picture 8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034477FA-824F-B911-F31D-94523A137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374" y="78456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9EBC3-D1B8-DDC6-DD4C-F9017E7D7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00B050"/>
                </a:solidFill>
              </a:rPr>
              <a:t>QUESTIONS?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440213-1D58-B90A-7623-910AF50886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650" y="2878245"/>
            <a:ext cx="7632700" cy="2933700"/>
          </a:xfrm>
          <a:prstGeom prst="rect">
            <a:avLst/>
          </a:prstGeom>
        </p:spPr>
      </p:pic>
      <p:pic>
        <p:nvPicPr>
          <p:cNvPr id="6" name="Picture 5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E333F257-3587-F54D-2D58-76A8A3500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0421" y="1417638"/>
            <a:ext cx="1725504" cy="15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11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The Industrial Gap (and the Opportunity)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820095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West Africa imports most finished goods; exports are often raw or minimally processed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result: jobs and </a:t>
            </a:r>
            <a:r>
              <a:rPr lang="en-US" sz="3600" dirty="0"/>
              <a:t>value-added</a:t>
            </a:r>
            <a:r>
              <a:rPr sz="3600" dirty="0"/>
              <a:t> are created elsewhere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Green manufacturing is a chance to </a:t>
            </a:r>
            <a:r>
              <a:rPr lang="en-US" sz="3600" dirty="0"/>
              <a:t>leapfrog:</a:t>
            </a:r>
            <a:r>
              <a:rPr sz="3600" dirty="0"/>
              <a:t> cheaper power, cleaner production, export compliance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2E4EA6DE-9E4A-B0FA-13D4-38EACF22C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0935" y="137160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Demographics: Scale of Demand + Workforce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A young and growing population creates demand for products and infrastructure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Manufacturing can absorb skills at multiple levels: technicians, operators, engineers, </a:t>
            </a:r>
            <a:r>
              <a:rPr lang="en-US" sz="3600" dirty="0"/>
              <a:t>and logistics</a:t>
            </a:r>
            <a:endParaRPr sz="36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The key is building systems that convert youth into capability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10DADB44-6AE3-CED1-6D43-493CCC73B9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213" y="356616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Why the Old Industrial Model Won’t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High diesel dependence → high operating costs and FX exposure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Logistics friction (ports, roads, intra-regional trade barriers) adds cost and delays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Carbon requirements are becoming trade requirements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C54412CF-9D28-89E2-4F06-2A70F95F4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4416" y="3985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137FD-E73F-4DA3-5177-86BA9A55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FFFF"/>
                </a:solidFill>
              </a:rPr>
              <a:t>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What “Green Manufacturing” Means </a:t>
            </a:r>
            <a:r>
              <a:rPr lang="en-US" b="1" dirty="0">
                <a:solidFill>
                  <a:srgbClr val="FFFFFF"/>
                </a:solidFill>
              </a:rPr>
              <a:t>Definition)</a:t>
            </a:r>
            <a:br>
              <a:rPr lang="en-US" b="1" dirty="0">
                <a:solidFill>
                  <a:srgbClr val="FFFFFF"/>
                </a:solidFill>
              </a:rPr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FACB2D9-6F38-070E-0539-EFB9AD441E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72426"/>
              </p:ext>
            </p:extLst>
          </p:nvPr>
        </p:nvGraphicFramePr>
        <p:xfrm>
          <a:off x="457200" y="1805780"/>
          <a:ext cx="10659978" cy="4414545"/>
        </p:xfrm>
        <a:graphic>
          <a:graphicData uri="http://schemas.openxmlformats.org/drawingml/2006/table">
            <a:tbl>
              <a:tblPr/>
              <a:tblGrid>
                <a:gridCol w="3553326">
                  <a:extLst>
                    <a:ext uri="{9D8B030D-6E8A-4147-A177-3AD203B41FA5}">
                      <a16:colId xmlns:a16="http://schemas.microsoft.com/office/drawing/2014/main" val="605842874"/>
                    </a:ext>
                  </a:extLst>
                </a:gridCol>
                <a:gridCol w="3553326">
                  <a:extLst>
                    <a:ext uri="{9D8B030D-6E8A-4147-A177-3AD203B41FA5}">
                      <a16:colId xmlns:a16="http://schemas.microsoft.com/office/drawing/2014/main" val="980743989"/>
                    </a:ext>
                  </a:extLst>
                </a:gridCol>
                <a:gridCol w="3553326">
                  <a:extLst>
                    <a:ext uri="{9D8B030D-6E8A-4147-A177-3AD203B41FA5}">
                      <a16:colId xmlns:a16="http://schemas.microsoft.com/office/drawing/2014/main" val="3537905281"/>
                    </a:ext>
                  </a:extLst>
                </a:gridCol>
              </a:tblGrid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Component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Objective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Impact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620857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Eco-Design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Reduce lifecycle emissions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Lower total carbon footprint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41620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Renewable Energy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Cut fossil fuel use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Cost savings + resilience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857236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Circular Economy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Reduce raw material demand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Lower waste &amp; import costs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196627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Green Supply Chain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Minimize logistics emissions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Competitive advantage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3732954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Waste Control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Prevent pollution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Regulatory compliance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079412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Smart Manufacturing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Increase efficiency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Higher margins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211489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Social Sustainability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Empower workforce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Long-term stability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338297"/>
                  </a:ext>
                </a:extLst>
              </a:tr>
              <a:tr h="490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ESG Governance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Transparency &amp; credibility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Access to finance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759227"/>
                  </a:ext>
                </a:extLst>
              </a:tr>
            </a:tbl>
          </a:graphicData>
        </a:graphic>
      </p:graphicFrame>
      <p:pic>
        <p:nvPicPr>
          <p:cNvPr id="7" name="Picture 6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C264EFE6-CF4E-C1C8-3633-EDF5883E3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0935" y="137160"/>
            <a:ext cx="1447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8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What ‘Green Manufacturing’ Means (Practical Definition)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Electrified operations where feasible (processes + material handling)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Lower-carbon power: renewables, storage, efficiency, demand management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Circularity: waste-to-value, recycling, materials efficiency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Digitization: monitoring, quality control, predictive maintenance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0855133C-4B46-584B-132B-E640C472E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093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Why Green Manufacturing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Global supply chains are rebalancing (resilience + diversification)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Clean industry incentives and ESG capital can be catalytic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Carbon border measures increase penalties on high-carbon exports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Renewables + storage costs are enabling new factory models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B1F771F7-94F4-AF73-317B-6267F40BB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0353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266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128016"/>
            <a:ext cx="1109441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West Africa’s Structural Advantages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417320"/>
            <a:ext cx="10545775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Strong solar resource and growing renewable deployment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Large regional market with </a:t>
            </a:r>
            <a:r>
              <a:rPr sz="3600" dirty="0" err="1"/>
              <a:t>AfCFTA</a:t>
            </a:r>
            <a:r>
              <a:rPr sz="3600" dirty="0"/>
              <a:t> potential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Strategic ports and trade corridors</a:t>
            </a:r>
          </a:p>
          <a:p>
            <a:pPr marL="457200" indent="-457200">
              <a:buFont typeface="Arial" panose="020B0604020202020204" pitchFamily="34" charset="0"/>
              <a:buChar char="•"/>
              <a:defRPr sz="2200">
                <a:solidFill>
                  <a:srgbClr val="1B1B1B"/>
                </a:solidFill>
              </a:defRPr>
            </a:pPr>
            <a:r>
              <a:rPr sz="3600" dirty="0"/>
              <a:t>Untapped potential for local value addition across multiple sectors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6355080"/>
            <a:ext cx="11094415" cy="18288"/>
          </a:xfrm>
          <a:prstGeom prst="rect">
            <a:avLst/>
          </a:prstGeom>
          <a:solidFill>
            <a:srgbClr val="E6EC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94415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200">
                <a:solidFill>
                  <a:srgbClr val="5A5A5A"/>
                </a:solidFill>
              </a:rPr>
              <a:t>Green Manufacturing in West Africa</a:t>
            </a:r>
          </a:p>
        </p:txBody>
      </p:sp>
      <p:pic>
        <p:nvPicPr>
          <p:cNvPr id="8" name="Picture 7" descr="A white star with green and white text&#10;&#10;AI-generated content may be incorrect.">
            <a:extLst>
              <a:ext uri="{FF2B5EF4-FFF2-40B4-BE49-F238E27FC236}">
                <a16:creationId xmlns:a16="http://schemas.microsoft.com/office/drawing/2014/main" id="{1ECC36B0-C24D-A438-1A7A-69A4FCFAD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5675" y="484632"/>
            <a:ext cx="1447800" cy="137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1648</Words>
  <Application>Microsoft Macintosh PowerPoint</Application>
  <PresentationFormat>Widescreen</PresentationFormat>
  <Paragraphs>239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What “Green Manufacturing” Means Definition)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Sam Faleye</cp:lastModifiedBy>
  <cp:revision>1</cp:revision>
  <dcterms:created xsi:type="dcterms:W3CDTF">2013-01-27T09:14:16Z</dcterms:created>
  <dcterms:modified xsi:type="dcterms:W3CDTF">2026-02-28T18:12:51Z</dcterms:modified>
  <cp:category/>
</cp:coreProperties>
</file>